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Default Extension="jpg" ContentType="image/jpg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93444" y="1113256"/>
            <a:ext cx="5053965" cy="2037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990000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76958" y="3846953"/>
            <a:ext cx="5990082" cy="13430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CC6600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rgbClr val="008080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990000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rgbClr val="008080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rgbClr val="008080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3540" y="177104"/>
            <a:ext cx="8278495" cy="27470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0">
                <a:solidFill>
                  <a:srgbClr val="008080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62431" y="2137957"/>
            <a:ext cx="8425815" cy="17818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990000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
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/Relationships>
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4.png"/></Relationships>
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
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/Relationships>
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7.png"/></Relationships>
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
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
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0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
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/Relationships>
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
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3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4.png"/></Relationships>
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/Relationships>
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6.png"/></Relationships>
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/Relationships>
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
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9.png"/></Relationships>
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/Relationships>
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1.png"/></Relationships>
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5" Type="http://schemas.openxmlformats.org/officeDocument/2006/relationships/image" Target="../media/image33.png"/><Relationship Id="rId16" Type="http://schemas.openxmlformats.org/officeDocument/2006/relationships/image" Target="../media/image34.png"/><Relationship Id="rId17" Type="http://schemas.openxmlformats.org/officeDocument/2006/relationships/image" Target="../media/image35.png"/><Relationship Id="rId18" Type="http://schemas.openxmlformats.org/officeDocument/2006/relationships/image" Target="../media/image36.png"/><Relationship Id="rId19" Type="http://schemas.openxmlformats.org/officeDocument/2006/relationships/image" Target="../media/image37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4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7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77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4.pn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77.pn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77.pn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3.pn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4.pn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3" Type="http://schemas.openxmlformats.org/officeDocument/2006/relationships/image" Target="../media/image96.png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8.png"/><Relationship Id="rId3" Type="http://schemas.openxmlformats.org/officeDocument/2006/relationships/image" Target="../media/image96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.png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.pn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
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jpg"/></Relationships>
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/Relationships>
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1.png"/></Relationships>
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9117" y="729869"/>
            <a:ext cx="8126730" cy="38963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 indent="1619885">
              <a:lnSpc>
                <a:spcPct val="100000"/>
              </a:lnSpc>
              <a:spcBef>
                <a:spcPts val="95"/>
              </a:spcBef>
            </a:pPr>
            <a:r>
              <a:rPr dirty="0" sz="12700" spc="55">
                <a:solidFill>
                  <a:srgbClr val="660033"/>
                </a:solidFill>
                <a:latin typeface="Microsoft JhengHei"/>
                <a:cs typeface="Microsoft JhengHei"/>
              </a:rPr>
              <a:t>第六章 </a:t>
            </a:r>
            <a:r>
              <a:rPr dirty="0" sz="12700" spc="55">
                <a:solidFill>
                  <a:srgbClr val="660033"/>
                </a:solidFill>
                <a:latin typeface="Microsoft JhengHei"/>
                <a:cs typeface="Microsoft JhengHei"/>
              </a:rPr>
              <a:t>树和二叉树</a:t>
            </a:r>
            <a:endParaRPr sz="12700">
              <a:latin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4939" y="150952"/>
            <a:ext cx="226568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5">
                <a:solidFill>
                  <a:srgbClr val="FF0000"/>
                </a:solidFill>
                <a:latin typeface="Microsoft YaHei"/>
                <a:cs typeface="Microsoft YaHei"/>
              </a:rPr>
              <a:t>查找</a:t>
            </a:r>
            <a:r>
              <a:rPr dirty="0" sz="4400" spc="15">
                <a:solidFill>
                  <a:srgbClr val="FF0000"/>
                </a:solidFill>
                <a:latin typeface="Microsoft YaHei"/>
                <a:cs typeface="Microsoft YaHei"/>
              </a:rPr>
              <a:t>类</a:t>
            </a:r>
            <a:r>
              <a:rPr dirty="0" sz="4400" spc="5">
                <a:solidFill>
                  <a:srgbClr val="FF0000"/>
                </a:solidFill>
                <a:latin typeface="Microsoft YaHei"/>
                <a:cs typeface="Microsoft YaHei"/>
              </a:rPr>
              <a:t>：</a:t>
            </a:r>
            <a:endParaRPr sz="44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7340" y="728247"/>
            <a:ext cx="8733790" cy="5853430"/>
          </a:xfrm>
          <a:prstGeom prst="rect">
            <a:avLst/>
          </a:prstGeom>
        </p:spPr>
        <p:txBody>
          <a:bodyPr wrap="square" lIns="0" tIns="1708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dirty="0" sz="3600" spc="-5" b="1">
                <a:solidFill>
                  <a:srgbClr val="804000"/>
                </a:solidFill>
                <a:latin typeface="Times New Roman"/>
                <a:cs typeface="Times New Roman"/>
              </a:rPr>
              <a:t>Root(T) //</a:t>
            </a:r>
            <a:r>
              <a:rPr dirty="0" sz="3600" b="1">
                <a:solidFill>
                  <a:srgbClr val="804000"/>
                </a:solidFill>
                <a:latin typeface="Times New Roman"/>
                <a:cs typeface="Times New Roman"/>
              </a:rPr>
              <a:t> </a:t>
            </a:r>
            <a:r>
              <a:rPr dirty="0" sz="3200" spc="15" b="1">
                <a:solidFill>
                  <a:srgbClr val="804000"/>
                </a:solidFill>
                <a:latin typeface="Microsoft YaHei"/>
                <a:cs typeface="Microsoft YaHei"/>
              </a:rPr>
              <a:t>求树</a:t>
            </a:r>
            <a:r>
              <a:rPr dirty="0" sz="3200" spc="5" b="1">
                <a:solidFill>
                  <a:srgbClr val="804000"/>
                </a:solidFill>
                <a:latin typeface="Microsoft YaHei"/>
                <a:cs typeface="Microsoft YaHei"/>
              </a:rPr>
              <a:t>的根结</a:t>
            </a:r>
            <a:r>
              <a:rPr dirty="0" sz="3200" b="1">
                <a:solidFill>
                  <a:srgbClr val="804000"/>
                </a:solidFill>
                <a:latin typeface="Microsoft YaHei"/>
                <a:cs typeface="Microsoft YaHei"/>
              </a:rPr>
              <a:t>点</a:t>
            </a:r>
            <a:endParaRPr sz="3200">
              <a:latin typeface="Microsoft YaHei"/>
              <a:cs typeface="Microsoft YaHei"/>
            </a:endParaRPr>
          </a:p>
          <a:p>
            <a:pPr marL="76200" marR="283845" indent="-64135">
              <a:lnSpc>
                <a:spcPct val="125000"/>
              </a:lnSpc>
              <a:spcBef>
                <a:spcPts val="170"/>
              </a:spcBef>
            </a:pPr>
            <a:r>
              <a:rPr dirty="0" sz="3600" spc="-80" b="1">
                <a:solidFill>
                  <a:srgbClr val="804000"/>
                </a:solidFill>
                <a:latin typeface="Times New Roman"/>
                <a:cs typeface="Times New Roman"/>
              </a:rPr>
              <a:t>Value(T,</a:t>
            </a:r>
            <a:r>
              <a:rPr dirty="0" sz="3600" spc="-5" b="1">
                <a:solidFill>
                  <a:srgbClr val="804000"/>
                </a:solidFill>
                <a:latin typeface="Times New Roman"/>
                <a:cs typeface="Times New Roman"/>
              </a:rPr>
              <a:t> cur_e)</a:t>
            </a:r>
            <a:r>
              <a:rPr dirty="0" sz="3600" spc="5" b="1">
                <a:solidFill>
                  <a:srgbClr val="804000"/>
                </a:solidFill>
                <a:latin typeface="Times New Roman"/>
                <a:cs typeface="Times New Roman"/>
              </a:rPr>
              <a:t> </a:t>
            </a:r>
            <a:r>
              <a:rPr dirty="0" sz="3600" b="1">
                <a:solidFill>
                  <a:srgbClr val="804000"/>
                </a:solidFill>
                <a:latin typeface="Times New Roman"/>
                <a:cs typeface="Times New Roman"/>
              </a:rPr>
              <a:t>// </a:t>
            </a:r>
            <a:r>
              <a:rPr dirty="0" sz="3200" spc="20" b="1">
                <a:solidFill>
                  <a:srgbClr val="804000"/>
                </a:solidFill>
                <a:latin typeface="Microsoft YaHei"/>
                <a:cs typeface="Microsoft YaHei"/>
              </a:rPr>
              <a:t>求当</a:t>
            </a:r>
            <a:r>
              <a:rPr dirty="0" sz="3200" spc="5" b="1">
                <a:solidFill>
                  <a:srgbClr val="804000"/>
                </a:solidFill>
                <a:latin typeface="Microsoft YaHei"/>
                <a:cs typeface="Microsoft YaHei"/>
              </a:rPr>
              <a:t>前结</a:t>
            </a:r>
            <a:r>
              <a:rPr dirty="0" sz="3200" spc="15" b="1">
                <a:solidFill>
                  <a:srgbClr val="804000"/>
                </a:solidFill>
                <a:latin typeface="Microsoft YaHei"/>
                <a:cs typeface="Microsoft YaHei"/>
              </a:rPr>
              <a:t>点</a:t>
            </a:r>
            <a:r>
              <a:rPr dirty="0" sz="3200" spc="5" b="1">
                <a:solidFill>
                  <a:srgbClr val="804000"/>
                </a:solidFill>
                <a:latin typeface="Microsoft YaHei"/>
                <a:cs typeface="Microsoft YaHei"/>
              </a:rPr>
              <a:t>的</a:t>
            </a:r>
            <a:r>
              <a:rPr dirty="0" sz="3200" spc="20" b="1">
                <a:solidFill>
                  <a:srgbClr val="804000"/>
                </a:solidFill>
                <a:latin typeface="Microsoft YaHei"/>
                <a:cs typeface="Microsoft YaHei"/>
              </a:rPr>
              <a:t>元</a:t>
            </a:r>
            <a:r>
              <a:rPr dirty="0" sz="3200" spc="5" b="1">
                <a:solidFill>
                  <a:srgbClr val="804000"/>
                </a:solidFill>
                <a:latin typeface="Microsoft YaHei"/>
                <a:cs typeface="Microsoft YaHei"/>
              </a:rPr>
              <a:t>素值 </a:t>
            </a:r>
            <a:r>
              <a:rPr dirty="0" sz="3600" spc="-40" b="1">
                <a:solidFill>
                  <a:srgbClr val="804000"/>
                </a:solidFill>
                <a:latin typeface="Times New Roman"/>
                <a:cs typeface="Times New Roman"/>
              </a:rPr>
              <a:t>Parent(T,</a:t>
            </a:r>
            <a:r>
              <a:rPr dirty="0" sz="3600" spc="-5" b="1">
                <a:solidFill>
                  <a:srgbClr val="804000"/>
                </a:solidFill>
                <a:latin typeface="Times New Roman"/>
                <a:cs typeface="Times New Roman"/>
              </a:rPr>
              <a:t> </a:t>
            </a:r>
            <a:r>
              <a:rPr dirty="0" sz="3600" b="1">
                <a:solidFill>
                  <a:srgbClr val="804000"/>
                </a:solidFill>
                <a:latin typeface="Times New Roman"/>
                <a:cs typeface="Times New Roman"/>
              </a:rPr>
              <a:t>cur_e)</a:t>
            </a:r>
            <a:r>
              <a:rPr dirty="0" sz="3600" spc="-5" b="1">
                <a:solidFill>
                  <a:srgbClr val="804000"/>
                </a:solidFill>
                <a:latin typeface="Times New Roman"/>
                <a:cs typeface="Times New Roman"/>
              </a:rPr>
              <a:t> </a:t>
            </a:r>
            <a:r>
              <a:rPr dirty="0" sz="3600" b="1">
                <a:solidFill>
                  <a:srgbClr val="804000"/>
                </a:solidFill>
                <a:latin typeface="Times New Roman"/>
                <a:cs typeface="Times New Roman"/>
              </a:rPr>
              <a:t>//</a:t>
            </a:r>
            <a:r>
              <a:rPr dirty="0" sz="3600" spc="-5" b="1">
                <a:solidFill>
                  <a:srgbClr val="804000"/>
                </a:solidFill>
                <a:latin typeface="Times New Roman"/>
                <a:cs typeface="Times New Roman"/>
              </a:rPr>
              <a:t> </a:t>
            </a:r>
            <a:r>
              <a:rPr dirty="0" sz="3200" spc="15" b="1">
                <a:solidFill>
                  <a:srgbClr val="804000"/>
                </a:solidFill>
                <a:latin typeface="Microsoft YaHei"/>
                <a:cs typeface="Microsoft YaHei"/>
              </a:rPr>
              <a:t>求当</a:t>
            </a:r>
            <a:r>
              <a:rPr dirty="0" sz="3200" spc="5" b="1">
                <a:solidFill>
                  <a:srgbClr val="804000"/>
                </a:solidFill>
                <a:latin typeface="Microsoft YaHei"/>
                <a:cs typeface="Microsoft YaHei"/>
              </a:rPr>
              <a:t>前结点的</a:t>
            </a:r>
            <a:r>
              <a:rPr dirty="0" sz="3200" b="1">
                <a:solidFill>
                  <a:srgbClr val="804000"/>
                </a:solidFill>
                <a:latin typeface="Microsoft YaHei"/>
                <a:cs typeface="Microsoft YaHei"/>
              </a:rPr>
              <a:t>双</a:t>
            </a:r>
            <a:r>
              <a:rPr dirty="0" sz="3200" spc="5" b="1">
                <a:solidFill>
                  <a:srgbClr val="804000"/>
                </a:solidFill>
                <a:latin typeface="Microsoft YaHei"/>
                <a:cs typeface="Microsoft YaHei"/>
              </a:rPr>
              <a:t>亲结</a:t>
            </a:r>
            <a:r>
              <a:rPr dirty="0" sz="3200" b="1">
                <a:solidFill>
                  <a:srgbClr val="804000"/>
                </a:solidFill>
                <a:latin typeface="Microsoft YaHei"/>
                <a:cs typeface="Microsoft YaHei"/>
              </a:rPr>
              <a:t>点 </a:t>
            </a:r>
            <a:r>
              <a:rPr dirty="0" sz="3600" spc="-25" b="1">
                <a:solidFill>
                  <a:srgbClr val="804000"/>
                </a:solidFill>
                <a:latin typeface="Times New Roman"/>
                <a:cs typeface="Times New Roman"/>
              </a:rPr>
              <a:t>LeftChild(T,</a:t>
            </a:r>
            <a:r>
              <a:rPr dirty="0" sz="3600" spc="-15" b="1">
                <a:solidFill>
                  <a:srgbClr val="804000"/>
                </a:solidFill>
                <a:latin typeface="Times New Roman"/>
                <a:cs typeface="Times New Roman"/>
              </a:rPr>
              <a:t> </a:t>
            </a:r>
            <a:r>
              <a:rPr dirty="0" sz="3600" spc="-5" b="1">
                <a:solidFill>
                  <a:srgbClr val="804000"/>
                </a:solidFill>
                <a:latin typeface="Times New Roman"/>
                <a:cs typeface="Times New Roman"/>
              </a:rPr>
              <a:t>cur_e)</a:t>
            </a:r>
            <a:r>
              <a:rPr dirty="0" sz="3600" spc="-10" b="1">
                <a:solidFill>
                  <a:srgbClr val="804000"/>
                </a:solidFill>
                <a:latin typeface="Times New Roman"/>
                <a:cs typeface="Times New Roman"/>
              </a:rPr>
              <a:t> </a:t>
            </a:r>
            <a:r>
              <a:rPr dirty="0" sz="3600" b="1">
                <a:solidFill>
                  <a:srgbClr val="804000"/>
                </a:solidFill>
                <a:latin typeface="Times New Roman"/>
                <a:cs typeface="Times New Roman"/>
              </a:rPr>
              <a:t>//</a:t>
            </a:r>
            <a:r>
              <a:rPr dirty="0" sz="3600" spc="-10" b="1">
                <a:solidFill>
                  <a:srgbClr val="804000"/>
                </a:solidFill>
                <a:latin typeface="Times New Roman"/>
                <a:cs typeface="Times New Roman"/>
              </a:rPr>
              <a:t> </a:t>
            </a:r>
            <a:r>
              <a:rPr dirty="0" sz="3200" spc="20" b="1">
                <a:solidFill>
                  <a:srgbClr val="804000"/>
                </a:solidFill>
                <a:latin typeface="Microsoft YaHei"/>
                <a:cs typeface="Microsoft YaHei"/>
              </a:rPr>
              <a:t>求当</a:t>
            </a:r>
            <a:r>
              <a:rPr dirty="0" sz="3200" spc="5" b="1">
                <a:solidFill>
                  <a:srgbClr val="804000"/>
                </a:solidFill>
                <a:latin typeface="Microsoft YaHei"/>
                <a:cs typeface="Microsoft YaHei"/>
              </a:rPr>
              <a:t>前</a:t>
            </a:r>
            <a:r>
              <a:rPr dirty="0" sz="3200" spc="20" b="1">
                <a:solidFill>
                  <a:srgbClr val="804000"/>
                </a:solidFill>
                <a:latin typeface="Microsoft YaHei"/>
                <a:cs typeface="Microsoft YaHei"/>
              </a:rPr>
              <a:t>结</a:t>
            </a:r>
            <a:r>
              <a:rPr dirty="0" sz="3200" spc="5" b="1">
                <a:solidFill>
                  <a:srgbClr val="804000"/>
                </a:solidFill>
                <a:latin typeface="Microsoft YaHei"/>
                <a:cs typeface="Microsoft YaHei"/>
              </a:rPr>
              <a:t>点的</a:t>
            </a:r>
            <a:r>
              <a:rPr dirty="0" sz="3200" spc="15" b="1">
                <a:solidFill>
                  <a:srgbClr val="804000"/>
                </a:solidFill>
                <a:latin typeface="Microsoft YaHei"/>
                <a:cs typeface="Microsoft YaHei"/>
              </a:rPr>
              <a:t>最</a:t>
            </a:r>
            <a:r>
              <a:rPr dirty="0" sz="3200" spc="5" b="1">
                <a:solidFill>
                  <a:srgbClr val="804000"/>
                </a:solidFill>
                <a:latin typeface="Microsoft YaHei"/>
                <a:cs typeface="Microsoft YaHei"/>
              </a:rPr>
              <a:t>左孩子</a:t>
            </a:r>
            <a:endParaRPr sz="3200">
              <a:latin typeface="Microsoft YaHei"/>
              <a:cs typeface="Microsoft YaHei"/>
            </a:endParaRPr>
          </a:p>
          <a:p>
            <a:pPr marL="88900" marR="5080">
              <a:lnSpc>
                <a:spcPct val="138900"/>
              </a:lnSpc>
              <a:spcBef>
                <a:spcPts val="90"/>
              </a:spcBef>
              <a:tabLst>
                <a:tab pos="2994660" algn="l"/>
                <a:tab pos="3120390" algn="l"/>
                <a:tab pos="4676775" algn="l"/>
              </a:tabLst>
            </a:pPr>
            <a:r>
              <a:rPr dirty="0" sz="3600" spc="-20" b="1">
                <a:solidFill>
                  <a:srgbClr val="804000"/>
                </a:solidFill>
                <a:latin typeface="Times New Roman"/>
                <a:cs typeface="Times New Roman"/>
              </a:rPr>
              <a:t>RightSibling(T,</a:t>
            </a:r>
            <a:r>
              <a:rPr dirty="0" sz="3600" spc="5" b="1">
                <a:solidFill>
                  <a:srgbClr val="804000"/>
                </a:solidFill>
                <a:latin typeface="Times New Roman"/>
                <a:cs typeface="Times New Roman"/>
              </a:rPr>
              <a:t> </a:t>
            </a:r>
            <a:r>
              <a:rPr dirty="0" sz="3600" b="1">
                <a:solidFill>
                  <a:srgbClr val="804000"/>
                </a:solidFill>
                <a:latin typeface="Times New Roman"/>
                <a:cs typeface="Times New Roman"/>
              </a:rPr>
              <a:t>cur_e)	//</a:t>
            </a:r>
            <a:r>
              <a:rPr dirty="0" sz="3600" spc="-75" b="1">
                <a:solidFill>
                  <a:srgbClr val="804000"/>
                </a:solidFill>
                <a:latin typeface="Times New Roman"/>
                <a:cs typeface="Times New Roman"/>
              </a:rPr>
              <a:t> </a:t>
            </a:r>
            <a:r>
              <a:rPr dirty="0" sz="3200" spc="20" b="1">
                <a:solidFill>
                  <a:srgbClr val="804000"/>
                </a:solidFill>
                <a:latin typeface="Microsoft YaHei"/>
                <a:cs typeface="Microsoft YaHei"/>
              </a:rPr>
              <a:t>求当</a:t>
            </a:r>
            <a:r>
              <a:rPr dirty="0" sz="3200" spc="5" b="1">
                <a:solidFill>
                  <a:srgbClr val="804000"/>
                </a:solidFill>
                <a:latin typeface="Microsoft YaHei"/>
                <a:cs typeface="Microsoft YaHei"/>
              </a:rPr>
              <a:t>前</a:t>
            </a:r>
            <a:r>
              <a:rPr dirty="0" sz="3200" spc="20" b="1">
                <a:solidFill>
                  <a:srgbClr val="804000"/>
                </a:solidFill>
                <a:latin typeface="Microsoft YaHei"/>
                <a:cs typeface="Microsoft YaHei"/>
              </a:rPr>
              <a:t>结</a:t>
            </a:r>
            <a:r>
              <a:rPr dirty="0" sz="3200" spc="5" b="1">
                <a:solidFill>
                  <a:srgbClr val="804000"/>
                </a:solidFill>
                <a:latin typeface="Microsoft YaHei"/>
                <a:cs typeface="Microsoft YaHei"/>
              </a:rPr>
              <a:t>点的</a:t>
            </a:r>
            <a:r>
              <a:rPr dirty="0" sz="3200" spc="15" b="1">
                <a:solidFill>
                  <a:srgbClr val="804000"/>
                </a:solidFill>
                <a:latin typeface="Microsoft YaHei"/>
                <a:cs typeface="Microsoft YaHei"/>
              </a:rPr>
              <a:t>右</a:t>
            </a:r>
            <a:r>
              <a:rPr dirty="0" sz="3200" spc="5" b="1">
                <a:solidFill>
                  <a:srgbClr val="804000"/>
                </a:solidFill>
                <a:latin typeface="Microsoft YaHei"/>
                <a:cs typeface="Microsoft YaHei"/>
              </a:rPr>
              <a:t>兄弟 </a:t>
            </a:r>
            <a:r>
              <a:rPr dirty="0" sz="3600" spc="-30" b="1">
                <a:solidFill>
                  <a:srgbClr val="804000"/>
                </a:solidFill>
                <a:latin typeface="Times New Roman"/>
                <a:cs typeface="Times New Roman"/>
              </a:rPr>
              <a:t>TreeEmpty(T)		</a:t>
            </a:r>
            <a:r>
              <a:rPr dirty="0" sz="3600" b="1">
                <a:solidFill>
                  <a:srgbClr val="804000"/>
                </a:solidFill>
                <a:latin typeface="Times New Roman"/>
                <a:cs typeface="Times New Roman"/>
              </a:rPr>
              <a:t>//</a:t>
            </a:r>
            <a:r>
              <a:rPr dirty="0" sz="3600" spc="-5" b="1">
                <a:solidFill>
                  <a:srgbClr val="804000"/>
                </a:solidFill>
                <a:latin typeface="Times New Roman"/>
                <a:cs typeface="Times New Roman"/>
              </a:rPr>
              <a:t> </a:t>
            </a:r>
            <a:r>
              <a:rPr dirty="0" sz="3200" spc="15" b="1">
                <a:solidFill>
                  <a:srgbClr val="804000"/>
                </a:solidFill>
                <a:latin typeface="Microsoft YaHei"/>
                <a:cs typeface="Microsoft YaHei"/>
              </a:rPr>
              <a:t>判定</a:t>
            </a:r>
            <a:r>
              <a:rPr dirty="0" sz="3200" spc="5" b="1">
                <a:solidFill>
                  <a:srgbClr val="804000"/>
                </a:solidFill>
                <a:latin typeface="Microsoft YaHei"/>
                <a:cs typeface="Microsoft YaHei"/>
              </a:rPr>
              <a:t>树是</a:t>
            </a:r>
            <a:r>
              <a:rPr dirty="0" sz="3200" b="1">
                <a:solidFill>
                  <a:srgbClr val="804000"/>
                </a:solidFill>
                <a:latin typeface="Microsoft YaHei"/>
                <a:cs typeface="Microsoft YaHei"/>
              </a:rPr>
              <a:t>否</a:t>
            </a:r>
            <a:r>
              <a:rPr dirty="0" sz="3200" spc="5" b="1">
                <a:solidFill>
                  <a:srgbClr val="804000"/>
                </a:solidFill>
                <a:latin typeface="Microsoft YaHei"/>
                <a:cs typeface="Microsoft YaHei"/>
              </a:rPr>
              <a:t>为空</a:t>
            </a:r>
            <a:r>
              <a:rPr dirty="0" sz="3200" b="1">
                <a:solidFill>
                  <a:srgbClr val="804000"/>
                </a:solidFill>
                <a:latin typeface="Microsoft YaHei"/>
                <a:cs typeface="Microsoft YaHei"/>
              </a:rPr>
              <a:t>树 </a:t>
            </a:r>
            <a:r>
              <a:rPr dirty="0" sz="3600" spc="-30" b="1">
                <a:solidFill>
                  <a:srgbClr val="804000"/>
                </a:solidFill>
                <a:latin typeface="Times New Roman"/>
                <a:cs typeface="Times New Roman"/>
              </a:rPr>
              <a:t>TreeDepth(T)	</a:t>
            </a:r>
            <a:r>
              <a:rPr dirty="0" sz="3600" spc="-10" b="1">
                <a:solidFill>
                  <a:srgbClr val="804000"/>
                </a:solidFill>
                <a:latin typeface="Times New Roman"/>
                <a:cs typeface="Times New Roman"/>
              </a:rPr>
              <a:t>// </a:t>
            </a:r>
            <a:r>
              <a:rPr dirty="0" sz="3200" spc="20" b="1">
                <a:solidFill>
                  <a:srgbClr val="804000"/>
                </a:solidFill>
                <a:latin typeface="Microsoft YaHei"/>
                <a:cs typeface="Microsoft YaHei"/>
              </a:rPr>
              <a:t>求树</a:t>
            </a:r>
            <a:r>
              <a:rPr dirty="0" sz="3200" spc="5" b="1">
                <a:solidFill>
                  <a:srgbClr val="804000"/>
                </a:solidFill>
                <a:latin typeface="Microsoft YaHei"/>
                <a:cs typeface="Microsoft YaHei"/>
              </a:rPr>
              <a:t>的</a:t>
            </a:r>
            <a:r>
              <a:rPr dirty="0" sz="3200" spc="20" b="1">
                <a:solidFill>
                  <a:srgbClr val="804000"/>
                </a:solidFill>
                <a:latin typeface="Microsoft YaHei"/>
                <a:cs typeface="Microsoft YaHei"/>
              </a:rPr>
              <a:t>深</a:t>
            </a:r>
            <a:r>
              <a:rPr dirty="0" sz="3200" spc="5" b="1">
                <a:solidFill>
                  <a:srgbClr val="804000"/>
                </a:solidFill>
                <a:latin typeface="Microsoft YaHei"/>
                <a:cs typeface="Microsoft YaHei"/>
              </a:rPr>
              <a:t>度</a:t>
            </a:r>
            <a:endParaRPr sz="3200">
              <a:latin typeface="Microsoft YaHei"/>
              <a:cs typeface="Microsoft YaHei"/>
            </a:endParaRPr>
          </a:p>
          <a:p>
            <a:pPr marL="57150">
              <a:lnSpc>
                <a:spcPct val="100000"/>
              </a:lnSpc>
              <a:spcBef>
                <a:spcPts val="1535"/>
              </a:spcBef>
              <a:tabLst>
                <a:tab pos="5096510" algn="l"/>
              </a:tabLst>
            </a:pPr>
            <a:r>
              <a:rPr dirty="0" sz="3600" spc="-50" b="1">
                <a:solidFill>
                  <a:srgbClr val="804000"/>
                </a:solidFill>
                <a:latin typeface="Times New Roman"/>
                <a:cs typeface="Times New Roman"/>
              </a:rPr>
              <a:t>TraverseTree( </a:t>
            </a:r>
            <a:r>
              <a:rPr dirty="0" sz="3600" spc="-135" b="1">
                <a:solidFill>
                  <a:srgbClr val="804000"/>
                </a:solidFill>
                <a:latin typeface="Times New Roman"/>
                <a:cs typeface="Times New Roman"/>
              </a:rPr>
              <a:t>T,</a:t>
            </a:r>
            <a:r>
              <a:rPr dirty="0" sz="3600" spc="-60" b="1">
                <a:solidFill>
                  <a:srgbClr val="804000"/>
                </a:solidFill>
                <a:latin typeface="Times New Roman"/>
                <a:cs typeface="Times New Roman"/>
              </a:rPr>
              <a:t> </a:t>
            </a:r>
            <a:r>
              <a:rPr dirty="0" sz="3600" spc="-20" b="1">
                <a:solidFill>
                  <a:srgbClr val="804000"/>
                </a:solidFill>
                <a:latin typeface="Times New Roman"/>
                <a:cs typeface="Times New Roman"/>
              </a:rPr>
              <a:t>Visit()</a:t>
            </a:r>
            <a:r>
              <a:rPr dirty="0" sz="3600" spc="15" b="1">
                <a:solidFill>
                  <a:srgbClr val="804000"/>
                </a:solidFill>
                <a:latin typeface="Times New Roman"/>
                <a:cs typeface="Times New Roman"/>
              </a:rPr>
              <a:t> </a:t>
            </a:r>
            <a:r>
              <a:rPr dirty="0" sz="3600" b="1">
                <a:solidFill>
                  <a:srgbClr val="804000"/>
                </a:solidFill>
                <a:latin typeface="Times New Roman"/>
                <a:cs typeface="Times New Roman"/>
              </a:rPr>
              <a:t>)	</a:t>
            </a:r>
            <a:r>
              <a:rPr dirty="0" sz="3600" spc="-10" b="1">
                <a:solidFill>
                  <a:srgbClr val="804000"/>
                </a:solidFill>
                <a:latin typeface="Times New Roman"/>
                <a:cs typeface="Times New Roman"/>
              </a:rPr>
              <a:t>//</a:t>
            </a:r>
            <a:r>
              <a:rPr dirty="0" sz="3600" spc="5" b="1">
                <a:solidFill>
                  <a:srgbClr val="804000"/>
                </a:solidFill>
                <a:latin typeface="Times New Roman"/>
                <a:cs typeface="Times New Roman"/>
              </a:rPr>
              <a:t> </a:t>
            </a:r>
            <a:r>
              <a:rPr dirty="0" sz="3200" spc="25" b="1">
                <a:solidFill>
                  <a:srgbClr val="804000"/>
                </a:solidFill>
                <a:latin typeface="Microsoft YaHei"/>
                <a:cs typeface="Microsoft YaHei"/>
              </a:rPr>
              <a:t>遍历</a:t>
            </a:r>
            <a:endParaRPr sz="32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34400" y="62484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0"/>
                </a:moveTo>
                <a:lnTo>
                  <a:pt x="0" y="0"/>
                </a:lnTo>
                <a:lnTo>
                  <a:pt x="0" y="381000"/>
                </a:lnTo>
                <a:lnTo>
                  <a:pt x="381000" y="381000"/>
                </a:lnTo>
                <a:lnTo>
                  <a:pt x="381000" y="333374"/>
                </a:lnTo>
                <a:lnTo>
                  <a:pt x="333375" y="333375"/>
                </a:lnTo>
                <a:lnTo>
                  <a:pt x="47625" y="190500"/>
                </a:lnTo>
                <a:lnTo>
                  <a:pt x="333375" y="47625"/>
                </a:lnTo>
                <a:lnTo>
                  <a:pt x="381000" y="47625"/>
                </a:lnTo>
                <a:lnTo>
                  <a:pt x="381000" y="0"/>
                </a:lnTo>
                <a:close/>
              </a:path>
              <a:path w="381000" h="381000">
                <a:moveTo>
                  <a:pt x="381000" y="47625"/>
                </a:moveTo>
                <a:lnTo>
                  <a:pt x="333375" y="47625"/>
                </a:lnTo>
                <a:lnTo>
                  <a:pt x="333375" y="333375"/>
                </a:lnTo>
                <a:lnTo>
                  <a:pt x="381000" y="333374"/>
                </a:lnTo>
                <a:lnTo>
                  <a:pt x="381000" y="47625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582025" y="62960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0"/>
                </a:moveTo>
                <a:lnTo>
                  <a:pt x="0" y="142875"/>
                </a:lnTo>
                <a:lnTo>
                  <a:pt x="285750" y="285750"/>
                </a:lnTo>
                <a:lnTo>
                  <a:pt x="285750" y="0"/>
                </a:lnTo>
                <a:close/>
              </a:path>
            </a:pathLst>
          </a:custGeom>
          <a:solidFill>
            <a:srgbClr val="997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582025" y="62960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285750" y="0"/>
                </a:lnTo>
                <a:lnTo>
                  <a:pt x="285750" y="285750"/>
                </a:lnTo>
                <a:lnTo>
                  <a:pt x="0" y="142875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534400" y="62484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381000"/>
                </a:move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444" y="1053465"/>
            <a:ext cx="7319009" cy="8788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800" spc="-5" b="0">
                <a:solidFill>
                  <a:srgbClr val="333333"/>
                </a:solidFill>
                <a:latin typeface="SimSun"/>
                <a:cs typeface="SimSun"/>
              </a:rPr>
              <a:t>在后序</a:t>
            </a:r>
            <a:r>
              <a:rPr dirty="0" sz="2800" b="0">
                <a:solidFill>
                  <a:srgbClr val="333333"/>
                </a:solidFill>
                <a:latin typeface="SimSun"/>
                <a:cs typeface="SimSun"/>
              </a:rPr>
              <a:t>线</a:t>
            </a:r>
            <a:r>
              <a:rPr dirty="0" sz="2800" spc="-5" b="0">
                <a:solidFill>
                  <a:srgbClr val="333333"/>
                </a:solidFill>
                <a:latin typeface="SimSun"/>
                <a:cs typeface="SimSun"/>
              </a:rPr>
              <a:t>索二叉</a:t>
            </a:r>
            <a:r>
              <a:rPr dirty="0" sz="2800" b="0">
                <a:solidFill>
                  <a:srgbClr val="333333"/>
                </a:solidFill>
                <a:latin typeface="SimSun"/>
                <a:cs typeface="SimSun"/>
              </a:rPr>
              <a:t>树</a:t>
            </a:r>
            <a:r>
              <a:rPr dirty="0" sz="2800" spc="-5" b="0">
                <a:solidFill>
                  <a:srgbClr val="333333"/>
                </a:solidFill>
                <a:latin typeface="SimSun"/>
                <a:cs typeface="SimSun"/>
              </a:rPr>
              <a:t>中，若</a:t>
            </a:r>
            <a:r>
              <a:rPr dirty="0" sz="2800" b="0">
                <a:solidFill>
                  <a:srgbClr val="333333"/>
                </a:solidFill>
                <a:latin typeface="SimSun"/>
                <a:cs typeface="SimSun"/>
              </a:rPr>
              <a:t>某</a:t>
            </a:r>
            <a:r>
              <a:rPr dirty="0" sz="2800" spc="-5" b="0">
                <a:solidFill>
                  <a:srgbClr val="333333"/>
                </a:solidFill>
                <a:latin typeface="SimSun"/>
                <a:cs typeface="SimSun"/>
              </a:rPr>
              <a:t>结</a:t>
            </a:r>
            <a:r>
              <a:rPr dirty="0" sz="2800" spc="10" b="0">
                <a:solidFill>
                  <a:srgbClr val="333333"/>
                </a:solidFill>
                <a:latin typeface="SimSun"/>
                <a:cs typeface="SimSun"/>
              </a:rPr>
              <a:t>点</a:t>
            </a:r>
            <a:r>
              <a:rPr dirty="0" sz="2800" b="0">
                <a:solidFill>
                  <a:srgbClr val="333333"/>
                </a:solidFill>
                <a:latin typeface="Times New Roman"/>
                <a:cs typeface="Times New Roman"/>
              </a:rPr>
              <a:t>p</a:t>
            </a:r>
            <a:r>
              <a:rPr dirty="0" sz="2800" spc="-5" b="0">
                <a:solidFill>
                  <a:srgbClr val="333333"/>
                </a:solidFill>
                <a:latin typeface="SimSun"/>
                <a:cs typeface="SimSun"/>
              </a:rPr>
              <a:t>且</a:t>
            </a:r>
            <a:r>
              <a:rPr dirty="0" sz="2800" b="0">
                <a:solidFill>
                  <a:srgbClr val="333333"/>
                </a:solidFill>
                <a:latin typeface="Times New Roman"/>
                <a:cs typeface="Times New Roman"/>
              </a:rPr>
              <a:t>p-</a:t>
            </a:r>
            <a:r>
              <a:rPr dirty="0" sz="2800" spc="-5" b="0">
                <a:solidFill>
                  <a:srgbClr val="333333"/>
                </a:solidFill>
                <a:latin typeface="Times New Roman"/>
                <a:cs typeface="Times New Roman"/>
              </a:rPr>
              <a:t>&gt;rtag=</a:t>
            </a:r>
            <a:r>
              <a:rPr dirty="0" sz="2800" b="0">
                <a:solidFill>
                  <a:srgbClr val="333333"/>
                </a:solidFill>
                <a:latin typeface="Times New Roman"/>
                <a:cs typeface="Times New Roman"/>
              </a:rPr>
              <a:t>1</a:t>
            </a:r>
            <a:r>
              <a:rPr dirty="0" sz="2800" spc="-5" b="0">
                <a:solidFill>
                  <a:srgbClr val="333333"/>
                </a:solidFill>
                <a:latin typeface="SimSun"/>
                <a:cs typeface="SimSun"/>
              </a:rPr>
              <a:t>， </a:t>
            </a:r>
            <a:r>
              <a:rPr dirty="0" sz="2800" spc="-10" b="0">
                <a:solidFill>
                  <a:srgbClr val="333333"/>
                </a:solidFill>
                <a:latin typeface="SimSun"/>
                <a:cs typeface="SimSun"/>
              </a:rPr>
              <a:t>则</a:t>
            </a:r>
            <a:r>
              <a:rPr dirty="0" sz="2800" b="0">
                <a:solidFill>
                  <a:srgbClr val="333333"/>
                </a:solidFill>
                <a:latin typeface="Times New Roman"/>
                <a:cs typeface="Times New Roman"/>
              </a:rPr>
              <a:t>p</a:t>
            </a:r>
            <a:r>
              <a:rPr dirty="0" sz="2800" spc="-5" b="0">
                <a:solidFill>
                  <a:srgbClr val="333333"/>
                </a:solidFill>
                <a:latin typeface="SimSun"/>
                <a:cs typeface="SimSun"/>
              </a:rPr>
              <a:t>的直接后继是</a:t>
            </a:r>
            <a:r>
              <a:rPr dirty="0" sz="2800" spc="-685" b="0">
                <a:solidFill>
                  <a:srgbClr val="333333"/>
                </a:solidFill>
                <a:latin typeface="SimSun"/>
                <a:cs typeface="SimSun"/>
              </a:rPr>
              <a:t> </a:t>
            </a:r>
            <a:r>
              <a:rPr dirty="0" sz="2800" spc="-15" b="0">
                <a:solidFill>
                  <a:srgbClr val="629EF4"/>
                </a:solidFill>
                <a:latin typeface="Times New Roman"/>
                <a:cs typeface="Times New Roman"/>
              </a:rPr>
              <a:t>[</a:t>
            </a:r>
            <a:r>
              <a:rPr dirty="0" sz="2800" spc="-5" b="0">
                <a:solidFill>
                  <a:srgbClr val="629EF4"/>
                </a:solidFill>
                <a:latin typeface="SimSun"/>
                <a:cs typeface="SimSun"/>
              </a:rPr>
              <a:t>填空</a:t>
            </a:r>
            <a:r>
              <a:rPr dirty="0" sz="2800" b="0">
                <a:solidFill>
                  <a:srgbClr val="629EF4"/>
                </a:solidFill>
                <a:latin typeface="Times New Roman"/>
                <a:cs typeface="Times New Roman"/>
              </a:rPr>
              <a:t>1]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72200" y="6215062"/>
            <a:ext cx="1543050" cy="411480"/>
          </a:xfrm>
          <a:custGeom>
            <a:avLst/>
            <a:gdLst/>
            <a:ahLst/>
            <a:cxnLst/>
            <a:rect l="l" t="t" r="r" b="b"/>
            <a:pathLst>
              <a:path w="1543050" h="411479">
                <a:moveTo>
                  <a:pt x="1474470" y="0"/>
                </a:moveTo>
                <a:lnTo>
                  <a:pt x="68579" y="0"/>
                </a:lnTo>
                <a:lnTo>
                  <a:pt x="41898" y="5385"/>
                </a:lnTo>
                <a:lnTo>
                  <a:pt x="20097" y="20072"/>
                </a:lnTo>
                <a:lnTo>
                  <a:pt x="5393" y="41855"/>
                </a:lnTo>
                <a:lnTo>
                  <a:pt x="0" y="68529"/>
                </a:lnTo>
                <a:lnTo>
                  <a:pt x="0" y="342633"/>
                </a:lnTo>
                <a:lnTo>
                  <a:pt x="5393" y="369307"/>
                </a:lnTo>
                <a:lnTo>
                  <a:pt x="20097" y="391090"/>
                </a:lnTo>
                <a:lnTo>
                  <a:pt x="41898" y="405776"/>
                </a:lnTo>
                <a:lnTo>
                  <a:pt x="68579" y="411162"/>
                </a:lnTo>
                <a:lnTo>
                  <a:pt x="1474470" y="411162"/>
                </a:lnTo>
                <a:lnTo>
                  <a:pt x="1501151" y="405776"/>
                </a:lnTo>
                <a:lnTo>
                  <a:pt x="1522952" y="391090"/>
                </a:lnTo>
                <a:lnTo>
                  <a:pt x="1537656" y="369307"/>
                </a:lnTo>
                <a:lnTo>
                  <a:pt x="1543050" y="342633"/>
                </a:lnTo>
                <a:lnTo>
                  <a:pt x="1543050" y="68529"/>
                </a:lnTo>
                <a:lnTo>
                  <a:pt x="1537656" y="41855"/>
                </a:lnTo>
                <a:lnTo>
                  <a:pt x="1522952" y="20072"/>
                </a:lnTo>
                <a:lnTo>
                  <a:pt x="1501151" y="5385"/>
                </a:lnTo>
                <a:lnTo>
                  <a:pt x="1474470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172200" y="6215062"/>
            <a:ext cx="1543050" cy="411480"/>
          </a:xfrm>
          <a:custGeom>
            <a:avLst/>
            <a:gdLst/>
            <a:ahLst/>
            <a:cxnLst/>
            <a:rect l="l" t="t" r="r" b="b"/>
            <a:pathLst>
              <a:path w="1543050" h="411479">
                <a:moveTo>
                  <a:pt x="0" y="68529"/>
                </a:moveTo>
                <a:lnTo>
                  <a:pt x="5393" y="41855"/>
                </a:lnTo>
                <a:lnTo>
                  <a:pt x="20097" y="20072"/>
                </a:lnTo>
                <a:lnTo>
                  <a:pt x="41898" y="5385"/>
                </a:lnTo>
                <a:lnTo>
                  <a:pt x="68579" y="0"/>
                </a:lnTo>
                <a:lnTo>
                  <a:pt x="1474470" y="0"/>
                </a:lnTo>
                <a:lnTo>
                  <a:pt x="1501151" y="5385"/>
                </a:lnTo>
                <a:lnTo>
                  <a:pt x="1522952" y="20072"/>
                </a:lnTo>
                <a:lnTo>
                  <a:pt x="1537656" y="41855"/>
                </a:lnTo>
                <a:lnTo>
                  <a:pt x="1543050" y="68529"/>
                </a:lnTo>
                <a:lnTo>
                  <a:pt x="1543050" y="342633"/>
                </a:lnTo>
                <a:lnTo>
                  <a:pt x="1537656" y="369307"/>
                </a:lnTo>
                <a:lnTo>
                  <a:pt x="1522952" y="391090"/>
                </a:lnTo>
                <a:lnTo>
                  <a:pt x="1501151" y="405776"/>
                </a:lnTo>
                <a:lnTo>
                  <a:pt x="1474470" y="411162"/>
                </a:lnTo>
                <a:lnTo>
                  <a:pt x="68579" y="411162"/>
                </a:lnTo>
                <a:lnTo>
                  <a:pt x="41898" y="405776"/>
                </a:lnTo>
                <a:lnTo>
                  <a:pt x="20097" y="391090"/>
                </a:lnTo>
                <a:lnTo>
                  <a:pt x="5393" y="369307"/>
                </a:lnTo>
                <a:lnTo>
                  <a:pt x="0" y="342633"/>
                </a:lnTo>
                <a:lnTo>
                  <a:pt x="0" y="68529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728841" y="6279896"/>
            <a:ext cx="43116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FFFFFF"/>
                </a:solidFill>
                <a:latin typeface="Microsoft YaHei"/>
                <a:cs typeface="Microsoft YaHei"/>
              </a:rPr>
              <a:t>作答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0" y="5849937"/>
            <a:ext cx="9144000" cy="365125"/>
          </a:xfrm>
          <a:prstGeom prst="rect">
            <a:avLst/>
          </a:prstGeom>
          <a:solidFill>
            <a:srgbClr val="FAF9EE"/>
          </a:solidFill>
        </p:spPr>
        <p:txBody>
          <a:bodyPr wrap="square" lIns="0" tIns="86360" rIns="0" bIns="0" rtlCol="0" vert="horz">
            <a:spAutoFit/>
          </a:bodyPr>
          <a:lstStyle/>
          <a:p>
            <a:pPr algn="ctr" marL="3175">
              <a:lnSpc>
                <a:spcPct val="100000"/>
              </a:lnSpc>
              <a:spcBef>
                <a:spcPts val="680"/>
              </a:spcBef>
            </a:pPr>
            <a:r>
              <a:rPr dirty="0" sz="1200">
                <a:solidFill>
                  <a:srgbClr val="F84F41"/>
                </a:solidFill>
                <a:latin typeface="Microsoft YaHei"/>
                <a:cs typeface="Microsoft YaHei"/>
              </a:rPr>
              <a:t>正常使用填空题需3.0以上版本雨课堂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0500" y="0"/>
            <a:ext cx="8953500" cy="635000"/>
          </a:xfrm>
          <a:custGeom>
            <a:avLst/>
            <a:gdLst/>
            <a:ahLst/>
            <a:cxnLst/>
            <a:rect l="l" t="t" r="r" b="b"/>
            <a:pathLst>
              <a:path w="8953500" h="635000">
                <a:moveTo>
                  <a:pt x="0" y="635000"/>
                </a:moveTo>
                <a:lnTo>
                  <a:pt x="8953500" y="635000"/>
                </a:lnTo>
                <a:lnTo>
                  <a:pt x="8953500" y="0"/>
                </a:lnTo>
                <a:lnTo>
                  <a:pt x="0" y="0"/>
                </a:lnTo>
                <a:lnTo>
                  <a:pt x="0" y="635000"/>
                </a:lnTo>
                <a:close/>
              </a:path>
            </a:pathLst>
          </a:custGeom>
          <a:solidFill>
            <a:srgbClr val="F6F7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0"/>
            <a:ext cx="190500" cy="635000"/>
          </a:xfrm>
          <a:custGeom>
            <a:avLst/>
            <a:gdLst/>
            <a:ahLst/>
            <a:cxnLst/>
            <a:rect l="l" t="t" r="r" b="b"/>
            <a:pathLst>
              <a:path w="190500" h="635000">
                <a:moveTo>
                  <a:pt x="0" y="635000"/>
                </a:moveTo>
                <a:lnTo>
                  <a:pt x="190500" y="635000"/>
                </a:lnTo>
                <a:lnTo>
                  <a:pt x="190500" y="0"/>
                </a:lnTo>
                <a:lnTo>
                  <a:pt x="0" y="0"/>
                </a:lnTo>
                <a:lnTo>
                  <a:pt x="0" y="635000"/>
                </a:lnTo>
                <a:close/>
              </a:path>
            </a:pathLst>
          </a:custGeom>
          <a:solidFill>
            <a:srgbClr val="629E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45643" y="93090"/>
            <a:ext cx="1005205" cy="422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600">
                <a:latin typeface="Microsoft YaHei"/>
                <a:cs typeface="Microsoft YaHei"/>
              </a:rPr>
              <a:t>填空题</a:t>
            </a:r>
            <a:endParaRPr sz="260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17599" y="187578"/>
            <a:ext cx="416559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808080"/>
                </a:solidFill>
                <a:latin typeface="Microsoft YaHei"/>
                <a:cs typeface="Microsoft YaHei"/>
              </a:rPr>
              <a:t>1分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594600" y="63500"/>
            <a:ext cx="1422400" cy="50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9200" y="745998"/>
            <a:ext cx="6858000" cy="2722880"/>
          </a:xfrm>
          <a:custGeom>
            <a:avLst/>
            <a:gdLst/>
            <a:ahLst/>
            <a:cxnLst/>
            <a:rect l="l" t="t" r="r" b="b"/>
            <a:pathLst>
              <a:path w="6858000" h="2722879">
                <a:moveTo>
                  <a:pt x="0" y="2722626"/>
                </a:moveTo>
                <a:lnTo>
                  <a:pt x="6858000" y="2722626"/>
                </a:lnTo>
                <a:lnTo>
                  <a:pt x="6858000" y="0"/>
                </a:lnTo>
                <a:lnTo>
                  <a:pt x="0" y="0"/>
                </a:lnTo>
                <a:lnTo>
                  <a:pt x="0" y="2722626"/>
                </a:lnTo>
                <a:close/>
              </a:path>
            </a:pathLst>
          </a:custGeom>
          <a:solidFill>
            <a:srgbClr val="B3E0B3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55394" y="689356"/>
            <a:ext cx="5454650" cy="25984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43965" marR="5080" indent="-1231900">
              <a:lnSpc>
                <a:spcPct val="127899"/>
              </a:lnSpc>
              <a:spcBef>
                <a:spcPts val="100"/>
              </a:spcBef>
              <a:tabLst>
                <a:tab pos="1899285" algn="l"/>
              </a:tabLst>
            </a:pPr>
            <a:r>
              <a:rPr dirty="0" sz="6600"/>
              <a:t>6.6		</a:t>
            </a:r>
            <a:r>
              <a:rPr dirty="0" sz="6600" spc="10">
                <a:latin typeface="Microsoft YaHei"/>
                <a:cs typeface="Microsoft YaHei"/>
              </a:rPr>
              <a:t>树和森林 </a:t>
            </a:r>
            <a:r>
              <a:rPr dirty="0" sz="6600">
                <a:latin typeface="Microsoft YaHei"/>
                <a:cs typeface="Microsoft YaHei"/>
              </a:rPr>
              <a:t>的</a:t>
            </a:r>
            <a:r>
              <a:rPr dirty="0" sz="6600" spc="15">
                <a:latin typeface="Microsoft YaHei"/>
                <a:cs typeface="Microsoft YaHei"/>
              </a:rPr>
              <a:t>表</a:t>
            </a:r>
            <a:r>
              <a:rPr dirty="0" sz="6600">
                <a:latin typeface="Microsoft YaHei"/>
                <a:cs typeface="Microsoft YaHei"/>
              </a:rPr>
              <a:t>示</a:t>
            </a:r>
            <a:r>
              <a:rPr dirty="0" sz="6600" spc="25">
                <a:latin typeface="Microsoft YaHei"/>
                <a:cs typeface="Microsoft YaHei"/>
              </a:rPr>
              <a:t>方</a:t>
            </a:r>
            <a:r>
              <a:rPr dirty="0" sz="6600">
                <a:latin typeface="Microsoft YaHei"/>
                <a:cs typeface="Microsoft YaHei"/>
              </a:rPr>
              <a:t>法</a:t>
            </a:r>
            <a:endParaRPr sz="66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81200" y="4498975"/>
            <a:ext cx="4724398" cy="1562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9740" y="498805"/>
            <a:ext cx="8608060" cy="53613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22300">
              <a:lnSpc>
                <a:spcPct val="100000"/>
              </a:lnSpc>
              <a:spcBef>
                <a:spcPts val="100"/>
              </a:spcBef>
            </a:pPr>
            <a:r>
              <a:rPr dirty="0" sz="4800" spc="20" b="1">
                <a:solidFill>
                  <a:srgbClr val="000099"/>
                </a:solidFill>
                <a:latin typeface="Microsoft YaHei"/>
                <a:cs typeface="Microsoft YaHei"/>
              </a:rPr>
              <a:t>树的三种存储结构</a:t>
            </a:r>
            <a:endParaRPr sz="4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20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  <a:spcBef>
                <a:spcPts val="5"/>
              </a:spcBef>
            </a:pPr>
            <a:r>
              <a:rPr dirty="0" sz="4800" spc="20" b="1">
                <a:solidFill>
                  <a:srgbClr val="0000FF"/>
                </a:solidFill>
                <a:latin typeface="Microsoft YaHei"/>
                <a:cs typeface="Microsoft YaHei"/>
              </a:rPr>
              <a:t>一、</a:t>
            </a:r>
            <a:r>
              <a:rPr dirty="0" sz="4800" spc="20" b="1">
                <a:solidFill>
                  <a:srgbClr val="0000FF"/>
                </a:solidFill>
                <a:latin typeface="Microsoft JhengHei"/>
                <a:cs typeface="Microsoft JhengHei"/>
              </a:rPr>
              <a:t>双亲表示法</a:t>
            </a:r>
            <a:endParaRPr sz="4800">
              <a:latin typeface="Microsoft JhengHei"/>
              <a:cs typeface="Microsoft JhengHei"/>
            </a:endParaRPr>
          </a:p>
          <a:p>
            <a:pPr marL="88900">
              <a:lnSpc>
                <a:spcPct val="100000"/>
              </a:lnSpc>
              <a:spcBef>
                <a:spcPts val="3840"/>
              </a:spcBef>
            </a:pPr>
            <a:r>
              <a:rPr dirty="0" sz="4800" spc="20" b="1">
                <a:solidFill>
                  <a:srgbClr val="0000FF"/>
                </a:solidFill>
                <a:latin typeface="Microsoft YaHei"/>
                <a:cs typeface="Microsoft YaHei"/>
              </a:rPr>
              <a:t>二、</a:t>
            </a:r>
            <a:r>
              <a:rPr dirty="0" sz="4800" spc="20" b="1">
                <a:solidFill>
                  <a:srgbClr val="0000FF"/>
                </a:solidFill>
                <a:latin typeface="Microsoft JhengHei"/>
                <a:cs typeface="Microsoft JhengHei"/>
              </a:rPr>
              <a:t>孩子链表表示法</a:t>
            </a:r>
            <a:endParaRPr sz="4800">
              <a:latin typeface="Microsoft JhengHei"/>
              <a:cs typeface="Microsoft JhengHei"/>
            </a:endParaRPr>
          </a:p>
          <a:p>
            <a:pPr marL="1243965" marR="5080" indent="-1231900">
              <a:lnSpc>
                <a:spcPct val="120000"/>
              </a:lnSpc>
              <a:spcBef>
                <a:spcPts val="2195"/>
              </a:spcBef>
            </a:pPr>
            <a:r>
              <a:rPr dirty="0" sz="4800" spc="25" b="1">
                <a:solidFill>
                  <a:srgbClr val="0000FF"/>
                </a:solidFill>
                <a:latin typeface="Microsoft YaHei"/>
                <a:cs typeface="Microsoft YaHei"/>
              </a:rPr>
              <a:t>三</a:t>
            </a:r>
            <a:r>
              <a:rPr dirty="0" sz="4800" spc="20" b="1">
                <a:solidFill>
                  <a:srgbClr val="0000FF"/>
                </a:solidFill>
                <a:latin typeface="Microsoft YaHei"/>
                <a:cs typeface="Microsoft YaHei"/>
              </a:rPr>
              <a:t>、</a:t>
            </a:r>
            <a:r>
              <a:rPr dirty="0" sz="4800" spc="25" b="1">
                <a:solidFill>
                  <a:srgbClr val="0000FF"/>
                </a:solidFill>
                <a:latin typeface="Microsoft JhengHei"/>
                <a:cs typeface="Microsoft JhengHei"/>
              </a:rPr>
              <a:t>树的二叉链</a:t>
            </a:r>
            <a:r>
              <a:rPr dirty="0" sz="4800" spc="15" b="1">
                <a:solidFill>
                  <a:srgbClr val="0000FF"/>
                </a:solidFill>
                <a:latin typeface="Microsoft JhengHei"/>
                <a:cs typeface="Microsoft JhengHei"/>
              </a:rPr>
              <a:t>表</a:t>
            </a:r>
            <a:r>
              <a:rPr dirty="0" sz="4800" spc="730" b="1">
                <a:solidFill>
                  <a:srgbClr val="0000FF"/>
                </a:solidFill>
                <a:latin typeface="Microsoft JhengHei"/>
                <a:cs typeface="Microsoft JhengHei"/>
              </a:rPr>
              <a:t>(</a:t>
            </a:r>
            <a:r>
              <a:rPr dirty="0" sz="4800" spc="25" b="1">
                <a:solidFill>
                  <a:srgbClr val="0000FF"/>
                </a:solidFill>
                <a:latin typeface="Microsoft JhengHei"/>
                <a:cs typeface="Microsoft JhengHei"/>
              </a:rPr>
              <a:t>孩</a:t>
            </a:r>
            <a:r>
              <a:rPr dirty="0" sz="4800" spc="20" b="1">
                <a:solidFill>
                  <a:srgbClr val="0000FF"/>
                </a:solidFill>
                <a:latin typeface="Microsoft JhengHei"/>
                <a:cs typeface="Microsoft JhengHei"/>
              </a:rPr>
              <a:t>子</a:t>
            </a:r>
            <a:r>
              <a:rPr dirty="0" sz="4800" spc="335" b="1">
                <a:solidFill>
                  <a:srgbClr val="0000FF"/>
                </a:solidFill>
                <a:latin typeface="Microsoft JhengHei"/>
                <a:cs typeface="Microsoft JhengHei"/>
              </a:rPr>
              <a:t>-</a:t>
            </a:r>
            <a:r>
              <a:rPr dirty="0" sz="4800" spc="25" b="1">
                <a:solidFill>
                  <a:srgbClr val="0000FF"/>
                </a:solidFill>
                <a:latin typeface="Microsoft JhengHei"/>
                <a:cs typeface="Microsoft JhengHei"/>
              </a:rPr>
              <a:t>兄弟） </a:t>
            </a:r>
            <a:r>
              <a:rPr dirty="0" sz="4800" spc="20" b="1">
                <a:solidFill>
                  <a:srgbClr val="0000FF"/>
                </a:solidFill>
                <a:latin typeface="Microsoft JhengHei"/>
                <a:cs typeface="Microsoft JhengHei"/>
              </a:rPr>
              <a:t>存储表示法</a:t>
            </a:r>
            <a:endParaRPr sz="4800">
              <a:latin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76400" y="1981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304800"/>
                </a:moveTo>
                <a:lnTo>
                  <a:pt x="3990" y="255374"/>
                </a:lnTo>
                <a:lnTo>
                  <a:pt x="15544" y="208483"/>
                </a:lnTo>
                <a:lnTo>
                  <a:pt x="34032" y="164753"/>
                </a:lnTo>
                <a:lnTo>
                  <a:pt x="58826" y="124815"/>
                </a:lnTo>
                <a:lnTo>
                  <a:pt x="89296" y="89296"/>
                </a:lnTo>
                <a:lnTo>
                  <a:pt x="124815" y="58826"/>
                </a:lnTo>
                <a:lnTo>
                  <a:pt x="164753" y="34032"/>
                </a:lnTo>
                <a:lnTo>
                  <a:pt x="208483" y="15544"/>
                </a:lnTo>
                <a:lnTo>
                  <a:pt x="255374" y="3990"/>
                </a:lnTo>
                <a:lnTo>
                  <a:pt x="304800" y="0"/>
                </a:lnTo>
                <a:lnTo>
                  <a:pt x="354225" y="3990"/>
                </a:lnTo>
                <a:lnTo>
                  <a:pt x="401116" y="15544"/>
                </a:lnTo>
                <a:lnTo>
                  <a:pt x="444846" y="34032"/>
                </a:lnTo>
                <a:lnTo>
                  <a:pt x="484784" y="58826"/>
                </a:lnTo>
                <a:lnTo>
                  <a:pt x="520303" y="89296"/>
                </a:lnTo>
                <a:lnTo>
                  <a:pt x="550773" y="124815"/>
                </a:lnTo>
                <a:lnTo>
                  <a:pt x="575567" y="164753"/>
                </a:lnTo>
                <a:lnTo>
                  <a:pt x="594055" y="208483"/>
                </a:lnTo>
                <a:lnTo>
                  <a:pt x="605609" y="255374"/>
                </a:lnTo>
                <a:lnTo>
                  <a:pt x="609600" y="304800"/>
                </a:lnTo>
                <a:lnTo>
                  <a:pt x="605609" y="354225"/>
                </a:lnTo>
                <a:lnTo>
                  <a:pt x="594055" y="401116"/>
                </a:lnTo>
                <a:lnTo>
                  <a:pt x="575567" y="444846"/>
                </a:lnTo>
                <a:lnTo>
                  <a:pt x="550773" y="484784"/>
                </a:lnTo>
                <a:lnTo>
                  <a:pt x="520303" y="520303"/>
                </a:lnTo>
                <a:lnTo>
                  <a:pt x="484784" y="550773"/>
                </a:lnTo>
                <a:lnTo>
                  <a:pt x="444846" y="575567"/>
                </a:lnTo>
                <a:lnTo>
                  <a:pt x="401116" y="594055"/>
                </a:lnTo>
                <a:lnTo>
                  <a:pt x="354225" y="605609"/>
                </a:lnTo>
                <a:lnTo>
                  <a:pt x="304800" y="609600"/>
                </a:lnTo>
                <a:lnTo>
                  <a:pt x="255374" y="605609"/>
                </a:lnTo>
                <a:lnTo>
                  <a:pt x="208483" y="594055"/>
                </a:lnTo>
                <a:lnTo>
                  <a:pt x="164753" y="575567"/>
                </a:lnTo>
                <a:lnTo>
                  <a:pt x="124815" y="550773"/>
                </a:lnTo>
                <a:lnTo>
                  <a:pt x="89296" y="520303"/>
                </a:lnTo>
                <a:lnTo>
                  <a:pt x="58826" y="484784"/>
                </a:lnTo>
                <a:lnTo>
                  <a:pt x="34032" y="444846"/>
                </a:lnTo>
                <a:lnTo>
                  <a:pt x="15544" y="401116"/>
                </a:lnTo>
                <a:lnTo>
                  <a:pt x="3990" y="354225"/>
                </a:lnTo>
                <a:lnTo>
                  <a:pt x="0" y="3048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755394" y="1842338"/>
            <a:ext cx="429895" cy="6972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solidFill>
                  <a:srgbClr val="333333"/>
                </a:solidFill>
                <a:latin typeface="Times New Roman"/>
                <a:cs typeface="Times New Roman"/>
              </a:rPr>
              <a:t>A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76400" y="3048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304800"/>
                </a:moveTo>
                <a:lnTo>
                  <a:pt x="3990" y="255374"/>
                </a:lnTo>
                <a:lnTo>
                  <a:pt x="15544" y="208483"/>
                </a:lnTo>
                <a:lnTo>
                  <a:pt x="34032" y="164753"/>
                </a:lnTo>
                <a:lnTo>
                  <a:pt x="58826" y="124815"/>
                </a:lnTo>
                <a:lnTo>
                  <a:pt x="89296" y="89296"/>
                </a:lnTo>
                <a:lnTo>
                  <a:pt x="124815" y="58826"/>
                </a:lnTo>
                <a:lnTo>
                  <a:pt x="164753" y="34032"/>
                </a:lnTo>
                <a:lnTo>
                  <a:pt x="208483" y="15544"/>
                </a:lnTo>
                <a:lnTo>
                  <a:pt x="255374" y="3990"/>
                </a:lnTo>
                <a:lnTo>
                  <a:pt x="304800" y="0"/>
                </a:lnTo>
                <a:lnTo>
                  <a:pt x="354225" y="3990"/>
                </a:lnTo>
                <a:lnTo>
                  <a:pt x="401116" y="15544"/>
                </a:lnTo>
                <a:lnTo>
                  <a:pt x="444846" y="34032"/>
                </a:lnTo>
                <a:lnTo>
                  <a:pt x="484784" y="58826"/>
                </a:lnTo>
                <a:lnTo>
                  <a:pt x="520303" y="89296"/>
                </a:lnTo>
                <a:lnTo>
                  <a:pt x="550773" y="124815"/>
                </a:lnTo>
                <a:lnTo>
                  <a:pt x="575567" y="164753"/>
                </a:lnTo>
                <a:lnTo>
                  <a:pt x="594055" y="208483"/>
                </a:lnTo>
                <a:lnTo>
                  <a:pt x="605609" y="255374"/>
                </a:lnTo>
                <a:lnTo>
                  <a:pt x="609600" y="304800"/>
                </a:lnTo>
                <a:lnTo>
                  <a:pt x="605609" y="354225"/>
                </a:lnTo>
                <a:lnTo>
                  <a:pt x="594055" y="401116"/>
                </a:lnTo>
                <a:lnTo>
                  <a:pt x="575567" y="444846"/>
                </a:lnTo>
                <a:lnTo>
                  <a:pt x="550773" y="484784"/>
                </a:lnTo>
                <a:lnTo>
                  <a:pt x="520303" y="520303"/>
                </a:lnTo>
                <a:lnTo>
                  <a:pt x="484784" y="550773"/>
                </a:lnTo>
                <a:lnTo>
                  <a:pt x="444846" y="575567"/>
                </a:lnTo>
                <a:lnTo>
                  <a:pt x="401116" y="594055"/>
                </a:lnTo>
                <a:lnTo>
                  <a:pt x="354225" y="605609"/>
                </a:lnTo>
                <a:lnTo>
                  <a:pt x="304800" y="609600"/>
                </a:lnTo>
                <a:lnTo>
                  <a:pt x="255374" y="605609"/>
                </a:lnTo>
                <a:lnTo>
                  <a:pt x="208483" y="594055"/>
                </a:lnTo>
                <a:lnTo>
                  <a:pt x="164753" y="575567"/>
                </a:lnTo>
                <a:lnTo>
                  <a:pt x="124815" y="550773"/>
                </a:lnTo>
                <a:lnTo>
                  <a:pt x="89296" y="520303"/>
                </a:lnTo>
                <a:lnTo>
                  <a:pt x="58826" y="484784"/>
                </a:lnTo>
                <a:lnTo>
                  <a:pt x="34032" y="444846"/>
                </a:lnTo>
                <a:lnTo>
                  <a:pt x="15544" y="401116"/>
                </a:lnTo>
                <a:lnTo>
                  <a:pt x="3990" y="354225"/>
                </a:lnTo>
                <a:lnTo>
                  <a:pt x="0" y="3048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85800" y="3048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304800"/>
                </a:moveTo>
                <a:lnTo>
                  <a:pt x="3989" y="255374"/>
                </a:lnTo>
                <a:lnTo>
                  <a:pt x="15538" y="208483"/>
                </a:lnTo>
                <a:lnTo>
                  <a:pt x="34020" y="164753"/>
                </a:lnTo>
                <a:lnTo>
                  <a:pt x="58808" y="124815"/>
                </a:lnTo>
                <a:lnTo>
                  <a:pt x="89273" y="89296"/>
                </a:lnTo>
                <a:lnTo>
                  <a:pt x="124788" y="58826"/>
                </a:lnTo>
                <a:lnTo>
                  <a:pt x="164725" y="34032"/>
                </a:lnTo>
                <a:lnTo>
                  <a:pt x="208458" y="15544"/>
                </a:lnTo>
                <a:lnTo>
                  <a:pt x="255359" y="3990"/>
                </a:lnTo>
                <a:lnTo>
                  <a:pt x="304800" y="0"/>
                </a:lnTo>
                <a:lnTo>
                  <a:pt x="354240" y="3990"/>
                </a:lnTo>
                <a:lnTo>
                  <a:pt x="401141" y="15544"/>
                </a:lnTo>
                <a:lnTo>
                  <a:pt x="444874" y="34032"/>
                </a:lnTo>
                <a:lnTo>
                  <a:pt x="484811" y="58826"/>
                </a:lnTo>
                <a:lnTo>
                  <a:pt x="520326" y="89296"/>
                </a:lnTo>
                <a:lnTo>
                  <a:pt x="550791" y="124815"/>
                </a:lnTo>
                <a:lnTo>
                  <a:pt x="575579" y="164753"/>
                </a:lnTo>
                <a:lnTo>
                  <a:pt x="594061" y="208483"/>
                </a:lnTo>
                <a:lnTo>
                  <a:pt x="605610" y="255374"/>
                </a:lnTo>
                <a:lnTo>
                  <a:pt x="609600" y="304800"/>
                </a:lnTo>
                <a:lnTo>
                  <a:pt x="605610" y="354225"/>
                </a:lnTo>
                <a:lnTo>
                  <a:pt x="594061" y="401116"/>
                </a:lnTo>
                <a:lnTo>
                  <a:pt x="575579" y="444846"/>
                </a:lnTo>
                <a:lnTo>
                  <a:pt x="550791" y="484784"/>
                </a:lnTo>
                <a:lnTo>
                  <a:pt x="520326" y="520303"/>
                </a:lnTo>
                <a:lnTo>
                  <a:pt x="484811" y="550773"/>
                </a:lnTo>
                <a:lnTo>
                  <a:pt x="444874" y="575567"/>
                </a:lnTo>
                <a:lnTo>
                  <a:pt x="401141" y="594055"/>
                </a:lnTo>
                <a:lnTo>
                  <a:pt x="354240" y="605609"/>
                </a:lnTo>
                <a:lnTo>
                  <a:pt x="304800" y="609600"/>
                </a:lnTo>
                <a:lnTo>
                  <a:pt x="255359" y="605609"/>
                </a:lnTo>
                <a:lnTo>
                  <a:pt x="208458" y="594055"/>
                </a:lnTo>
                <a:lnTo>
                  <a:pt x="164725" y="575567"/>
                </a:lnTo>
                <a:lnTo>
                  <a:pt x="124788" y="550773"/>
                </a:lnTo>
                <a:lnTo>
                  <a:pt x="89273" y="520303"/>
                </a:lnTo>
                <a:lnTo>
                  <a:pt x="58808" y="484784"/>
                </a:lnTo>
                <a:lnTo>
                  <a:pt x="34020" y="444846"/>
                </a:lnTo>
                <a:lnTo>
                  <a:pt x="15538" y="401116"/>
                </a:lnTo>
                <a:lnTo>
                  <a:pt x="3989" y="354225"/>
                </a:lnTo>
                <a:lnTo>
                  <a:pt x="0" y="3048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667000" y="3048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304800"/>
                </a:moveTo>
                <a:lnTo>
                  <a:pt x="3990" y="255374"/>
                </a:lnTo>
                <a:lnTo>
                  <a:pt x="15544" y="208483"/>
                </a:lnTo>
                <a:lnTo>
                  <a:pt x="34032" y="164753"/>
                </a:lnTo>
                <a:lnTo>
                  <a:pt x="58826" y="124815"/>
                </a:lnTo>
                <a:lnTo>
                  <a:pt x="89296" y="89296"/>
                </a:lnTo>
                <a:lnTo>
                  <a:pt x="124815" y="58826"/>
                </a:lnTo>
                <a:lnTo>
                  <a:pt x="164753" y="34032"/>
                </a:lnTo>
                <a:lnTo>
                  <a:pt x="208483" y="15544"/>
                </a:lnTo>
                <a:lnTo>
                  <a:pt x="255374" y="3990"/>
                </a:lnTo>
                <a:lnTo>
                  <a:pt x="304800" y="0"/>
                </a:lnTo>
                <a:lnTo>
                  <a:pt x="354225" y="3990"/>
                </a:lnTo>
                <a:lnTo>
                  <a:pt x="401116" y="15544"/>
                </a:lnTo>
                <a:lnTo>
                  <a:pt x="444846" y="34032"/>
                </a:lnTo>
                <a:lnTo>
                  <a:pt x="484784" y="58826"/>
                </a:lnTo>
                <a:lnTo>
                  <a:pt x="520303" y="89296"/>
                </a:lnTo>
                <a:lnTo>
                  <a:pt x="550773" y="124815"/>
                </a:lnTo>
                <a:lnTo>
                  <a:pt x="575567" y="164753"/>
                </a:lnTo>
                <a:lnTo>
                  <a:pt x="594055" y="208483"/>
                </a:lnTo>
                <a:lnTo>
                  <a:pt x="605609" y="255374"/>
                </a:lnTo>
                <a:lnTo>
                  <a:pt x="609600" y="304800"/>
                </a:lnTo>
                <a:lnTo>
                  <a:pt x="605609" y="354225"/>
                </a:lnTo>
                <a:lnTo>
                  <a:pt x="594055" y="401116"/>
                </a:lnTo>
                <a:lnTo>
                  <a:pt x="575567" y="444846"/>
                </a:lnTo>
                <a:lnTo>
                  <a:pt x="550773" y="484784"/>
                </a:lnTo>
                <a:lnTo>
                  <a:pt x="520303" y="520303"/>
                </a:lnTo>
                <a:lnTo>
                  <a:pt x="484784" y="550773"/>
                </a:lnTo>
                <a:lnTo>
                  <a:pt x="444846" y="575567"/>
                </a:lnTo>
                <a:lnTo>
                  <a:pt x="401116" y="594055"/>
                </a:lnTo>
                <a:lnTo>
                  <a:pt x="354225" y="605609"/>
                </a:lnTo>
                <a:lnTo>
                  <a:pt x="304800" y="609600"/>
                </a:lnTo>
                <a:lnTo>
                  <a:pt x="255374" y="605609"/>
                </a:lnTo>
                <a:lnTo>
                  <a:pt x="208483" y="594055"/>
                </a:lnTo>
                <a:lnTo>
                  <a:pt x="164753" y="575567"/>
                </a:lnTo>
                <a:lnTo>
                  <a:pt x="124815" y="550773"/>
                </a:lnTo>
                <a:lnTo>
                  <a:pt x="89296" y="520303"/>
                </a:lnTo>
                <a:lnTo>
                  <a:pt x="58826" y="484784"/>
                </a:lnTo>
                <a:lnTo>
                  <a:pt x="34032" y="444846"/>
                </a:lnTo>
                <a:lnTo>
                  <a:pt x="15544" y="401116"/>
                </a:lnTo>
                <a:lnTo>
                  <a:pt x="3990" y="354225"/>
                </a:lnTo>
                <a:lnTo>
                  <a:pt x="0" y="3048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95400" y="4191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304800"/>
                </a:moveTo>
                <a:lnTo>
                  <a:pt x="3990" y="255374"/>
                </a:lnTo>
                <a:lnTo>
                  <a:pt x="15544" y="208483"/>
                </a:lnTo>
                <a:lnTo>
                  <a:pt x="34032" y="164753"/>
                </a:lnTo>
                <a:lnTo>
                  <a:pt x="58826" y="124815"/>
                </a:lnTo>
                <a:lnTo>
                  <a:pt x="89296" y="89296"/>
                </a:lnTo>
                <a:lnTo>
                  <a:pt x="124815" y="58826"/>
                </a:lnTo>
                <a:lnTo>
                  <a:pt x="164753" y="34032"/>
                </a:lnTo>
                <a:lnTo>
                  <a:pt x="208483" y="15544"/>
                </a:lnTo>
                <a:lnTo>
                  <a:pt x="255374" y="3990"/>
                </a:lnTo>
                <a:lnTo>
                  <a:pt x="304800" y="0"/>
                </a:lnTo>
                <a:lnTo>
                  <a:pt x="354225" y="3990"/>
                </a:lnTo>
                <a:lnTo>
                  <a:pt x="401116" y="15544"/>
                </a:lnTo>
                <a:lnTo>
                  <a:pt x="444846" y="34032"/>
                </a:lnTo>
                <a:lnTo>
                  <a:pt x="484784" y="58826"/>
                </a:lnTo>
                <a:lnTo>
                  <a:pt x="520303" y="89296"/>
                </a:lnTo>
                <a:lnTo>
                  <a:pt x="550773" y="124815"/>
                </a:lnTo>
                <a:lnTo>
                  <a:pt x="575567" y="164753"/>
                </a:lnTo>
                <a:lnTo>
                  <a:pt x="594055" y="208483"/>
                </a:lnTo>
                <a:lnTo>
                  <a:pt x="605609" y="255374"/>
                </a:lnTo>
                <a:lnTo>
                  <a:pt x="609600" y="304800"/>
                </a:lnTo>
                <a:lnTo>
                  <a:pt x="605609" y="354225"/>
                </a:lnTo>
                <a:lnTo>
                  <a:pt x="594055" y="401116"/>
                </a:lnTo>
                <a:lnTo>
                  <a:pt x="575567" y="444846"/>
                </a:lnTo>
                <a:lnTo>
                  <a:pt x="550773" y="484784"/>
                </a:lnTo>
                <a:lnTo>
                  <a:pt x="520303" y="520303"/>
                </a:lnTo>
                <a:lnTo>
                  <a:pt x="484784" y="550773"/>
                </a:lnTo>
                <a:lnTo>
                  <a:pt x="444846" y="575567"/>
                </a:lnTo>
                <a:lnTo>
                  <a:pt x="401116" y="594055"/>
                </a:lnTo>
                <a:lnTo>
                  <a:pt x="354225" y="605609"/>
                </a:lnTo>
                <a:lnTo>
                  <a:pt x="304800" y="609600"/>
                </a:lnTo>
                <a:lnTo>
                  <a:pt x="255374" y="605609"/>
                </a:lnTo>
                <a:lnTo>
                  <a:pt x="208483" y="594055"/>
                </a:lnTo>
                <a:lnTo>
                  <a:pt x="164753" y="575567"/>
                </a:lnTo>
                <a:lnTo>
                  <a:pt x="124815" y="550773"/>
                </a:lnTo>
                <a:lnTo>
                  <a:pt x="89296" y="520303"/>
                </a:lnTo>
                <a:lnTo>
                  <a:pt x="58826" y="484784"/>
                </a:lnTo>
                <a:lnTo>
                  <a:pt x="34032" y="444846"/>
                </a:lnTo>
                <a:lnTo>
                  <a:pt x="15544" y="401116"/>
                </a:lnTo>
                <a:lnTo>
                  <a:pt x="3990" y="354225"/>
                </a:lnTo>
                <a:lnTo>
                  <a:pt x="0" y="3048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09800" y="4191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304800"/>
                </a:moveTo>
                <a:lnTo>
                  <a:pt x="3990" y="255374"/>
                </a:lnTo>
                <a:lnTo>
                  <a:pt x="15544" y="208483"/>
                </a:lnTo>
                <a:lnTo>
                  <a:pt x="34032" y="164753"/>
                </a:lnTo>
                <a:lnTo>
                  <a:pt x="58826" y="124815"/>
                </a:lnTo>
                <a:lnTo>
                  <a:pt x="89296" y="89296"/>
                </a:lnTo>
                <a:lnTo>
                  <a:pt x="124815" y="58826"/>
                </a:lnTo>
                <a:lnTo>
                  <a:pt x="164753" y="34032"/>
                </a:lnTo>
                <a:lnTo>
                  <a:pt x="208483" y="15544"/>
                </a:lnTo>
                <a:lnTo>
                  <a:pt x="255374" y="3990"/>
                </a:lnTo>
                <a:lnTo>
                  <a:pt x="304800" y="0"/>
                </a:lnTo>
                <a:lnTo>
                  <a:pt x="354225" y="3990"/>
                </a:lnTo>
                <a:lnTo>
                  <a:pt x="401116" y="15544"/>
                </a:lnTo>
                <a:lnTo>
                  <a:pt x="444846" y="34032"/>
                </a:lnTo>
                <a:lnTo>
                  <a:pt x="484784" y="58826"/>
                </a:lnTo>
                <a:lnTo>
                  <a:pt x="520303" y="89296"/>
                </a:lnTo>
                <a:lnTo>
                  <a:pt x="550773" y="124815"/>
                </a:lnTo>
                <a:lnTo>
                  <a:pt x="575567" y="164753"/>
                </a:lnTo>
                <a:lnTo>
                  <a:pt x="594055" y="208483"/>
                </a:lnTo>
                <a:lnTo>
                  <a:pt x="605609" y="255374"/>
                </a:lnTo>
                <a:lnTo>
                  <a:pt x="609600" y="304800"/>
                </a:lnTo>
                <a:lnTo>
                  <a:pt x="605609" y="354225"/>
                </a:lnTo>
                <a:lnTo>
                  <a:pt x="594055" y="401116"/>
                </a:lnTo>
                <a:lnTo>
                  <a:pt x="575567" y="444846"/>
                </a:lnTo>
                <a:lnTo>
                  <a:pt x="550773" y="484784"/>
                </a:lnTo>
                <a:lnTo>
                  <a:pt x="520303" y="520303"/>
                </a:lnTo>
                <a:lnTo>
                  <a:pt x="484784" y="550773"/>
                </a:lnTo>
                <a:lnTo>
                  <a:pt x="444846" y="575567"/>
                </a:lnTo>
                <a:lnTo>
                  <a:pt x="401116" y="594055"/>
                </a:lnTo>
                <a:lnTo>
                  <a:pt x="354225" y="605609"/>
                </a:lnTo>
                <a:lnTo>
                  <a:pt x="304800" y="609600"/>
                </a:lnTo>
                <a:lnTo>
                  <a:pt x="255374" y="605609"/>
                </a:lnTo>
                <a:lnTo>
                  <a:pt x="208483" y="594055"/>
                </a:lnTo>
                <a:lnTo>
                  <a:pt x="164753" y="575567"/>
                </a:lnTo>
                <a:lnTo>
                  <a:pt x="124815" y="550773"/>
                </a:lnTo>
                <a:lnTo>
                  <a:pt x="89296" y="520303"/>
                </a:lnTo>
                <a:lnTo>
                  <a:pt x="58826" y="484784"/>
                </a:lnTo>
                <a:lnTo>
                  <a:pt x="34032" y="444846"/>
                </a:lnTo>
                <a:lnTo>
                  <a:pt x="15544" y="401116"/>
                </a:lnTo>
                <a:lnTo>
                  <a:pt x="3990" y="354225"/>
                </a:lnTo>
                <a:lnTo>
                  <a:pt x="0" y="3048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209800" y="5334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304800"/>
                </a:moveTo>
                <a:lnTo>
                  <a:pt x="3990" y="255374"/>
                </a:lnTo>
                <a:lnTo>
                  <a:pt x="15544" y="208483"/>
                </a:lnTo>
                <a:lnTo>
                  <a:pt x="34032" y="164753"/>
                </a:lnTo>
                <a:lnTo>
                  <a:pt x="58826" y="124815"/>
                </a:lnTo>
                <a:lnTo>
                  <a:pt x="89296" y="89296"/>
                </a:lnTo>
                <a:lnTo>
                  <a:pt x="124815" y="58826"/>
                </a:lnTo>
                <a:lnTo>
                  <a:pt x="164753" y="34032"/>
                </a:lnTo>
                <a:lnTo>
                  <a:pt x="208483" y="15544"/>
                </a:lnTo>
                <a:lnTo>
                  <a:pt x="255374" y="3990"/>
                </a:lnTo>
                <a:lnTo>
                  <a:pt x="304800" y="0"/>
                </a:lnTo>
                <a:lnTo>
                  <a:pt x="354225" y="3990"/>
                </a:lnTo>
                <a:lnTo>
                  <a:pt x="401116" y="15544"/>
                </a:lnTo>
                <a:lnTo>
                  <a:pt x="444846" y="34032"/>
                </a:lnTo>
                <a:lnTo>
                  <a:pt x="484784" y="58826"/>
                </a:lnTo>
                <a:lnTo>
                  <a:pt x="520303" y="89296"/>
                </a:lnTo>
                <a:lnTo>
                  <a:pt x="550773" y="124815"/>
                </a:lnTo>
                <a:lnTo>
                  <a:pt x="575567" y="164753"/>
                </a:lnTo>
                <a:lnTo>
                  <a:pt x="594055" y="208483"/>
                </a:lnTo>
                <a:lnTo>
                  <a:pt x="605609" y="255374"/>
                </a:lnTo>
                <a:lnTo>
                  <a:pt x="609600" y="304800"/>
                </a:lnTo>
                <a:lnTo>
                  <a:pt x="605609" y="354240"/>
                </a:lnTo>
                <a:lnTo>
                  <a:pt x="594055" y="401141"/>
                </a:lnTo>
                <a:lnTo>
                  <a:pt x="575567" y="444874"/>
                </a:lnTo>
                <a:lnTo>
                  <a:pt x="550773" y="484811"/>
                </a:lnTo>
                <a:lnTo>
                  <a:pt x="520303" y="520326"/>
                </a:lnTo>
                <a:lnTo>
                  <a:pt x="484784" y="550791"/>
                </a:lnTo>
                <a:lnTo>
                  <a:pt x="444846" y="575579"/>
                </a:lnTo>
                <a:lnTo>
                  <a:pt x="401116" y="594061"/>
                </a:lnTo>
                <a:lnTo>
                  <a:pt x="354225" y="605610"/>
                </a:lnTo>
                <a:lnTo>
                  <a:pt x="304800" y="609600"/>
                </a:lnTo>
                <a:lnTo>
                  <a:pt x="255374" y="605610"/>
                </a:lnTo>
                <a:lnTo>
                  <a:pt x="208483" y="594061"/>
                </a:lnTo>
                <a:lnTo>
                  <a:pt x="164753" y="575579"/>
                </a:lnTo>
                <a:lnTo>
                  <a:pt x="124815" y="550791"/>
                </a:lnTo>
                <a:lnTo>
                  <a:pt x="89296" y="520326"/>
                </a:lnTo>
                <a:lnTo>
                  <a:pt x="58826" y="484811"/>
                </a:lnTo>
                <a:lnTo>
                  <a:pt x="34032" y="444874"/>
                </a:lnTo>
                <a:lnTo>
                  <a:pt x="15544" y="401141"/>
                </a:lnTo>
                <a:lnTo>
                  <a:pt x="3990" y="354240"/>
                </a:lnTo>
                <a:lnTo>
                  <a:pt x="0" y="3048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40739" y="2985592"/>
            <a:ext cx="2334895" cy="6972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27100" algn="l"/>
                <a:tab pos="1917700" algn="l"/>
              </a:tabLst>
            </a:pPr>
            <a:r>
              <a:rPr dirty="0" sz="4400">
                <a:solidFill>
                  <a:srgbClr val="333333"/>
                </a:solidFill>
                <a:latin typeface="Times New Roman"/>
                <a:cs typeface="Times New Roman"/>
              </a:rPr>
              <a:t>B</a:t>
            </a:r>
            <a:r>
              <a:rPr dirty="0" sz="4400">
                <a:solidFill>
                  <a:srgbClr val="333333"/>
                </a:solidFill>
                <a:latin typeface="Times New Roman"/>
                <a:cs typeface="Times New Roman"/>
              </a:rPr>
              <a:t>	</a:t>
            </a:r>
            <a:r>
              <a:rPr dirty="0" sz="4400">
                <a:solidFill>
                  <a:srgbClr val="333333"/>
                </a:solidFill>
                <a:latin typeface="Times New Roman"/>
                <a:cs typeface="Times New Roman"/>
              </a:rPr>
              <a:t>C</a:t>
            </a:r>
            <a:r>
              <a:rPr dirty="0" sz="4400">
                <a:solidFill>
                  <a:srgbClr val="333333"/>
                </a:solidFill>
                <a:latin typeface="Times New Roman"/>
                <a:cs typeface="Times New Roman"/>
              </a:rPr>
              <a:t>	</a:t>
            </a:r>
            <a:r>
              <a:rPr dirty="0" sz="4400">
                <a:solidFill>
                  <a:srgbClr val="333333"/>
                </a:solidFill>
                <a:latin typeface="Times New Roman"/>
                <a:cs typeface="Times New Roman"/>
              </a:rPr>
              <a:t>D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50594" y="4128973"/>
            <a:ext cx="1250950" cy="6972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26465" algn="l"/>
              </a:tabLst>
            </a:pPr>
            <a:r>
              <a:rPr dirty="0" sz="4400">
                <a:solidFill>
                  <a:srgbClr val="333333"/>
                </a:solidFill>
                <a:latin typeface="Times New Roman"/>
                <a:cs typeface="Times New Roman"/>
              </a:rPr>
              <a:t>E</a:t>
            </a:r>
            <a:r>
              <a:rPr dirty="0" sz="4400">
                <a:solidFill>
                  <a:srgbClr val="333333"/>
                </a:solidFill>
                <a:latin typeface="Times New Roman"/>
                <a:cs typeface="Times New Roman"/>
              </a:rPr>
              <a:t>	</a:t>
            </a:r>
            <a:r>
              <a:rPr dirty="0" sz="4400">
                <a:solidFill>
                  <a:srgbClr val="333333"/>
                </a:solidFill>
                <a:latin typeface="Times New Roman"/>
                <a:cs typeface="Times New Roman"/>
              </a:rPr>
              <a:t>F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88794" y="5272227"/>
            <a:ext cx="429259" cy="696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>
                <a:solidFill>
                  <a:srgbClr val="333333"/>
                </a:solidFill>
                <a:latin typeface="Times New Roman"/>
                <a:cs typeface="Times New Roman"/>
              </a:rPr>
              <a:t>G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981200" y="2590800"/>
            <a:ext cx="0" cy="457200"/>
          </a:xfrm>
          <a:custGeom>
            <a:avLst/>
            <a:gdLst/>
            <a:ahLst/>
            <a:cxnLst/>
            <a:rect l="l" t="t" r="r" b="b"/>
            <a:pathLst>
              <a:path w="0"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286000" y="2438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0"/>
                </a:moveTo>
                <a:lnTo>
                  <a:pt x="609600" y="6096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90600" y="2438400"/>
            <a:ext cx="762000" cy="609600"/>
          </a:xfrm>
          <a:custGeom>
            <a:avLst/>
            <a:gdLst/>
            <a:ahLst/>
            <a:cxnLst/>
            <a:rect l="l" t="t" r="r" b="b"/>
            <a:pathLst>
              <a:path w="762000" h="609600">
                <a:moveTo>
                  <a:pt x="762000" y="0"/>
                </a:moveTo>
                <a:lnTo>
                  <a:pt x="0" y="6096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600200" y="3581400"/>
            <a:ext cx="152400" cy="609600"/>
          </a:xfrm>
          <a:custGeom>
            <a:avLst/>
            <a:gdLst/>
            <a:ahLst/>
            <a:cxnLst/>
            <a:rect l="l" t="t" r="r" b="b"/>
            <a:pathLst>
              <a:path w="152400" h="609600">
                <a:moveTo>
                  <a:pt x="152400" y="0"/>
                </a:moveTo>
                <a:lnTo>
                  <a:pt x="0" y="6096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209800" y="3581400"/>
            <a:ext cx="304800" cy="609600"/>
          </a:xfrm>
          <a:custGeom>
            <a:avLst/>
            <a:gdLst/>
            <a:ahLst/>
            <a:cxnLst/>
            <a:rect l="l" t="t" r="r" b="b"/>
            <a:pathLst>
              <a:path w="304800" h="609600">
                <a:moveTo>
                  <a:pt x="0" y="0"/>
                </a:moveTo>
                <a:lnTo>
                  <a:pt x="304800" y="6096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514600" y="4800600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4870450" y="1670050"/>
          <a:ext cx="2381250" cy="4737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/>
                <a:gridCol w="1447800"/>
              </a:tblGrid>
              <a:tr h="609600">
                <a:tc>
                  <a:txBody>
                    <a:bodyPr/>
                    <a:lstStyle/>
                    <a:p>
                      <a:pPr marL="320675">
                        <a:lnSpc>
                          <a:spcPts val="4700"/>
                        </a:lnSpc>
                      </a:pPr>
                      <a:r>
                        <a:rPr dirty="0" sz="4400" b="1">
                          <a:solidFill>
                            <a:srgbClr val="004B2B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endParaRPr sz="4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12700">
                      <a:solidFill>
                        <a:srgbClr val="333333"/>
                      </a:solidFill>
                      <a:prstDash val="solid"/>
                    </a:lnT>
                    <a:lnB w="12700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0">
                        <a:lnSpc>
                          <a:spcPts val="4700"/>
                        </a:lnSpc>
                      </a:pPr>
                      <a:r>
                        <a:rPr dirty="0" sz="4400">
                          <a:solidFill>
                            <a:srgbClr val="CC0000"/>
                          </a:solidFill>
                          <a:latin typeface="Times New Roman"/>
                          <a:cs typeface="Times New Roman"/>
                        </a:rPr>
                        <a:t>-1</a:t>
                      </a:r>
                      <a:endParaRPr sz="4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12700">
                      <a:solidFill>
                        <a:srgbClr val="333333"/>
                      </a:solidFill>
                      <a:prstDash val="solid"/>
                    </a:lnT>
                    <a:lnB w="12700">
                      <a:solidFill>
                        <a:srgbClr val="333333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320675">
                        <a:lnSpc>
                          <a:spcPts val="5205"/>
                        </a:lnSpc>
                        <a:spcBef>
                          <a:spcPts val="90"/>
                        </a:spcBef>
                      </a:pPr>
                      <a:r>
                        <a:rPr dirty="0" sz="4400" b="1">
                          <a:solidFill>
                            <a:srgbClr val="004B2B"/>
                          </a:solidFill>
                          <a:latin typeface="Times New Roman"/>
                          <a:cs typeface="Times New Roman"/>
                        </a:rPr>
                        <a:t>B</a:t>
                      </a:r>
                      <a:endParaRPr sz="4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12700">
                      <a:solidFill>
                        <a:srgbClr val="333333"/>
                      </a:solidFill>
                      <a:prstDash val="solid"/>
                    </a:lnT>
                    <a:lnB w="12700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7945">
                        <a:lnSpc>
                          <a:spcPts val="5205"/>
                        </a:lnSpc>
                        <a:spcBef>
                          <a:spcPts val="90"/>
                        </a:spcBef>
                      </a:pPr>
                      <a:r>
                        <a:rPr dirty="0" sz="440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4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143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12700">
                      <a:solidFill>
                        <a:srgbClr val="333333"/>
                      </a:solidFill>
                      <a:prstDash val="solid"/>
                    </a:lnT>
                    <a:lnB w="12700">
                      <a:solidFill>
                        <a:srgbClr val="333333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320675">
                        <a:lnSpc>
                          <a:spcPts val="5255"/>
                        </a:lnSpc>
                      </a:pPr>
                      <a:r>
                        <a:rPr dirty="0" sz="4400" b="1">
                          <a:solidFill>
                            <a:srgbClr val="004B2B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endParaRPr sz="4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12700">
                      <a:solidFill>
                        <a:srgbClr val="333333"/>
                      </a:solidFill>
                      <a:prstDash val="solid"/>
                    </a:lnT>
                    <a:lnB w="12700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8905">
                        <a:lnSpc>
                          <a:spcPts val="5255"/>
                        </a:lnSpc>
                      </a:pPr>
                      <a:r>
                        <a:rPr dirty="0" sz="440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4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12700">
                      <a:solidFill>
                        <a:srgbClr val="333333"/>
                      </a:solidFill>
                      <a:prstDash val="solid"/>
                    </a:lnT>
                    <a:lnB w="12700">
                      <a:solidFill>
                        <a:srgbClr val="333333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320675">
                        <a:lnSpc>
                          <a:spcPts val="5135"/>
                        </a:lnSpc>
                      </a:pPr>
                      <a:r>
                        <a:rPr dirty="0" sz="4400" b="1">
                          <a:solidFill>
                            <a:srgbClr val="004B2B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endParaRPr sz="4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12700">
                      <a:solidFill>
                        <a:srgbClr val="333333"/>
                      </a:solidFill>
                      <a:prstDash val="solid"/>
                    </a:lnT>
                    <a:lnB w="12700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8905">
                        <a:lnSpc>
                          <a:spcPts val="5135"/>
                        </a:lnSpc>
                      </a:pPr>
                      <a:r>
                        <a:rPr dirty="0" sz="440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sz="4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12700">
                      <a:solidFill>
                        <a:srgbClr val="333333"/>
                      </a:solidFill>
                      <a:prstDash val="solid"/>
                    </a:lnT>
                    <a:lnB w="12700">
                      <a:solidFill>
                        <a:srgbClr val="333333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320675">
                        <a:lnSpc>
                          <a:spcPts val="5020"/>
                        </a:lnSpc>
                      </a:pPr>
                      <a:r>
                        <a:rPr dirty="0" sz="4400" b="1">
                          <a:solidFill>
                            <a:srgbClr val="004B2B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endParaRPr sz="4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12700">
                      <a:solidFill>
                        <a:srgbClr val="333333"/>
                      </a:solidFill>
                      <a:prstDash val="solid"/>
                    </a:lnT>
                    <a:lnB w="12700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7945">
                        <a:lnSpc>
                          <a:spcPts val="5020"/>
                        </a:lnSpc>
                      </a:pPr>
                      <a:r>
                        <a:rPr dirty="0" sz="440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4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12700">
                      <a:solidFill>
                        <a:srgbClr val="333333"/>
                      </a:solidFill>
                      <a:prstDash val="solid"/>
                    </a:lnT>
                    <a:lnB w="12700">
                      <a:solidFill>
                        <a:srgbClr val="333333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320675">
                        <a:lnSpc>
                          <a:spcPts val="4900"/>
                        </a:lnSpc>
                      </a:pPr>
                      <a:r>
                        <a:rPr dirty="0" sz="4400" b="1">
                          <a:solidFill>
                            <a:srgbClr val="004B2B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  <a:endParaRPr sz="4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12700">
                      <a:solidFill>
                        <a:srgbClr val="333333"/>
                      </a:solidFill>
                      <a:prstDash val="solid"/>
                    </a:lnT>
                    <a:lnB w="12700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ts val="4900"/>
                        </a:lnSpc>
                      </a:pPr>
                      <a:r>
                        <a:rPr dirty="0" sz="440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4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12700">
                      <a:solidFill>
                        <a:srgbClr val="333333"/>
                      </a:solidFill>
                      <a:prstDash val="solid"/>
                    </a:lnT>
                    <a:lnB w="12700">
                      <a:solidFill>
                        <a:srgbClr val="333333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320675">
                        <a:lnSpc>
                          <a:spcPts val="4780"/>
                        </a:lnSpc>
                      </a:pPr>
                      <a:r>
                        <a:rPr dirty="0" sz="4400" b="1">
                          <a:solidFill>
                            <a:srgbClr val="004B2B"/>
                          </a:solidFill>
                          <a:latin typeface="Times New Roman"/>
                          <a:cs typeface="Times New Roman"/>
                        </a:rPr>
                        <a:t>G</a:t>
                      </a:r>
                      <a:endParaRPr sz="4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12700">
                      <a:solidFill>
                        <a:srgbClr val="333333"/>
                      </a:solidFill>
                      <a:prstDash val="solid"/>
                    </a:lnT>
                    <a:lnB w="12700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0385">
                        <a:lnSpc>
                          <a:spcPts val="4780"/>
                        </a:lnSpc>
                      </a:pPr>
                      <a:r>
                        <a:rPr dirty="0" sz="440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sz="4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12700">
                      <a:solidFill>
                        <a:srgbClr val="333333"/>
                      </a:solidFill>
                      <a:prstDash val="solid"/>
                    </a:lnT>
                    <a:lnB w="12700">
                      <a:solidFill>
                        <a:srgbClr val="333333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0" name="object 20"/>
          <p:cNvSpPr txBox="1"/>
          <p:nvPr/>
        </p:nvSpPr>
        <p:spPr>
          <a:xfrm>
            <a:off x="4346575" y="1613738"/>
            <a:ext cx="305435" cy="47212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solidFill>
                  <a:srgbClr val="990033"/>
                </a:solidFill>
                <a:latin typeface="Times New Roman"/>
                <a:cs typeface="Times New Roman"/>
              </a:rPr>
              <a:t>0</a:t>
            </a:r>
            <a:endParaRPr sz="4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4400">
                <a:solidFill>
                  <a:srgbClr val="990033"/>
                </a:solidFill>
                <a:latin typeface="Times New Roman"/>
                <a:cs typeface="Times New Roman"/>
              </a:rPr>
              <a:t>1</a:t>
            </a:r>
            <a:endParaRPr sz="4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4400">
                <a:solidFill>
                  <a:srgbClr val="990033"/>
                </a:solidFill>
                <a:latin typeface="Times New Roman"/>
                <a:cs typeface="Times New Roman"/>
              </a:rPr>
              <a:t>2</a:t>
            </a:r>
            <a:endParaRPr sz="4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4400">
                <a:solidFill>
                  <a:srgbClr val="990033"/>
                </a:solidFill>
                <a:latin typeface="Times New Roman"/>
                <a:cs typeface="Times New Roman"/>
              </a:rPr>
              <a:t>3</a:t>
            </a:r>
            <a:endParaRPr sz="4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4400">
                <a:solidFill>
                  <a:srgbClr val="990033"/>
                </a:solidFill>
                <a:latin typeface="Times New Roman"/>
                <a:cs typeface="Times New Roman"/>
              </a:rPr>
              <a:t>4</a:t>
            </a:r>
            <a:endParaRPr sz="4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4400">
                <a:solidFill>
                  <a:srgbClr val="990033"/>
                </a:solidFill>
                <a:latin typeface="Times New Roman"/>
                <a:cs typeface="Times New Roman"/>
              </a:rPr>
              <a:t>5</a:t>
            </a:r>
            <a:endParaRPr sz="4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4400">
                <a:solidFill>
                  <a:srgbClr val="990033"/>
                </a:solidFill>
                <a:latin typeface="Times New Roman"/>
                <a:cs typeface="Times New Roman"/>
              </a:rPr>
              <a:t>6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852409" y="1842338"/>
            <a:ext cx="900430" cy="13677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solidFill>
                  <a:srgbClr val="000099"/>
                </a:solidFill>
                <a:latin typeface="Times New Roman"/>
                <a:cs typeface="Times New Roman"/>
              </a:rPr>
              <a:t>r=0  </a:t>
            </a:r>
            <a:r>
              <a:rPr dirty="0" sz="4400">
                <a:solidFill>
                  <a:srgbClr val="000099"/>
                </a:solidFill>
                <a:latin typeface="Times New Roman"/>
                <a:cs typeface="Times New Roman"/>
              </a:rPr>
              <a:t>n=6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956428" y="1008634"/>
            <a:ext cx="215836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02665" algn="l"/>
              </a:tabLst>
            </a:pPr>
            <a:r>
              <a:rPr dirty="0" sz="3600">
                <a:solidFill>
                  <a:srgbClr val="990033"/>
                </a:solidFill>
                <a:latin typeface="Times New Roman"/>
                <a:cs typeface="Times New Roman"/>
              </a:rPr>
              <a:t>data	parent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383540" y="325577"/>
            <a:ext cx="414020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20">
                <a:solidFill>
                  <a:srgbClr val="0000FF"/>
                </a:solidFill>
                <a:latin typeface="Microsoft JhengHei"/>
                <a:cs typeface="Microsoft JhengHei"/>
              </a:rPr>
              <a:t>一、</a:t>
            </a:r>
            <a:r>
              <a:rPr dirty="0" sz="4400" spc="5">
                <a:solidFill>
                  <a:srgbClr val="0000FF"/>
                </a:solidFill>
                <a:latin typeface="Microsoft JhengHei"/>
                <a:cs typeface="Microsoft JhengHei"/>
              </a:rPr>
              <a:t>双</a:t>
            </a:r>
            <a:r>
              <a:rPr dirty="0" sz="4400" spc="20">
                <a:solidFill>
                  <a:srgbClr val="0000FF"/>
                </a:solidFill>
                <a:latin typeface="Microsoft JhengHei"/>
                <a:cs typeface="Microsoft JhengHei"/>
              </a:rPr>
              <a:t>亲</a:t>
            </a:r>
            <a:r>
              <a:rPr dirty="0" sz="4400" spc="5">
                <a:solidFill>
                  <a:srgbClr val="0000FF"/>
                </a:solidFill>
                <a:latin typeface="Microsoft JhengHei"/>
                <a:cs typeface="Microsoft JhengHei"/>
              </a:rPr>
              <a:t>表示</a:t>
            </a:r>
            <a:r>
              <a:rPr dirty="0" sz="4400" spc="35">
                <a:solidFill>
                  <a:srgbClr val="0000FF"/>
                </a:solidFill>
                <a:latin typeface="Microsoft JhengHei"/>
                <a:cs typeface="Microsoft JhengHei"/>
              </a:rPr>
              <a:t>法</a:t>
            </a:r>
            <a:r>
              <a:rPr dirty="0" sz="4400">
                <a:solidFill>
                  <a:srgbClr val="0000FF"/>
                </a:solidFill>
              </a:rPr>
              <a:t>:</a:t>
            </a:r>
            <a:endParaRPr sz="4400">
              <a:latin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6440" y="3171378"/>
            <a:ext cx="6876415" cy="2976880"/>
          </a:xfrm>
          <a:prstGeom prst="rect">
            <a:avLst/>
          </a:prstGeom>
        </p:spPr>
        <p:txBody>
          <a:bodyPr wrap="square" lIns="0" tIns="793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dirty="0" sz="4400" b="1">
                <a:solidFill>
                  <a:srgbClr val="004B2B"/>
                </a:solidFill>
                <a:latin typeface="Times New Roman"/>
                <a:cs typeface="Times New Roman"/>
              </a:rPr>
              <a:t>typedef struct </a:t>
            </a:r>
            <a:r>
              <a:rPr dirty="0" sz="4400">
                <a:solidFill>
                  <a:srgbClr val="004B2B"/>
                </a:solidFill>
                <a:latin typeface="Times New Roman"/>
                <a:cs typeface="Times New Roman"/>
              </a:rPr>
              <a:t>PTNode</a:t>
            </a:r>
            <a:r>
              <a:rPr dirty="0" sz="4400" spc="-70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4400" b="1">
                <a:solidFill>
                  <a:srgbClr val="004B2B"/>
                </a:solidFill>
                <a:latin typeface="Times New Roman"/>
                <a:cs typeface="Times New Roman"/>
              </a:rPr>
              <a:t>{</a:t>
            </a:r>
            <a:endParaRPr sz="4400">
              <a:latin typeface="Times New Roman"/>
              <a:cs typeface="Times New Roman"/>
            </a:endParaRPr>
          </a:p>
          <a:p>
            <a:pPr marL="431800">
              <a:lnSpc>
                <a:spcPct val="100000"/>
              </a:lnSpc>
              <a:spcBef>
                <a:spcPts val="530"/>
              </a:spcBef>
              <a:tabLst>
                <a:tab pos="1891030" algn="l"/>
              </a:tabLst>
            </a:pPr>
            <a:r>
              <a:rPr dirty="0" sz="4400">
                <a:solidFill>
                  <a:srgbClr val="004B2B"/>
                </a:solidFill>
                <a:latin typeface="Times New Roman"/>
                <a:cs typeface="Times New Roman"/>
              </a:rPr>
              <a:t>Elem	data;</a:t>
            </a:r>
            <a:endParaRPr sz="4400">
              <a:latin typeface="Times New Roman"/>
              <a:cs typeface="Times New Roman"/>
            </a:endParaRPr>
          </a:p>
          <a:p>
            <a:pPr marL="431800">
              <a:lnSpc>
                <a:spcPct val="100000"/>
              </a:lnSpc>
              <a:spcBef>
                <a:spcPts val="530"/>
              </a:spcBef>
              <a:tabLst>
                <a:tab pos="1643380" algn="l"/>
                <a:tab pos="3612515" algn="l"/>
              </a:tabLst>
            </a:pPr>
            <a:r>
              <a:rPr dirty="0" sz="4400" b="1">
                <a:solidFill>
                  <a:srgbClr val="004B2B"/>
                </a:solidFill>
                <a:latin typeface="Times New Roman"/>
                <a:cs typeface="Times New Roman"/>
              </a:rPr>
              <a:t>int	</a:t>
            </a:r>
            <a:r>
              <a:rPr dirty="0" sz="4400">
                <a:solidFill>
                  <a:srgbClr val="004B2B"/>
                </a:solidFill>
                <a:latin typeface="Times New Roman"/>
                <a:cs typeface="Times New Roman"/>
              </a:rPr>
              <a:t>parent;	//</a:t>
            </a:r>
            <a:r>
              <a:rPr dirty="0" sz="4400" spc="-70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4400" spc="5">
                <a:solidFill>
                  <a:srgbClr val="004B2B"/>
                </a:solidFill>
                <a:latin typeface="SimSun"/>
                <a:cs typeface="SimSun"/>
              </a:rPr>
              <a:t>双亲</a:t>
            </a:r>
            <a:r>
              <a:rPr dirty="0" sz="4400">
                <a:solidFill>
                  <a:srgbClr val="004B2B"/>
                </a:solidFill>
                <a:latin typeface="SimSun"/>
                <a:cs typeface="SimSun"/>
              </a:rPr>
              <a:t>位置域</a:t>
            </a:r>
            <a:endParaRPr sz="4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dirty="0" sz="4400" b="1">
                <a:solidFill>
                  <a:srgbClr val="004B2B"/>
                </a:solidFill>
                <a:latin typeface="Times New Roman"/>
                <a:cs typeface="Times New Roman"/>
              </a:rPr>
              <a:t>}</a:t>
            </a:r>
            <a:r>
              <a:rPr dirty="0" sz="4400" spc="-10" b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4400">
                <a:solidFill>
                  <a:srgbClr val="004B2B"/>
                </a:solidFill>
                <a:latin typeface="Times New Roman"/>
                <a:cs typeface="Times New Roman"/>
              </a:rPr>
              <a:t>PTNode;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17900" y="2374900"/>
            <a:ext cx="1352550" cy="701675"/>
          </a:xfrm>
          <a:prstGeom prst="rect">
            <a:avLst/>
          </a:prstGeom>
          <a:solidFill>
            <a:srgbClr val="FFFF99">
              <a:alpha val="50195"/>
            </a:srgbClr>
          </a:solidFill>
        </p:spPr>
        <p:txBody>
          <a:bodyPr wrap="square" lIns="0" tIns="16510" rIns="0" bIns="0" rtlCol="0" vert="horz">
            <a:spAutoFit/>
          </a:bodyPr>
          <a:lstStyle/>
          <a:p>
            <a:pPr marL="205740">
              <a:lnSpc>
                <a:spcPct val="100000"/>
              </a:lnSpc>
              <a:spcBef>
                <a:spcPts val="130"/>
              </a:spcBef>
            </a:pPr>
            <a:r>
              <a:rPr dirty="0" sz="4000" spc="-5" b="1">
                <a:solidFill>
                  <a:srgbClr val="990000"/>
                </a:solidFill>
                <a:latin typeface="Times New Roman"/>
                <a:cs typeface="Times New Roman"/>
              </a:rPr>
              <a:t>data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83150" y="2374900"/>
            <a:ext cx="1809750" cy="701675"/>
          </a:xfrm>
          <a:prstGeom prst="rect">
            <a:avLst/>
          </a:prstGeom>
          <a:solidFill>
            <a:srgbClr val="FFFF99">
              <a:alpha val="50195"/>
            </a:srgbClr>
          </a:solidFill>
        </p:spPr>
        <p:txBody>
          <a:bodyPr wrap="square" lIns="0" tIns="16510" rIns="0" bIns="0" rtlCol="0" vert="horz">
            <a:spAutoFit/>
          </a:bodyPr>
          <a:lstStyle/>
          <a:p>
            <a:pPr marL="181610">
              <a:lnSpc>
                <a:spcPct val="100000"/>
              </a:lnSpc>
              <a:spcBef>
                <a:spcPts val="130"/>
              </a:spcBef>
            </a:pPr>
            <a:r>
              <a:rPr dirty="0" sz="4000" spc="-15" b="1">
                <a:solidFill>
                  <a:srgbClr val="990000"/>
                </a:solidFill>
                <a:latin typeface="Times New Roman"/>
                <a:cs typeface="Times New Roman"/>
              </a:rPr>
              <a:t>parent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76800" y="2362200"/>
            <a:ext cx="0" cy="762000"/>
          </a:xfrm>
          <a:custGeom>
            <a:avLst/>
            <a:gdLst/>
            <a:ahLst/>
            <a:cxnLst/>
            <a:rect l="l" t="t" r="r" b="b"/>
            <a:pathLst>
              <a:path w="0" h="762000">
                <a:moveTo>
                  <a:pt x="0" y="0"/>
                </a:moveTo>
                <a:lnTo>
                  <a:pt x="0" y="762000"/>
                </a:lnTo>
              </a:path>
            </a:pathLst>
          </a:custGeom>
          <a:ln w="12700">
            <a:solidFill>
              <a:srgbClr val="99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88340" y="1232662"/>
            <a:ext cx="7465695" cy="6965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611620" algn="l"/>
              </a:tabLst>
            </a:pPr>
            <a:r>
              <a:rPr dirty="0" sz="4400" b="1">
                <a:solidFill>
                  <a:srgbClr val="004B2B"/>
                </a:solidFill>
                <a:latin typeface="Times New Roman"/>
                <a:cs typeface="Times New Roman"/>
              </a:rPr>
              <a:t>#defi</a:t>
            </a:r>
            <a:r>
              <a:rPr dirty="0" sz="4400" spc="5" b="1">
                <a:solidFill>
                  <a:srgbClr val="004B2B"/>
                </a:solidFill>
                <a:latin typeface="Times New Roman"/>
                <a:cs typeface="Times New Roman"/>
              </a:rPr>
              <a:t>n</a:t>
            </a:r>
            <a:r>
              <a:rPr dirty="0" sz="4400" b="1">
                <a:solidFill>
                  <a:srgbClr val="004B2B"/>
                </a:solidFill>
                <a:latin typeface="Times New Roman"/>
                <a:cs typeface="Times New Roman"/>
              </a:rPr>
              <a:t>e</a:t>
            </a:r>
            <a:r>
              <a:rPr dirty="0" sz="4400" spc="-25" b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4400">
                <a:solidFill>
                  <a:srgbClr val="004B2B"/>
                </a:solidFill>
                <a:latin typeface="Times New Roman"/>
                <a:cs typeface="Times New Roman"/>
              </a:rPr>
              <a:t>MAX_T</a:t>
            </a:r>
            <a:r>
              <a:rPr dirty="0" sz="4400" spc="10">
                <a:solidFill>
                  <a:srgbClr val="004B2B"/>
                </a:solidFill>
                <a:latin typeface="Times New Roman"/>
                <a:cs typeface="Times New Roman"/>
              </a:rPr>
              <a:t>R</a:t>
            </a:r>
            <a:r>
              <a:rPr dirty="0" sz="4400">
                <a:solidFill>
                  <a:srgbClr val="004B2B"/>
                </a:solidFill>
                <a:latin typeface="Times New Roman"/>
                <a:cs typeface="Times New Roman"/>
              </a:rPr>
              <a:t>EE_SIZE</a:t>
            </a:r>
            <a:r>
              <a:rPr dirty="0" sz="4400">
                <a:solidFill>
                  <a:srgbClr val="004B2B"/>
                </a:solidFill>
                <a:latin typeface="Times New Roman"/>
                <a:cs typeface="Times New Roman"/>
              </a:rPr>
              <a:t>	</a:t>
            </a:r>
            <a:r>
              <a:rPr dirty="0" sz="4400">
                <a:solidFill>
                  <a:srgbClr val="004B2B"/>
                </a:solidFill>
                <a:latin typeface="Times New Roman"/>
                <a:cs typeface="Times New Roman"/>
              </a:rPr>
              <a:t>1</a:t>
            </a:r>
            <a:r>
              <a:rPr dirty="0" sz="4400" spc="10">
                <a:solidFill>
                  <a:srgbClr val="004B2B"/>
                </a:solidFill>
                <a:latin typeface="Times New Roman"/>
                <a:cs typeface="Times New Roman"/>
              </a:rPr>
              <a:t>0</a:t>
            </a:r>
            <a:r>
              <a:rPr dirty="0" sz="4400">
                <a:solidFill>
                  <a:srgbClr val="004B2B"/>
                </a:solidFill>
                <a:latin typeface="Times New Roman"/>
                <a:cs typeface="Times New Roman"/>
              </a:rPr>
              <a:t>0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2140" y="2231263"/>
            <a:ext cx="2458720" cy="6965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20" b="1">
                <a:solidFill>
                  <a:srgbClr val="990033"/>
                </a:solidFill>
                <a:latin typeface="Microsoft YaHei"/>
                <a:cs typeface="Microsoft YaHei"/>
              </a:rPr>
              <a:t>结点</a:t>
            </a:r>
            <a:r>
              <a:rPr dirty="0" sz="4400" spc="5" b="1">
                <a:solidFill>
                  <a:srgbClr val="990033"/>
                </a:solidFill>
                <a:latin typeface="Microsoft YaHei"/>
                <a:cs typeface="Microsoft YaHei"/>
              </a:rPr>
              <a:t>结</a:t>
            </a:r>
            <a:r>
              <a:rPr dirty="0" sz="4400" spc="20" b="1">
                <a:solidFill>
                  <a:srgbClr val="990033"/>
                </a:solidFill>
                <a:latin typeface="Microsoft YaHei"/>
                <a:cs typeface="Microsoft YaHei"/>
              </a:rPr>
              <a:t>构</a:t>
            </a:r>
            <a:r>
              <a:rPr dirty="0" sz="4400" b="1">
                <a:solidFill>
                  <a:srgbClr val="990033"/>
                </a:solidFill>
                <a:latin typeface="Times New Roman"/>
                <a:cs typeface="Times New Roman"/>
              </a:rPr>
              <a:t>: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7690" y="273253"/>
            <a:ext cx="463740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5">
                <a:solidFill>
                  <a:srgbClr val="000099"/>
                </a:solidFill>
              </a:rPr>
              <a:t>C</a:t>
            </a:r>
            <a:r>
              <a:rPr dirty="0" sz="4400" spc="20">
                <a:solidFill>
                  <a:srgbClr val="000099"/>
                </a:solidFill>
                <a:latin typeface="Microsoft JhengHei"/>
                <a:cs typeface="Microsoft JhengHei"/>
              </a:rPr>
              <a:t>语言</a:t>
            </a:r>
            <a:r>
              <a:rPr dirty="0" sz="4400" spc="5">
                <a:solidFill>
                  <a:srgbClr val="000099"/>
                </a:solidFill>
                <a:latin typeface="Microsoft JhengHei"/>
                <a:cs typeface="Microsoft JhengHei"/>
              </a:rPr>
              <a:t>的类</a:t>
            </a:r>
            <a:r>
              <a:rPr dirty="0" sz="4400" spc="15">
                <a:solidFill>
                  <a:srgbClr val="000099"/>
                </a:solidFill>
                <a:latin typeface="Microsoft JhengHei"/>
                <a:cs typeface="Microsoft JhengHei"/>
              </a:rPr>
              <a:t>型</a:t>
            </a:r>
            <a:r>
              <a:rPr dirty="0" sz="4400" spc="5">
                <a:solidFill>
                  <a:srgbClr val="000099"/>
                </a:solidFill>
                <a:latin typeface="Microsoft JhengHei"/>
                <a:cs typeface="Microsoft JhengHei"/>
              </a:rPr>
              <a:t>描</a:t>
            </a:r>
            <a:r>
              <a:rPr dirty="0" sz="4400" spc="40">
                <a:solidFill>
                  <a:srgbClr val="000099"/>
                </a:solidFill>
                <a:latin typeface="Microsoft JhengHei"/>
                <a:cs typeface="Microsoft JhengHei"/>
              </a:rPr>
              <a:t>述</a:t>
            </a:r>
            <a:r>
              <a:rPr dirty="0" sz="4400" spc="1080">
                <a:solidFill>
                  <a:srgbClr val="000099"/>
                </a:solidFill>
                <a:latin typeface="Microsoft JhengHei"/>
                <a:cs typeface="Microsoft JhengHei"/>
              </a:rPr>
              <a:t>:</a:t>
            </a:r>
            <a:endParaRPr sz="4400">
              <a:latin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9740" y="104086"/>
            <a:ext cx="8308340" cy="5664835"/>
          </a:xfrm>
          <a:prstGeom prst="rect">
            <a:avLst/>
          </a:prstGeom>
        </p:spPr>
        <p:txBody>
          <a:bodyPr wrap="square" lIns="0" tIns="316865" rIns="0" bIns="0" rtlCol="0" vert="horz">
            <a:spAutoFit/>
          </a:bodyPr>
          <a:lstStyle/>
          <a:p>
            <a:pPr marL="88900">
              <a:lnSpc>
                <a:spcPct val="100000"/>
              </a:lnSpc>
              <a:spcBef>
                <a:spcPts val="2495"/>
              </a:spcBef>
            </a:pPr>
            <a:r>
              <a:rPr dirty="0" sz="4400" spc="25" b="1">
                <a:solidFill>
                  <a:srgbClr val="990033"/>
                </a:solidFill>
                <a:latin typeface="Microsoft YaHei"/>
                <a:cs typeface="Microsoft YaHei"/>
              </a:rPr>
              <a:t>树结</a:t>
            </a:r>
            <a:r>
              <a:rPr dirty="0" sz="4400" spc="10" b="1">
                <a:solidFill>
                  <a:srgbClr val="990033"/>
                </a:solidFill>
                <a:latin typeface="Microsoft YaHei"/>
                <a:cs typeface="Microsoft YaHei"/>
              </a:rPr>
              <a:t>构</a:t>
            </a:r>
            <a:r>
              <a:rPr dirty="0" sz="4400" b="1">
                <a:solidFill>
                  <a:srgbClr val="990033"/>
                </a:solidFill>
                <a:latin typeface="Times New Roman"/>
                <a:cs typeface="Times New Roman"/>
              </a:rPr>
              <a:t>:</a:t>
            </a:r>
            <a:endParaRPr sz="4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dirty="0" sz="4400" b="1">
                <a:solidFill>
                  <a:srgbClr val="004B2B"/>
                </a:solidFill>
                <a:latin typeface="Times New Roman"/>
                <a:cs typeface="Times New Roman"/>
              </a:rPr>
              <a:t>typedef struct</a:t>
            </a:r>
            <a:r>
              <a:rPr dirty="0" sz="4400" spc="-55" b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4400" b="1">
                <a:solidFill>
                  <a:srgbClr val="004B2B"/>
                </a:solidFill>
                <a:latin typeface="Times New Roman"/>
                <a:cs typeface="Times New Roman"/>
              </a:rPr>
              <a:t>{</a:t>
            </a:r>
            <a:endParaRPr sz="4400">
              <a:latin typeface="Times New Roman"/>
              <a:cs typeface="Times New Roman"/>
            </a:endParaRPr>
          </a:p>
          <a:p>
            <a:pPr marL="710565">
              <a:lnSpc>
                <a:spcPct val="100000"/>
              </a:lnSpc>
              <a:spcBef>
                <a:spcPts val="530"/>
              </a:spcBef>
              <a:tabLst>
                <a:tab pos="2854325" algn="l"/>
              </a:tabLst>
            </a:pPr>
            <a:r>
              <a:rPr dirty="0" sz="4400">
                <a:solidFill>
                  <a:srgbClr val="004B2B"/>
                </a:solidFill>
                <a:latin typeface="Times New Roman"/>
                <a:cs typeface="Times New Roman"/>
              </a:rPr>
              <a:t>PTNode	nodes</a:t>
            </a:r>
            <a:endParaRPr sz="4400">
              <a:latin typeface="Times New Roman"/>
              <a:cs typeface="Times New Roman"/>
            </a:endParaRPr>
          </a:p>
          <a:p>
            <a:pPr marL="3086735">
              <a:lnSpc>
                <a:spcPct val="100000"/>
              </a:lnSpc>
              <a:spcBef>
                <a:spcPts val="530"/>
              </a:spcBef>
            </a:pPr>
            <a:r>
              <a:rPr dirty="0" sz="4400">
                <a:solidFill>
                  <a:srgbClr val="004B2B"/>
                </a:solidFill>
                <a:latin typeface="Times New Roman"/>
                <a:cs typeface="Times New Roman"/>
              </a:rPr>
              <a:t>[MAX_TREE_SIZE];</a:t>
            </a:r>
            <a:endParaRPr sz="4400">
              <a:latin typeface="Times New Roman"/>
              <a:cs typeface="Times New Roman"/>
            </a:endParaRPr>
          </a:p>
          <a:p>
            <a:pPr marL="710565">
              <a:lnSpc>
                <a:spcPct val="100000"/>
              </a:lnSpc>
              <a:spcBef>
                <a:spcPts val="525"/>
              </a:spcBef>
              <a:tabLst>
                <a:tab pos="1922145" algn="l"/>
              </a:tabLst>
            </a:pPr>
            <a:r>
              <a:rPr dirty="0" sz="4400" b="1">
                <a:solidFill>
                  <a:srgbClr val="004B2B"/>
                </a:solidFill>
                <a:latin typeface="Times New Roman"/>
                <a:cs typeface="Times New Roman"/>
              </a:rPr>
              <a:t>int	</a:t>
            </a:r>
            <a:r>
              <a:rPr dirty="0" sz="4400" spc="-95">
                <a:solidFill>
                  <a:srgbClr val="004B2B"/>
                </a:solidFill>
                <a:latin typeface="Times New Roman"/>
                <a:cs typeface="Times New Roman"/>
              </a:rPr>
              <a:t>r,</a:t>
            </a:r>
            <a:r>
              <a:rPr dirty="0" sz="4400" spc="-5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4400">
                <a:solidFill>
                  <a:srgbClr val="004B2B"/>
                </a:solidFill>
                <a:latin typeface="Times New Roman"/>
                <a:cs typeface="Times New Roman"/>
              </a:rPr>
              <a:t>n;</a:t>
            </a:r>
            <a:endParaRPr sz="4400">
              <a:latin typeface="Times New Roman"/>
              <a:cs typeface="Times New Roman"/>
            </a:endParaRPr>
          </a:p>
          <a:p>
            <a:pPr marL="1689100">
              <a:lnSpc>
                <a:spcPct val="100000"/>
              </a:lnSpc>
              <a:spcBef>
                <a:spcPts val="530"/>
              </a:spcBef>
            </a:pPr>
            <a:r>
              <a:rPr dirty="0" sz="4400" spc="-5">
                <a:solidFill>
                  <a:srgbClr val="004B2B"/>
                </a:solidFill>
                <a:latin typeface="Times New Roman"/>
                <a:cs typeface="Times New Roman"/>
              </a:rPr>
              <a:t>//</a:t>
            </a:r>
            <a:r>
              <a:rPr dirty="0" sz="4400" spc="-70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4400" spc="5">
                <a:solidFill>
                  <a:srgbClr val="004B2B"/>
                </a:solidFill>
                <a:latin typeface="SimSun"/>
                <a:cs typeface="SimSun"/>
              </a:rPr>
              <a:t>根</a:t>
            </a:r>
            <a:r>
              <a:rPr dirty="0" sz="4400" spc="20">
                <a:solidFill>
                  <a:srgbClr val="004B2B"/>
                </a:solidFill>
                <a:latin typeface="SimSun"/>
                <a:cs typeface="SimSun"/>
              </a:rPr>
              <a:t>结</a:t>
            </a:r>
            <a:r>
              <a:rPr dirty="0" sz="4400" spc="5">
                <a:solidFill>
                  <a:srgbClr val="004B2B"/>
                </a:solidFill>
                <a:latin typeface="SimSun"/>
                <a:cs typeface="SimSun"/>
              </a:rPr>
              <a:t>点的位置和</a:t>
            </a:r>
            <a:r>
              <a:rPr dirty="0" sz="4400" spc="-20">
                <a:solidFill>
                  <a:srgbClr val="004B2B"/>
                </a:solidFill>
                <a:latin typeface="SimSun"/>
                <a:cs typeface="SimSun"/>
              </a:rPr>
              <a:t>结</a:t>
            </a:r>
            <a:r>
              <a:rPr dirty="0" sz="4400" spc="5">
                <a:solidFill>
                  <a:srgbClr val="004B2B"/>
                </a:solidFill>
                <a:latin typeface="SimSun"/>
                <a:cs typeface="SimSun"/>
              </a:rPr>
              <a:t>点个数</a:t>
            </a:r>
            <a:endParaRPr sz="4400">
              <a:latin typeface="SimSun"/>
              <a:cs typeface="SimSun"/>
            </a:endParaRPr>
          </a:p>
          <a:p>
            <a:pPr marL="431800">
              <a:lnSpc>
                <a:spcPct val="100000"/>
              </a:lnSpc>
              <a:spcBef>
                <a:spcPts val="530"/>
              </a:spcBef>
            </a:pPr>
            <a:r>
              <a:rPr dirty="0" sz="4400" b="1">
                <a:solidFill>
                  <a:srgbClr val="004B2B"/>
                </a:solidFill>
                <a:latin typeface="Times New Roman"/>
                <a:cs typeface="Times New Roman"/>
              </a:rPr>
              <a:t>}</a:t>
            </a:r>
            <a:r>
              <a:rPr dirty="0" sz="4400" spc="-10" b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4400" spc="-25">
                <a:solidFill>
                  <a:srgbClr val="004B2B"/>
                </a:solidFill>
                <a:latin typeface="Times New Roman"/>
                <a:cs typeface="Times New Roman"/>
              </a:rPr>
              <a:t>PTree;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458200" y="6172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0"/>
                </a:moveTo>
                <a:lnTo>
                  <a:pt x="0" y="0"/>
                </a:lnTo>
                <a:lnTo>
                  <a:pt x="0" y="381000"/>
                </a:lnTo>
                <a:lnTo>
                  <a:pt x="381000" y="381000"/>
                </a:lnTo>
                <a:lnTo>
                  <a:pt x="381000" y="333374"/>
                </a:lnTo>
                <a:lnTo>
                  <a:pt x="333375" y="333375"/>
                </a:lnTo>
                <a:lnTo>
                  <a:pt x="47625" y="190500"/>
                </a:lnTo>
                <a:lnTo>
                  <a:pt x="333375" y="47625"/>
                </a:lnTo>
                <a:lnTo>
                  <a:pt x="381000" y="47625"/>
                </a:lnTo>
                <a:lnTo>
                  <a:pt x="381000" y="0"/>
                </a:lnTo>
                <a:close/>
              </a:path>
              <a:path w="381000" h="381000">
                <a:moveTo>
                  <a:pt x="381000" y="47625"/>
                </a:moveTo>
                <a:lnTo>
                  <a:pt x="333375" y="47625"/>
                </a:lnTo>
                <a:lnTo>
                  <a:pt x="333375" y="333375"/>
                </a:lnTo>
                <a:lnTo>
                  <a:pt x="381000" y="333374"/>
                </a:lnTo>
                <a:lnTo>
                  <a:pt x="381000" y="47625"/>
                </a:lnTo>
                <a:close/>
              </a:path>
            </a:pathLst>
          </a:custGeom>
          <a:solidFill>
            <a:srgbClr val="5688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5058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0"/>
                </a:moveTo>
                <a:lnTo>
                  <a:pt x="0" y="142875"/>
                </a:lnTo>
                <a:lnTo>
                  <a:pt x="285750" y="285750"/>
                </a:lnTo>
                <a:lnTo>
                  <a:pt x="285750" y="0"/>
                </a:lnTo>
                <a:close/>
              </a:path>
            </a:pathLst>
          </a:custGeom>
          <a:solidFill>
            <a:srgbClr val="3452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5058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285750" y="0"/>
                </a:lnTo>
                <a:lnTo>
                  <a:pt x="285750" y="285750"/>
                </a:lnTo>
                <a:lnTo>
                  <a:pt x="0" y="142875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458200" y="6172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381000"/>
                </a:move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1752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304800"/>
                </a:moveTo>
                <a:lnTo>
                  <a:pt x="3990" y="255374"/>
                </a:lnTo>
                <a:lnTo>
                  <a:pt x="15544" y="208483"/>
                </a:lnTo>
                <a:lnTo>
                  <a:pt x="34032" y="164753"/>
                </a:lnTo>
                <a:lnTo>
                  <a:pt x="58826" y="124815"/>
                </a:lnTo>
                <a:lnTo>
                  <a:pt x="89296" y="89296"/>
                </a:lnTo>
                <a:lnTo>
                  <a:pt x="124815" y="58826"/>
                </a:lnTo>
                <a:lnTo>
                  <a:pt x="164753" y="34032"/>
                </a:lnTo>
                <a:lnTo>
                  <a:pt x="208483" y="15544"/>
                </a:lnTo>
                <a:lnTo>
                  <a:pt x="255374" y="3990"/>
                </a:lnTo>
                <a:lnTo>
                  <a:pt x="304800" y="0"/>
                </a:lnTo>
                <a:lnTo>
                  <a:pt x="354225" y="3990"/>
                </a:lnTo>
                <a:lnTo>
                  <a:pt x="401116" y="15544"/>
                </a:lnTo>
                <a:lnTo>
                  <a:pt x="444846" y="34032"/>
                </a:lnTo>
                <a:lnTo>
                  <a:pt x="484784" y="58826"/>
                </a:lnTo>
                <a:lnTo>
                  <a:pt x="520303" y="89296"/>
                </a:lnTo>
                <a:lnTo>
                  <a:pt x="550773" y="124815"/>
                </a:lnTo>
                <a:lnTo>
                  <a:pt x="575567" y="164753"/>
                </a:lnTo>
                <a:lnTo>
                  <a:pt x="594055" y="208483"/>
                </a:lnTo>
                <a:lnTo>
                  <a:pt x="605609" y="255374"/>
                </a:lnTo>
                <a:lnTo>
                  <a:pt x="609600" y="304800"/>
                </a:lnTo>
                <a:lnTo>
                  <a:pt x="605609" y="354225"/>
                </a:lnTo>
                <a:lnTo>
                  <a:pt x="594055" y="401116"/>
                </a:lnTo>
                <a:lnTo>
                  <a:pt x="575567" y="444846"/>
                </a:lnTo>
                <a:lnTo>
                  <a:pt x="550773" y="484784"/>
                </a:lnTo>
                <a:lnTo>
                  <a:pt x="520303" y="520303"/>
                </a:lnTo>
                <a:lnTo>
                  <a:pt x="484784" y="550773"/>
                </a:lnTo>
                <a:lnTo>
                  <a:pt x="444846" y="575567"/>
                </a:lnTo>
                <a:lnTo>
                  <a:pt x="401116" y="594055"/>
                </a:lnTo>
                <a:lnTo>
                  <a:pt x="354225" y="605609"/>
                </a:lnTo>
                <a:lnTo>
                  <a:pt x="304800" y="609600"/>
                </a:lnTo>
                <a:lnTo>
                  <a:pt x="255374" y="605609"/>
                </a:lnTo>
                <a:lnTo>
                  <a:pt x="208483" y="594055"/>
                </a:lnTo>
                <a:lnTo>
                  <a:pt x="164753" y="575567"/>
                </a:lnTo>
                <a:lnTo>
                  <a:pt x="124815" y="550773"/>
                </a:lnTo>
                <a:lnTo>
                  <a:pt x="89296" y="520303"/>
                </a:lnTo>
                <a:lnTo>
                  <a:pt x="58826" y="484784"/>
                </a:lnTo>
                <a:lnTo>
                  <a:pt x="34032" y="444846"/>
                </a:lnTo>
                <a:lnTo>
                  <a:pt x="15544" y="401116"/>
                </a:lnTo>
                <a:lnTo>
                  <a:pt x="3990" y="354225"/>
                </a:lnTo>
                <a:lnTo>
                  <a:pt x="0" y="3048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25346" y="1689938"/>
            <a:ext cx="429895" cy="6972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solidFill>
                  <a:srgbClr val="333333"/>
                </a:solidFill>
                <a:latin typeface="Times New Roman"/>
                <a:cs typeface="Times New Roman"/>
              </a:rPr>
              <a:t>A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4000" y="2819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304800"/>
                </a:moveTo>
                <a:lnTo>
                  <a:pt x="3990" y="255374"/>
                </a:lnTo>
                <a:lnTo>
                  <a:pt x="15544" y="208483"/>
                </a:lnTo>
                <a:lnTo>
                  <a:pt x="34032" y="164753"/>
                </a:lnTo>
                <a:lnTo>
                  <a:pt x="58826" y="124815"/>
                </a:lnTo>
                <a:lnTo>
                  <a:pt x="89296" y="89296"/>
                </a:lnTo>
                <a:lnTo>
                  <a:pt x="124815" y="58826"/>
                </a:lnTo>
                <a:lnTo>
                  <a:pt x="164753" y="34032"/>
                </a:lnTo>
                <a:lnTo>
                  <a:pt x="208483" y="15544"/>
                </a:lnTo>
                <a:lnTo>
                  <a:pt x="255374" y="3990"/>
                </a:lnTo>
                <a:lnTo>
                  <a:pt x="304800" y="0"/>
                </a:lnTo>
                <a:lnTo>
                  <a:pt x="354225" y="3990"/>
                </a:lnTo>
                <a:lnTo>
                  <a:pt x="401116" y="15544"/>
                </a:lnTo>
                <a:lnTo>
                  <a:pt x="444846" y="34032"/>
                </a:lnTo>
                <a:lnTo>
                  <a:pt x="484784" y="58826"/>
                </a:lnTo>
                <a:lnTo>
                  <a:pt x="520303" y="89296"/>
                </a:lnTo>
                <a:lnTo>
                  <a:pt x="550773" y="124815"/>
                </a:lnTo>
                <a:lnTo>
                  <a:pt x="575567" y="164753"/>
                </a:lnTo>
                <a:lnTo>
                  <a:pt x="594055" y="208483"/>
                </a:lnTo>
                <a:lnTo>
                  <a:pt x="605609" y="255374"/>
                </a:lnTo>
                <a:lnTo>
                  <a:pt x="609600" y="304800"/>
                </a:lnTo>
                <a:lnTo>
                  <a:pt x="605609" y="354225"/>
                </a:lnTo>
                <a:lnTo>
                  <a:pt x="594055" y="401116"/>
                </a:lnTo>
                <a:lnTo>
                  <a:pt x="575567" y="444846"/>
                </a:lnTo>
                <a:lnTo>
                  <a:pt x="550773" y="484784"/>
                </a:lnTo>
                <a:lnTo>
                  <a:pt x="520303" y="520303"/>
                </a:lnTo>
                <a:lnTo>
                  <a:pt x="484784" y="550773"/>
                </a:lnTo>
                <a:lnTo>
                  <a:pt x="444846" y="575567"/>
                </a:lnTo>
                <a:lnTo>
                  <a:pt x="401116" y="594055"/>
                </a:lnTo>
                <a:lnTo>
                  <a:pt x="354225" y="605609"/>
                </a:lnTo>
                <a:lnTo>
                  <a:pt x="304800" y="609600"/>
                </a:lnTo>
                <a:lnTo>
                  <a:pt x="255374" y="605609"/>
                </a:lnTo>
                <a:lnTo>
                  <a:pt x="208483" y="594055"/>
                </a:lnTo>
                <a:lnTo>
                  <a:pt x="164753" y="575567"/>
                </a:lnTo>
                <a:lnTo>
                  <a:pt x="124815" y="550773"/>
                </a:lnTo>
                <a:lnTo>
                  <a:pt x="89296" y="520303"/>
                </a:lnTo>
                <a:lnTo>
                  <a:pt x="58826" y="484784"/>
                </a:lnTo>
                <a:lnTo>
                  <a:pt x="34032" y="444846"/>
                </a:lnTo>
                <a:lnTo>
                  <a:pt x="15544" y="401116"/>
                </a:lnTo>
                <a:lnTo>
                  <a:pt x="3990" y="354225"/>
                </a:lnTo>
                <a:lnTo>
                  <a:pt x="0" y="3048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33400" y="2819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304800"/>
                </a:moveTo>
                <a:lnTo>
                  <a:pt x="3989" y="255374"/>
                </a:lnTo>
                <a:lnTo>
                  <a:pt x="15538" y="208483"/>
                </a:lnTo>
                <a:lnTo>
                  <a:pt x="34020" y="164753"/>
                </a:lnTo>
                <a:lnTo>
                  <a:pt x="58808" y="124815"/>
                </a:lnTo>
                <a:lnTo>
                  <a:pt x="89273" y="89296"/>
                </a:lnTo>
                <a:lnTo>
                  <a:pt x="124788" y="58826"/>
                </a:lnTo>
                <a:lnTo>
                  <a:pt x="164725" y="34032"/>
                </a:lnTo>
                <a:lnTo>
                  <a:pt x="208458" y="15544"/>
                </a:lnTo>
                <a:lnTo>
                  <a:pt x="255359" y="3990"/>
                </a:lnTo>
                <a:lnTo>
                  <a:pt x="304800" y="0"/>
                </a:lnTo>
                <a:lnTo>
                  <a:pt x="354240" y="3990"/>
                </a:lnTo>
                <a:lnTo>
                  <a:pt x="401141" y="15544"/>
                </a:lnTo>
                <a:lnTo>
                  <a:pt x="444874" y="34032"/>
                </a:lnTo>
                <a:lnTo>
                  <a:pt x="484811" y="58826"/>
                </a:lnTo>
                <a:lnTo>
                  <a:pt x="520326" y="89296"/>
                </a:lnTo>
                <a:lnTo>
                  <a:pt x="550791" y="124815"/>
                </a:lnTo>
                <a:lnTo>
                  <a:pt x="575579" y="164753"/>
                </a:lnTo>
                <a:lnTo>
                  <a:pt x="594061" y="208483"/>
                </a:lnTo>
                <a:lnTo>
                  <a:pt x="605610" y="255374"/>
                </a:lnTo>
                <a:lnTo>
                  <a:pt x="609600" y="304800"/>
                </a:lnTo>
                <a:lnTo>
                  <a:pt x="605610" y="354225"/>
                </a:lnTo>
                <a:lnTo>
                  <a:pt x="594061" y="401116"/>
                </a:lnTo>
                <a:lnTo>
                  <a:pt x="575579" y="444846"/>
                </a:lnTo>
                <a:lnTo>
                  <a:pt x="550791" y="484784"/>
                </a:lnTo>
                <a:lnTo>
                  <a:pt x="520326" y="520303"/>
                </a:lnTo>
                <a:lnTo>
                  <a:pt x="484811" y="550773"/>
                </a:lnTo>
                <a:lnTo>
                  <a:pt x="444874" y="575567"/>
                </a:lnTo>
                <a:lnTo>
                  <a:pt x="401141" y="594055"/>
                </a:lnTo>
                <a:lnTo>
                  <a:pt x="354240" y="605609"/>
                </a:lnTo>
                <a:lnTo>
                  <a:pt x="304800" y="609600"/>
                </a:lnTo>
                <a:lnTo>
                  <a:pt x="255359" y="605609"/>
                </a:lnTo>
                <a:lnTo>
                  <a:pt x="208458" y="594055"/>
                </a:lnTo>
                <a:lnTo>
                  <a:pt x="164725" y="575567"/>
                </a:lnTo>
                <a:lnTo>
                  <a:pt x="124788" y="550773"/>
                </a:lnTo>
                <a:lnTo>
                  <a:pt x="89273" y="520303"/>
                </a:lnTo>
                <a:lnTo>
                  <a:pt x="58808" y="484784"/>
                </a:lnTo>
                <a:lnTo>
                  <a:pt x="34020" y="444846"/>
                </a:lnTo>
                <a:lnTo>
                  <a:pt x="15538" y="401116"/>
                </a:lnTo>
                <a:lnTo>
                  <a:pt x="3989" y="354225"/>
                </a:lnTo>
                <a:lnTo>
                  <a:pt x="0" y="3048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514600" y="2819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304800"/>
                </a:moveTo>
                <a:lnTo>
                  <a:pt x="3990" y="255374"/>
                </a:lnTo>
                <a:lnTo>
                  <a:pt x="15544" y="208483"/>
                </a:lnTo>
                <a:lnTo>
                  <a:pt x="34032" y="164753"/>
                </a:lnTo>
                <a:lnTo>
                  <a:pt x="58826" y="124815"/>
                </a:lnTo>
                <a:lnTo>
                  <a:pt x="89296" y="89296"/>
                </a:lnTo>
                <a:lnTo>
                  <a:pt x="124815" y="58826"/>
                </a:lnTo>
                <a:lnTo>
                  <a:pt x="164753" y="34032"/>
                </a:lnTo>
                <a:lnTo>
                  <a:pt x="208483" y="15544"/>
                </a:lnTo>
                <a:lnTo>
                  <a:pt x="255374" y="3990"/>
                </a:lnTo>
                <a:lnTo>
                  <a:pt x="304800" y="0"/>
                </a:lnTo>
                <a:lnTo>
                  <a:pt x="354225" y="3990"/>
                </a:lnTo>
                <a:lnTo>
                  <a:pt x="401116" y="15544"/>
                </a:lnTo>
                <a:lnTo>
                  <a:pt x="444846" y="34032"/>
                </a:lnTo>
                <a:lnTo>
                  <a:pt x="484784" y="58826"/>
                </a:lnTo>
                <a:lnTo>
                  <a:pt x="520303" y="89296"/>
                </a:lnTo>
                <a:lnTo>
                  <a:pt x="550773" y="124815"/>
                </a:lnTo>
                <a:lnTo>
                  <a:pt x="575567" y="164753"/>
                </a:lnTo>
                <a:lnTo>
                  <a:pt x="594055" y="208483"/>
                </a:lnTo>
                <a:lnTo>
                  <a:pt x="605609" y="255374"/>
                </a:lnTo>
                <a:lnTo>
                  <a:pt x="609600" y="304800"/>
                </a:lnTo>
                <a:lnTo>
                  <a:pt x="605609" y="354225"/>
                </a:lnTo>
                <a:lnTo>
                  <a:pt x="594055" y="401116"/>
                </a:lnTo>
                <a:lnTo>
                  <a:pt x="575567" y="444846"/>
                </a:lnTo>
                <a:lnTo>
                  <a:pt x="550773" y="484784"/>
                </a:lnTo>
                <a:lnTo>
                  <a:pt x="520303" y="520303"/>
                </a:lnTo>
                <a:lnTo>
                  <a:pt x="484784" y="550773"/>
                </a:lnTo>
                <a:lnTo>
                  <a:pt x="444846" y="575567"/>
                </a:lnTo>
                <a:lnTo>
                  <a:pt x="401116" y="594055"/>
                </a:lnTo>
                <a:lnTo>
                  <a:pt x="354225" y="605609"/>
                </a:lnTo>
                <a:lnTo>
                  <a:pt x="304800" y="609600"/>
                </a:lnTo>
                <a:lnTo>
                  <a:pt x="255374" y="605609"/>
                </a:lnTo>
                <a:lnTo>
                  <a:pt x="208483" y="594055"/>
                </a:lnTo>
                <a:lnTo>
                  <a:pt x="164753" y="575567"/>
                </a:lnTo>
                <a:lnTo>
                  <a:pt x="124815" y="550773"/>
                </a:lnTo>
                <a:lnTo>
                  <a:pt x="89296" y="520303"/>
                </a:lnTo>
                <a:lnTo>
                  <a:pt x="58826" y="484784"/>
                </a:lnTo>
                <a:lnTo>
                  <a:pt x="34032" y="444846"/>
                </a:lnTo>
                <a:lnTo>
                  <a:pt x="15544" y="401116"/>
                </a:lnTo>
                <a:lnTo>
                  <a:pt x="3990" y="354225"/>
                </a:lnTo>
                <a:lnTo>
                  <a:pt x="0" y="3048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43000" y="3962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304800"/>
                </a:moveTo>
                <a:lnTo>
                  <a:pt x="3990" y="255374"/>
                </a:lnTo>
                <a:lnTo>
                  <a:pt x="15544" y="208483"/>
                </a:lnTo>
                <a:lnTo>
                  <a:pt x="34032" y="164753"/>
                </a:lnTo>
                <a:lnTo>
                  <a:pt x="58826" y="124815"/>
                </a:lnTo>
                <a:lnTo>
                  <a:pt x="89296" y="89296"/>
                </a:lnTo>
                <a:lnTo>
                  <a:pt x="124815" y="58826"/>
                </a:lnTo>
                <a:lnTo>
                  <a:pt x="164753" y="34032"/>
                </a:lnTo>
                <a:lnTo>
                  <a:pt x="208483" y="15544"/>
                </a:lnTo>
                <a:lnTo>
                  <a:pt x="255374" y="3990"/>
                </a:lnTo>
                <a:lnTo>
                  <a:pt x="304800" y="0"/>
                </a:lnTo>
                <a:lnTo>
                  <a:pt x="354225" y="3990"/>
                </a:lnTo>
                <a:lnTo>
                  <a:pt x="401116" y="15544"/>
                </a:lnTo>
                <a:lnTo>
                  <a:pt x="444846" y="34032"/>
                </a:lnTo>
                <a:lnTo>
                  <a:pt x="484784" y="58826"/>
                </a:lnTo>
                <a:lnTo>
                  <a:pt x="520303" y="89296"/>
                </a:lnTo>
                <a:lnTo>
                  <a:pt x="550773" y="124815"/>
                </a:lnTo>
                <a:lnTo>
                  <a:pt x="575567" y="164753"/>
                </a:lnTo>
                <a:lnTo>
                  <a:pt x="594055" y="208483"/>
                </a:lnTo>
                <a:lnTo>
                  <a:pt x="605609" y="255374"/>
                </a:lnTo>
                <a:lnTo>
                  <a:pt x="609600" y="304800"/>
                </a:lnTo>
                <a:lnTo>
                  <a:pt x="605609" y="354225"/>
                </a:lnTo>
                <a:lnTo>
                  <a:pt x="594055" y="401116"/>
                </a:lnTo>
                <a:lnTo>
                  <a:pt x="575567" y="444846"/>
                </a:lnTo>
                <a:lnTo>
                  <a:pt x="550773" y="484784"/>
                </a:lnTo>
                <a:lnTo>
                  <a:pt x="520303" y="520303"/>
                </a:lnTo>
                <a:lnTo>
                  <a:pt x="484784" y="550773"/>
                </a:lnTo>
                <a:lnTo>
                  <a:pt x="444846" y="575567"/>
                </a:lnTo>
                <a:lnTo>
                  <a:pt x="401116" y="594055"/>
                </a:lnTo>
                <a:lnTo>
                  <a:pt x="354225" y="605609"/>
                </a:lnTo>
                <a:lnTo>
                  <a:pt x="304800" y="609600"/>
                </a:lnTo>
                <a:lnTo>
                  <a:pt x="255374" y="605609"/>
                </a:lnTo>
                <a:lnTo>
                  <a:pt x="208483" y="594055"/>
                </a:lnTo>
                <a:lnTo>
                  <a:pt x="164753" y="575567"/>
                </a:lnTo>
                <a:lnTo>
                  <a:pt x="124815" y="550773"/>
                </a:lnTo>
                <a:lnTo>
                  <a:pt x="89296" y="520303"/>
                </a:lnTo>
                <a:lnTo>
                  <a:pt x="58826" y="484784"/>
                </a:lnTo>
                <a:lnTo>
                  <a:pt x="34032" y="444846"/>
                </a:lnTo>
                <a:lnTo>
                  <a:pt x="15544" y="401116"/>
                </a:lnTo>
                <a:lnTo>
                  <a:pt x="3990" y="354225"/>
                </a:lnTo>
                <a:lnTo>
                  <a:pt x="0" y="3048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057400" y="3962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304800"/>
                </a:moveTo>
                <a:lnTo>
                  <a:pt x="3990" y="255374"/>
                </a:lnTo>
                <a:lnTo>
                  <a:pt x="15544" y="208483"/>
                </a:lnTo>
                <a:lnTo>
                  <a:pt x="34032" y="164753"/>
                </a:lnTo>
                <a:lnTo>
                  <a:pt x="58826" y="124815"/>
                </a:lnTo>
                <a:lnTo>
                  <a:pt x="89296" y="89296"/>
                </a:lnTo>
                <a:lnTo>
                  <a:pt x="124815" y="58826"/>
                </a:lnTo>
                <a:lnTo>
                  <a:pt x="164753" y="34032"/>
                </a:lnTo>
                <a:lnTo>
                  <a:pt x="208483" y="15544"/>
                </a:lnTo>
                <a:lnTo>
                  <a:pt x="255374" y="3990"/>
                </a:lnTo>
                <a:lnTo>
                  <a:pt x="304800" y="0"/>
                </a:lnTo>
                <a:lnTo>
                  <a:pt x="354225" y="3990"/>
                </a:lnTo>
                <a:lnTo>
                  <a:pt x="401116" y="15544"/>
                </a:lnTo>
                <a:lnTo>
                  <a:pt x="444846" y="34032"/>
                </a:lnTo>
                <a:lnTo>
                  <a:pt x="484784" y="58826"/>
                </a:lnTo>
                <a:lnTo>
                  <a:pt x="520303" y="89296"/>
                </a:lnTo>
                <a:lnTo>
                  <a:pt x="550773" y="124815"/>
                </a:lnTo>
                <a:lnTo>
                  <a:pt x="575567" y="164753"/>
                </a:lnTo>
                <a:lnTo>
                  <a:pt x="594055" y="208483"/>
                </a:lnTo>
                <a:lnTo>
                  <a:pt x="605609" y="255374"/>
                </a:lnTo>
                <a:lnTo>
                  <a:pt x="609600" y="304800"/>
                </a:lnTo>
                <a:lnTo>
                  <a:pt x="605609" y="354225"/>
                </a:lnTo>
                <a:lnTo>
                  <a:pt x="594055" y="401116"/>
                </a:lnTo>
                <a:lnTo>
                  <a:pt x="575567" y="444846"/>
                </a:lnTo>
                <a:lnTo>
                  <a:pt x="550773" y="484784"/>
                </a:lnTo>
                <a:lnTo>
                  <a:pt x="520303" y="520303"/>
                </a:lnTo>
                <a:lnTo>
                  <a:pt x="484784" y="550773"/>
                </a:lnTo>
                <a:lnTo>
                  <a:pt x="444846" y="575567"/>
                </a:lnTo>
                <a:lnTo>
                  <a:pt x="401116" y="594055"/>
                </a:lnTo>
                <a:lnTo>
                  <a:pt x="354225" y="605609"/>
                </a:lnTo>
                <a:lnTo>
                  <a:pt x="304800" y="609600"/>
                </a:lnTo>
                <a:lnTo>
                  <a:pt x="255374" y="605609"/>
                </a:lnTo>
                <a:lnTo>
                  <a:pt x="208483" y="594055"/>
                </a:lnTo>
                <a:lnTo>
                  <a:pt x="164753" y="575567"/>
                </a:lnTo>
                <a:lnTo>
                  <a:pt x="124815" y="550773"/>
                </a:lnTo>
                <a:lnTo>
                  <a:pt x="89296" y="520303"/>
                </a:lnTo>
                <a:lnTo>
                  <a:pt x="58826" y="484784"/>
                </a:lnTo>
                <a:lnTo>
                  <a:pt x="34032" y="444846"/>
                </a:lnTo>
                <a:lnTo>
                  <a:pt x="15544" y="401116"/>
                </a:lnTo>
                <a:lnTo>
                  <a:pt x="3990" y="354225"/>
                </a:lnTo>
                <a:lnTo>
                  <a:pt x="0" y="3048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43000" y="5105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304800"/>
                </a:moveTo>
                <a:lnTo>
                  <a:pt x="3990" y="255374"/>
                </a:lnTo>
                <a:lnTo>
                  <a:pt x="15544" y="208483"/>
                </a:lnTo>
                <a:lnTo>
                  <a:pt x="34032" y="164753"/>
                </a:lnTo>
                <a:lnTo>
                  <a:pt x="58826" y="124815"/>
                </a:lnTo>
                <a:lnTo>
                  <a:pt x="89296" y="89296"/>
                </a:lnTo>
                <a:lnTo>
                  <a:pt x="124815" y="58826"/>
                </a:lnTo>
                <a:lnTo>
                  <a:pt x="164753" y="34032"/>
                </a:lnTo>
                <a:lnTo>
                  <a:pt x="208483" y="15544"/>
                </a:lnTo>
                <a:lnTo>
                  <a:pt x="255374" y="3990"/>
                </a:lnTo>
                <a:lnTo>
                  <a:pt x="304800" y="0"/>
                </a:lnTo>
                <a:lnTo>
                  <a:pt x="354225" y="3990"/>
                </a:lnTo>
                <a:lnTo>
                  <a:pt x="401116" y="15544"/>
                </a:lnTo>
                <a:lnTo>
                  <a:pt x="444846" y="34032"/>
                </a:lnTo>
                <a:lnTo>
                  <a:pt x="484784" y="58826"/>
                </a:lnTo>
                <a:lnTo>
                  <a:pt x="520303" y="89296"/>
                </a:lnTo>
                <a:lnTo>
                  <a:pt x="550773" y="124815"/>
                </a:lnTo>
                <a:lnTo>
                  <a:pt x="575567" y="164753"/>
                </a:lnTo>
                <a:lnTo>
                  <a:pt x="594055" y="208483"/>
                </a:lnTo>
                <a:lnTo>
                  <a:pt x="605609" y="255374"/>
                </a:lnTo>
                <a:lnTo>
                  <a:pt x="609600" y="304800"/>
                </a:lnTo>
                <a:lnTo>
                  <a:pt x="605609" y="354225"/>
                </a:lnTo>
                <a:lnTo>
                  <a:pt x="594055" y="401116"/>
                </a:lnTo>
                <a:lnTo>
                  <a:pt x="575567" y="444846"/>
                </a:lnTo>
                <a:lnTo>
                  <a:pt x="550773" y="484784"/>
                </a:lnTo>
                <a:lnTo>
                  <a:pt x="520303" y="520303"/>
                </a:lnTo>
                <a:lnTo>
                  <a:pt x="484784" y="550773"/>
                </a:lnTo>
                <a:lnTo>
                  <a:pt x="444846" y="575567"/>
                </a:lnTo>
                <a:lnTo>
                  <a:pt x="401116" y="594055"/>
                </a:lnTo>
                <a:lnTo>
                  <a:pt x="354225" y="605609"/>
                </a:lnTo>
                <a:lnTo>
                  <a:pt x="304800" y="609600"/>
                </a:lnTo>
                <a:lnTo>
                  <a:pt x="255374" y="605609"/>
                </a:lnTo>
                <a:lnTo>
                  <a:pt x="208483" y="594055"/>
                </a:lnTo>
                <a:lnTo>
                  <a:pt x="164753" y="575567"/>
                </a:lnTo>
                <a:lnTo>
                  <a:pt x="124815" y="550773"/>
                </a:lnTo>
                <a:lnTo>
                  <a:pt x="89296" y="520303"/>
                </a:lnTo>
                <a:lnTo>
                  <a:pt x="58826" y="484784"/>
                </a:lnTo>
                <a:lnTo>
                  <a:pt x="34032" y="444846"/>
                </a:lnTo>
                <a:lnTo>
                  <a:pt x="15544" y="401116"/>
                </a:lnTo>
                <a:lnTo>
                  <a:pt x="3990" y="354225"/>
                </a:lnTo>
                <a:lnTo>
                  <a:pt x="0" y="3048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88340" y="2756992"/>
            <a:ext cx="2334895" cy="6972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27100" algn="l"/>
                <a:tab pos="1917700" algn="l"/>
              </a:tabLst>
            </a:pPr>
            <a:r>
              <a:rPr dirty="0" sz="4400">
                <a:solidFill>
                  <a:srgbClr val="333333"/>
                </a:solidFill>
                <a:latin typeface="Times New Roman"/>
                <a:cs typeface="Times New Roman"/>
              </a:rPr>
              <a:t>B</a:t>
            </a:r>
            <a:r>
              <a:rPr dirty="0" sz="4400">
                <a:solidFill>
                  <a:srgbClr val="333333"/>
                </a:solidFill>
                <a:latin typeface="Times New Roman"/>
                <a:cs typeface="Times New Roman"/>
              </a:rPr>
              <a:t>	</a:t>
            </a:r>
            <a:r>
              <a:rPr dirty="0" sz="4400">
                <a:solidFill>
                  <a:srgbClr val="333333"/>
                </a:solidFill>
                <a:latin typeface="Times New Roman"/>
                <a:cs typeface="Times New Roman"/>
              </a:rPr>
              <a:t>C</a:t>
            </a:r>
            <a:r>
              <a:rPr dirty="0" sz="4400">
                <a:solidFill>
                  <a:srgbClr val="333333"/>
                </a:solidFill>
                <a:latin typeface="Times New Roman"/>
                <a:cs typeface="Times New Roman"/>
              </a:rPr>
              <a:t>	</a:t>
            </a:r>
            <a:r>
              <a:rPr dirty="0" sz="4400">
                <a:solidFill>
                  <a:srgbClr val="333333"/>
                </a:solidFill>
                <a:latin typeface="Times New Roman"/>
                <a:cs typeface="Times New Roman"/>
              </a:rPr>
              <a:t>D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98194" y="3900296"/>
            <a:ext cx="1250950" cy="696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</a:tabLst>
            </a:pPr>
            <a:r>
              <a:rPr dirty="0" sz="4400">
                <a:solidFill>
                  <a:srgbClr val="333333"/>
                </a:solidFill>
                <a:latin typeface="Times New Roman"/>
                <a:cs typeface="Times New Roman"/>
              </a:rPr>
              <a:t>E</a:t>
            </a:r>
            <a:r>
              <a:rPr dirty="0" sz="4400">
                <a:solidFill>
                  <a:srgbClr val="333333"/>
                </a:solidFill>
                <a:latin typeface="Times New Roman"/>
                <a:cs typeface="Times New Roman"/>
              </a:rPr>
              <a:t>	</a:t>
            </a:r>
            <a:r>
              <a:rPr dirty="0" sz="4400">
                <a:solidFill>
                  <a:srgbClr val="333333"/>
                </a:solidFill>
                <a:latin typeface="Times New Roman"/>
                <a:cs typeface="Times New Roman"/>
              </a:rPr>
              <a:t>F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22044" y="5043627"/>
            <a:ext cx="429259" cy="696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>
                <a:solidFill>
                  <a:srgbClr val="333333"/>
                </a:solidFill>
                <a:latin typeface="Times New Roman"/>
                <a:cs typeface="Times New Roman"/>
              </a:rPr>
              <a:t>G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33600" y="2209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0"/>
                </a:moveTo>
                <a:lnTo>
                  <a:pt x="609600" y="6096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38200" y="2209800"/>
            <a:ext cx="762000" cy="609600"/>
          </a:xfrm>
          <a:custGeom>
            <a:avLst/>
            <a:gdLst/>
            <a:ahLst/>
            <a:cxnLst/>
            <a:rect l="l" t="t" r="r" b="b"/>
            <a:pathLst>
              <a:path w="762000" h="609600">
                <a:moveTo>
                  <a:pt x="762000" y="0"/>
                </a:moveTo>
                <a:lnTo>
                  <a:pt x="0" y="6096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447800" y="3352800"/>
            <a:ext cx="152400" cy="609600"/>
          </a:xfrm>
          <a:custGeom>
            <a:avLst/>
            <a:gdLst/>
            <a:ahLst/>
            <a:cxnLst/>
            <a:rect l="l" t="t" r="r" b="b"/>
            <a:pathLst>
              <a:path w="152400" h="609600">
                <a:moveTo>
                  <a:pt x="152400" y="0"/>
                </a:moveTo>
                <a:lnTo>
                  <a:pt x="0" y="6096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4038600" y="1828800"/>
            <a:ext cx="914400" cy="609600"/>
          </a:xfrm>
          <a:prstGeom prst="rect">
            <a:avLst/>
          </a:prstGeom>
          <a:ln w="12700">
            <a:solidFill>
              <a:srgbClr val="333333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32740">
              <a:lnSpc>
                <a:spcPts val="4800"/>
              </a:lnSpc>
            </a:pPr>
            <a:r>
              <a:rPr dirty="0" sz="4400" b="1">
                <a:solidFill>
                  <a:srgbClr val="333333"/>
                </a:solidFill>
                <a:latin typeface="Times New Roman"/>
                <a:cs typeface="Times New Roman"/>
              </a:rPr>
              <a:t>A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53000" y="1828800"/>
            <a:ext cx="609600" cy="609600"/>
          </a:xfrm>
          <a:prstGeom prst="rect">
            <a:avLst/>
          </a:prstGeom>
          <a:ln w="12700">
            <a:solidFill>
              <a:srgbClr val="333333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00965">
              <a:lnSpc>
                <a:spcPts val="4800"/>
              </a:lnSpc>
            </a:pPr>
            <a:r>
              <a:rPr dirty="0" sz="4400">
                <a:solidFill>
                  <a:srgbClr val="CCFF33"/>
                </a:solidFill>
                <a:latin typeface="Times New Roman"/>
                <a:cs typeface="Times New Roman"/>
              </a:rPr>
              <a:t>-1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38600" y="2438400"/>
            <a:ext cx="914400" cy="685800"/>
          </a:xfrm>
          <a:prstGeom prst="rect">
            <a:avLst/>
          </a:prstGeom>
          <a:ln w="12700">
            <a:solidFill>
              <a:srgbClr val="333333"/>
            </a:solidFill>
          </a:ln>
        </p:spPr>
        <p:txBody>
          <a:bodyPr wrap="square" lIns="0" tIns="11430" rIns="0" bIns="0" rtlCol="0" vert="horz">
            <a:spAutoFit/>
          </a:bodyPr>
          <a:lstStyle/>
          <a:p>
            <a:pPr marL="332740">
              <a:lnSpc>
                <a:spcPct val="100000"/>
              </a:lnSpc>
              <a:spcBef>
                <a:spcPts val="90"/>
              </a:spcBef>
            </a:pPr>
            <a:r>
              <a:rPr dirty="0" sz="4400" b="1">
                <a:solidFill>
                  <a:srgbClr val="333333"/>
                </a:solidFill>
                <a:latin typeface="Times New Roman"/>
                <a:cs typeface="Times New Roman"/>
              </a:rPr>
              <a:t>B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38600" y="3124200"/>
            <a:ext cx="914400" cy="685800"/>
          </a:xfrm>
          <a:prstGeom prst="rect">
            <a:avLst/>
          </a:prstGeom>
          <a:ln w="12700">
            <a:solidFill>
              <a:srgbClr val="333333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32740">
              <a:lnSpc>
                <a:spcPts val="5255"/>
              </a:lnSpc>
            </a:pPr>
            <a:r>
              <a:rPr dirty="0" sz="4400" b="1">
                <a:solidFill>
                  <a:srgbClr val="333333"/>
                </a:solidFill>
                <a:latin typeface="Times New Roman"/>
                <a:cs typeface="Times New Roman"/>
              </a:rPr>
              <a:t>C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38600" y="3810000"/>
            <a:ext cx="914400" cy="685800"/>
          </a:xfrm>
          <a:prstGeom prst="rect">
            <a:avLst/>
          </a:prstGeom>
          <a:ln w="12700">
            <a:solidFill>
              <a:srgbClr val="333333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32740">
              <a:lnSpc>
                <a:spcPts val="5135"/>
              </a:lnSpc>
            </a:pPr>
            <a:r>
              <a:rPr dirty="0" sz="4400" b="1">
                <a:solidFill>
                  <a:srgbClr val="333333"/>
                </a:solidFill>
                <a:latin typeface="Times New Roman"/>
                <a:cs typeface="Times New Roman"/>
              </a:rPr>
              <a:t>D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038600" y="4495800"/>
            <a:ext cx="914400" cy="685800"/>
          </a:xfrm>
          <a:prstGeom prst="rect">
            <a:avLst/>
          </a:prstGeom>
          <a:ln w="12700">
            <a:solidFill>
              <a:srgbClr val="333333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32740">
              <a:lnSpc>
                <a:spcPts val="5020"/>
              </a:lnSpc>
            </a:pPr>
            <a:r>
              <a:rPr dirty="0" sz="4400" b="1">
                <a:solidFill>
                  <a:srgbClr val="333333"/>
                </a:solidFill>
                <a:latin typeface="Times New Roman"/>
                <a:cs typeface="Times New Roman"/>
              </a:rPr>
              <a:t>E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38600" y="5181600"/>
            <a:ext cx="914400" cy="685800"/>
          </a:xfrm>
          <a:prstGeom prst="rect">
            <a:avLst/>
          </a:prstGeom>
          <a:ln w="12700">
            <a:solidFill>
              <a:srgbClr val="333333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32740">
              <a:lnSpc>
                <a:spcPts val="4900"/>
              </a:lnSpc>
            </a:pPr>
            <a:r>
              <a:rPr dirty="0" sz="4400" b="1">
                <a:solidFill>
                  <a:srgbClr val="333333"/>
                </a:solidFill>
                <a:latin typeface="Times New Roman"/>
                <a:cs typeface="Times New Roman"/>
              </a:rPr>
              <a:t>F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660775" y="1766138"/>
            <a:ext cx="305435" cy="47212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solidFill>
                  <a:srgbClr val="990033"/>
                </a:solidFill>
                <a:latin typeface="Times New Roman"/>
                <a:cs typeface="Times New Roman"/>
              </a:rPr>
              <a:t>0</a:t>
            </a:r>
            <a:endParaRPr sz="4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4400">
                <a:solidFill>
                  <a:srgbClr val="990033"/>
                </a:solidFill>
                <a:latin typeface="Times New Roman"/>
                <a:cs typeface="Times New Roman"/>
              </a:rPr>
              <a:t>1</a:t>
            </a:r>
            <a:endParaRPr sz="4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4400">
                <a:solidFill>
                  <a:srgbClr val="990033"/>
                </a:solidFill>
                <a:latin typeface="Times New Roman"/>
                <a:cs typeface="Times New Roman"/>
              </a:rPr>
              <a:t>2</a:t>
            </a:r>
            <a:endParaRPr sz="4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4400">
                <a:solidFill>
                  <a:srgbClr val="990033"/>
                </a:solidFill>
                <a:latin typeface="Times New Roman"/>
                <a:cs typeface="Times New Roman"/>
              </a:rPr>
              <a:t>3</a:t>
            </a:r>
            <a:endParaRPr sz="4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4400">
                <a:solidFill>
                  <a:srgbClr val="990033"/>
                </a:solidFill>
                <a:latin typeface="Times New Roman"/>
                <a:cs typeface="Times New Roman"/>
              </a:rPr>
              <a:t>4</a:t>
            </a:r>
            <a:endParaRPr sz="4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4400">
                <a:solidFill>
                  <a:srgbClr val="990033"/>
                </a:solidFill>
                <a:latin typeface="Times New Roman"/>
                <a:cs typeface="Times New Roman"/>
              </a:rPr>
              <a:t>5</a:t>
            </a:r>
            <a:endParaRPr sz="4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4400">
                <a:solidFill>
                  <a:srgbClr val="990033"/>
                </a:solidFill>
                <a:latin typeface="Times New Roman"/>
                <a:cs typeface="Times New Roman"/>
              </a:rPr>
              <a:t>6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038600" y="5867400"/>
            <a:ext cx="914400" cy="685800"/>
          </a:xfrm>
          <a:prstGeom prst="rect">
            <a:avLst/>
          </a:prstGeom>
          <a:ln w="12700">
            <a:solidFill>
              <a:srgbClr val="333333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32740">
              <a:lnSpc>
                <a:spcPts val="4780"/>
              </a:lnSpc>
            </a:pPr>
            <a:r>
              <a:rPr dirty="0" sz="4400" spc="5" b="1">
                <a:solidFill>
                  <a:srgbClr val="333333"/>
                </a:solidFill>
                <a:latin typeface="Times New Roman"/>
                <a:cs typeface="Times New Roman"/>
              </a:rPr>
              <a:t>G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707883" y="4815078"/>
            <a:ext cx="901065" cy="1367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4400">
                <a:solidFill>
                  <a:srgbClr val="0000FF"/>
                </a:solidFill>
                <a:latin typeface="Times New Roman"/>
                <a:cs typeface="Times New Roman"/>
              </a:rPr>
              <a:t>r=0  </a:t>
            </a:r>
            <a:r>
              <a:rPr dirty="0" sz="4400">
                <a:solidFill>
                  <a:srgbClr val="0000FF"/>
                </a:solidFill>
                <a:latin typeface="Times New Roman"/>
                <a:cs typeface="Times New Roman"/>
              </a:rPr>
              <a:t>n=6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038600" y="1828800"/>
            <a:ext cx="1905000" cy="4724400"/>
          </a:xfrm>
          <a:custGeom>
            <a:avLst/>
            <a:gdLst/>
            <a:ahLst/>
            <a:cxnLst/>
            <a:rect l="l" t="t" r="r" b="b"/>
            <a:pathLst>
              <a:path w="1905000" h="4724400">
                <a:moveTo>
                  <a:pt x="0" y="4724400"/>
                </a:moveTo>
                <a:lnTo>
                  <a:pt x="1905000" y="4724400"/>
                </a:lnTo>
                <a:lnTo>
                  <a:pt x="1905000" y="0"/>
                </a:lnTo>
                <a:lnTo>
                  <a:pt x="0" y="0"/>
                </a:lnTo>
                <a:lnTo>
                  <a:pt x="0" y="47244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038600" y="2438400"/>
            <a:ext cx="1905000" cy="0"/>
          </a:xfrm>
          <a:custGeom>
            <a:avLst/>
            <a:gdLst/>
            <a:ahLst/>
            <a:cxnLst/>
            <a:rect l="l" t="t" r="r" b="b"/>
            <a:pathLst>
              <a:path w="1905000" h="0">
                <a:moveTo>
                  <a:pt x="0" y="0"/>
                </a:moveTo>
                <a:lnTo>
                  <a:pt x="1905000" y="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038600" y="3124200"/>
            <a:ext cx="1905000" cy="0"/>
          </a:xfrm>
          <a:custGeom>
            <a:avLst/>
            <a:gdLst/>
            <a:ahLst/>
            <a:cxnLst/>
            <a:rect l="l" t="t" r="r" b="b"/>
            <a:pathLst>
              <a:path w="1905000" h="0">
                <a:moveTo>
                  <a:pt x="0" y="0"/>
                </a:moveTo>
                <a:lnTo>
                  <a:pt x="1905000" y="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038600" y="3810000"/>
            <a:ext cx="1905000" cy="0"/>
          </a:xfrm>
          <a:custGeom>
            <a:avLst/>
            <a:gdLst/>
            <a:ahLst/>
            <a:cxnLst/>
            <a:rect l="l" t="t" r="r" b="b"/>
            <a:pathLst>
              <a:path w="1905000" h="0">
                <a:moveTo>
                  <a:pt x="0" y="0"/>
                </a:moveTo>
                <a:lnTo>
                  <a:pt x="1905000" y="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038600" y="4495800"/>
            <a:ext cx="1905000" cy="0"/>
          </a:xfrm>
          <a:custGeom>
            <a:avLst/>
            <a:gdLst/>
            <a:ahLst/>
            <a:cxnLst/>
            <a:rect l="l" t="t" r="r" b="b"/>
            <a:pathLst>
              <a:path w="1905000" h="0">
                <a:moveTo>
                  <a:pt x="0" y="0"/>
                </a:moveTo>
                <a:lnTo>
                  <a:pt x="1905000" y="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038600" y="5181600"/>
            <a:ext cx="1905000" cy="0"/>
          </a:xfrm>
          <a:custGeom>
            <a:avLst/>
            <a:gdLst/>
            <a:ahLst/>
            <a:cxnLst/>
            <a:rect l="l" t="t" r="r" b="b"/>
            <a:pathLst>
              <a:path w="1905000" h="0">
                <a:moveTo>
                  <a:pt x="0" y="0"/>
                </a:moveTo>
                <a:lnTo>
                  <a:pt x="1905000" y="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038600" y="5867400"/>
            <a:ext cx="1905000" cy="0"/>
          </a:xfrm>
          <a:custGeom>
            <a:avLst/>
            <a:gdLst/>
            <a:ahLst/>
            <a:cxnLst/>
            <a:rect l="l" t="t" r="r" b="b"/>
            <a:pathLst>
              <a:path w="1905000" h="0">
                <a:moveTo>
                  <a:pt x="0" y="0"/>
                </a:moveTo>
                <a:lnTo>
                  <a:pt x="1905000" y="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562600" y="1828800"/>
            <a:ext cx="0" cy="4724400"/>
          </a:xfrm>
          <a:custGeom>
            <a:avLst/>
            <a:gdLst/>
            <a:ahLst/>
            <a:cxnLst/>
            <a:rect l="l" t="t" r="r" b="b"/>
            <a:pathLst>
              <a:path w="0" h="4724400">
                <a:moveTo>
                  <a:pt x="0" y="0"/>
                </a:moveTo>
                <a:lnTo>
                  <a:pt x="0" y="47244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4079875" y="1161034"/>
            <a:ext cx="312166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59865" algn="l"/>
              </a:tabLst>
            </a:pPr>
            <a:r>
              <a:rPr dirty="0" sz="3600">
                <a:solidFill>
                  <a:srgbClr val="990033"/>
                </a:solidFill>
                <a:latin typeface="Times New Roman"/>
                <a:cs typeface="Times New Roman"/>
              </a:rPr>
              <a:t>data	</a:t>
            </a:r>
            <a:r>
              <a:rPr dirty="0" sz="3600" spc="-5">
                <a:solidFill>
                  <a:srgbClr val="990033"/>
                </a:solidFill>
                <a:latin typeface="Times New Roman"/>
                <a:cs typeface="Times New Roman"/>
              </a:rPr>
              <a:t>firstchild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828800" y="2362200"/>
            <a:ext cx="0" cy="457200"/>
          </a:xfrm>
          <a:custGeom>
            <a:avLst/>
            <a:gdLst/>
            <a:ahLst/>
            <a:cxnLst/>
            <a:rect l="l" t="t" r="r" b="b"/>
            <a:pathLst>
              <a:path w="0"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057400" y="3352800"/>
            <a:ext cx="304800" cy="609600"/>
          </a:xfrm>
          <a:custGeom>
            <a:avLst/>
            <a:gdLst/>
            <a:ahLst/>
            <a:cxnLst/>
            <a:rect l="l" t="t" r="r" b="b"/>
            <a:pathLst>
              <a:path w="304800" h="609600">
                <a:moveTo>
                  <a:pt x="0" y="0"/>
                </a:moveTo>
                <a:lnTo>
                  <a:pt x="304800" y="6096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447800" y="4572000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953000" y="1828800"/>
            <a:ext cx="0" cy="4724400"/>
          </a:xfrm>
          <a:custGeom>
            <a:avLst/>
            <a:gdLst/>
            <a:ahLst/>
            <a:cxnLst/>
            <a:rect l="l" t="t" r="r" b="b"/>
            <a:pathLst>
              <a:path w="0" h="4724400">
                <a:moveTo>
                  <a:pt x="0" y="0"/>
                </a:moveTo>
                <a:lnTo>
                  <a:pt x="0" y="47244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6328028" y="1846910"/>
            <a:ext cx="2082164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  <a:tab pos="1840230" algn="l"/>
              </a:tabLst>
            </a:pPr>
            <a:r>
              <a:rPr dirty="0" sz="3600">
                <a:solidFill>
                  <a:srgbClr val="333333"/>
                </a:solidFill>
                <a:latin typeface="Times New Roman"/>
                <a:cs typeface="Times New Roman"/>
              </a:rPr>
              <a:t>1</a:t>
            </a:r>
            <a:r>
              <a:rPr dirty="0" sz="3600">
                <a:solidFill>
                  <a:srgbClr val="333333"/>
                </a:solidFill>
                <a:latin typeface="Times New Roman"/>
                <a:cs typeface="Times New Roman"/>
              </a:rPr>
              <a:t>	</a:t>
            </a:r>
            <a:r>
              <a:rPr dirty="0" sz="3600">
                <a:solidFill>
                  <a:srgbClr val="333333"/>
                </a:solidFill>
                <a:latin typeface="Times New Roman"/>
                <a:cs typeface="Times New Roman"/>
              </a:rPr>
              <a:t>2</a:t>
            </a:r>
            <a:r>
              <a:rPr dirty="0" sz="3600">
                <a:solidFill>
                  <a:srgbClr val="333333"/>
                </a:solidFill>
                <a:latin typeface="Times New Roman"/>
                <a:cs typeface="Times New Roman"/>
              </a:rPr>
              <a:t>	</a:t>
            </a:r>
            <a:r>
              <a:rPr dirty="0" sz="3600">
                <a:solidFill>
                  <a:srgbClr val="333333"/>
                </a:solidFill>
                <a:latin typeface="Times New Roman"/>
                <a:cs typeface="Times New Roman"/>
              </a:rPr>
              <a:t>3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248400" y="1981200"/>
            <a:ext cx="609600" cy="381000"/>
          </a:xfrm>
          <a:custGeom>
            <a:avLst/>
            <a:gdLst/>
            <a:ahLst/>
            <a:cxnLst/>
            <a:rect l="l" t="t" r="r" b="b"/>
            <a:pathLst>
              <a:path w="609600" h="381000">
                <a:moveTo>
                  <a:pt x="0" y="381000"/>
                </a:moveTo>
                <a:lnTo>
                  <a:pt x="609600" y="381000"/>
                </a:lnTo>
                <a:lnTo>
                  <a:pt x="6096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629400" y="1981200"/>
            <a:ext cx="0" cy="381000"/>
          </a:xfrm>
          <a:custGeom>
            <a:avLst/>
            <a:gdLst/>
            <a:ahLst/>
            <a:cxnLst/>
            <a:rect l="l" t="t" r="r" b="b"/>
            <a:pathLst>
              <a:path w="0"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784850" y="2184400"/>
            <a:ext cx="463550" cy="50800"/>
          </a:xfrm>
          <a:custGeom>
            <a:avLst/>
            <a:gdLst/>
            <a:ahLst/>
            <a:cxnLst/>
            <a:rect l="l" t="t" r="r" b="b"/>
            <a:pathLst>
              <a:path w="463550" h="50800">
                <a:moveTo>
                  <a:pt x="412750" y="0"/>
                </a:moveTo>
                <a:lnTo>
                  <a:pt x="412750" y="50800"/>
                </a:lnTo>
                <a:lnTo>
                  <a:pt x="450850" y="31750"/>
                </a:lnTo>
                <a:lnTo>
                  <a:pt x="425450" y="31750"/>
                </a:lnTo>
                <a:lnTo>
                  <a:pt x="425450" y="19050"/>
                </a:lnTo>
                <a:lnTo>
                  <a:pt x="450850" y="19050"/>
                </a:lnTo>
                <a:lnTo>
                  <a:pt x="412750" y="0"/>
                </a:lnTo>
                <a:close/>
              </a:path>
              <a:path w="463550" h="50800">
                <a:moveTo>
                  <a:pt x="412750" y="19050"/>
                </a:moveTo>
                <a:lnTo>
                  <a:pt x="0" y="19050"/>
                </a:lnTo>
                <a:lnTo>
                  <a:pt x="0" y="31750"/>
                </a:lnTo>
                <a:lnTo>
                  <a:pt x="412750" y="31750"/>
                </a:lnTo>
                <a:lnTo>
                  <a:pt x="412750" y="19050"/>
                </a:lnTo>
                <a:close/>
              </a:path>
              <a:path w="463550" h="50800">
                <a:moveTo>
                  <a:pt x="450850" y="19050"/>
                </a:moveTo>
                <a:lnTo>
                  <a:pt x="425450" y="19050"/>
                </a:lnTo>
                <a:lnTo>
                  <a:pt x="425450" y="31750"/>
                </a:lnTo>
                <a:lnTo>
                  <a:pt x="450850" y="31750"/>
                </a:lnTo>
                <a:lnTo>
                  <a:pt x="463550" y="25400"/>
                </a:lnTo>
                <a:lnTo>
                  <a:pt x="450850" y="1905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162800" y="1981200"/>
            <a:ext cx="609600" cy="381000"/>
          </a:xfrm>
          <a:custGeom>
            <a:avLst/>
            <a:gdLst/>
            <a:ahLst/>
            <a:cxnLst/>
            <a:rect l="l" t="t" r="r" b="b"/>
            <a:pathLst>
              <a:path w="609600" h="381000">
                <a:moveTo>
                  <a:pt x="0" y="381000"/>
                </a:moveTo>
                <a:lnTo>
                  <a:pt x="609600" y="381000"/>
                </a:lnTo>
                <a:lnTo>
                  <a:pt x="6096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543800" y="1981200"/>
            <a:ext cx="0" cy="381000"/>
          </a:xfrm>
          <a:custGeom>
            <a:avLst/>
            <a:gdLst/>
            <a:ahLst/>
            <a:cxnLst/>
            <a:rect l="l" t="t" r="r" b="b"/>
            <a:pathLst>
              <a:path w="0"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699250" y="2184400"/>
            <a:ext cx="463550" cy="50800"/>
          </a:xfrm>
          <a:custGeom>
            <a:avLst/>
            <a:gdLst/>
            <a:ahLst/>
            <a:cxnLst/>
            <a:rect l="l" t="t" r="r" b="b"/>
            <a:pathLst>
              <a:path w="463550" h="50800">
                <a:moveTo>
                  <a:pt x="412750" y="0"/>
                </a:moveTo>
                <a:lnTo>
                  <a:pt x="412750" y="50800"/>
                </a:lnTo>
                <a:lnTo>
                  <a:pt x="450850" y="31750"/>
                </a:lnTo>
                <a:lnTo>
                  <a:pt x="425450" y="31750"/>
                </a:lnTo>
                <a:lnTo>
                  <a:pt x="425450" y="19050"/>
                </a:lnTo>
                <a:lnTo>
                  <a:pt x="450850" y="19050"/>
                </a:lnTo>
                <a:lnTo>
                  <a:pt x="412750" y="0"/>
                </a:lnTo>
                <a:close/>
              </a:path>
              <a:path w="463550" h="50800">
                <a:moveTo>
                  <a:pt x="412750" y="19050"/>
                </a:moveTo>
                <a:lnTo>
                  <a:pt x="0" y="19050"/>
                </a:lnTo>
                <a:lnTo>
                  <a:pt x="0" y="31750"/>
                </a:lnTo>
                <a:lnTo>
                  <a:pt x="412750" y="31750"/>
                </a:lnTo>
                <a:lnTo>
                  <a:pt x="412750" y="19050"/>
                </a:lnTo>
                <a:close/>
              </a:path>
              <a:path w="463550" h="50800">
                <a:moveTo>
                  <a:pt x="450850" y="19050"/>
                </a:moveTo>
                <a:lnTo>
                  <a:pt x="425450" y="19050"/>
                </a:lnTo>
                <a:lnTo>
                  <a:pt x="425450" y="31750"/>
                </a:lnTo>
                <a:lnTo>
                  <a:pt x="450850" y="31750"/>
                </a:lnTo>
                <a:lnTo>
                  <a:pt x="463550" y="25400"/>
                </a:lnTo>
                <a:lnTo>
                  <a:pt x="450850" y="1905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8077200" y="1981200"/>
            <a:ext cx="609600" cy="381000"/>
          </a:xfrm>
          <a:custGeom>
            <a:avLst/>
            <a:gdLst/>
            <a:ahLst/>
            <a:cxnLst/>
            <a:rect l="l" t="t" r="r" b="b"/>
            <a:pathLst>
              <a:path w="609600" h="381000">
                <a:moveTo>
                  <a:pt x="0" y="381000"/>
                </a:moveTo>
                <a:lnTo>
                  <a:pt x="609600" y="381000"/>
                </a:lnTo>
                <a:lnTo>
                  <a:pt x="6096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8458200" y="1981200"/>
            <a:ext cx="0" cy="381000"/>
          </a:xfrm>
          <a:custGeom>
            <a:avLst/>
            <a:gdLst/>
            <a:ahLst/>
            <a:cxnLst/>
            <a:rect l="l" t="t" r="r" b="b"/>
            <a:pathLst>
              <a:path w="0"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613650" y="2184400"/>
            <a:ext cx="463550" cy="50800"/>
          </a:xfrm>
          <a:custGeom>
            <a:avLst/>
            <a:gdLst/>
            <a:ahLst/>
            <a:cxnLst/>
            <a:rect l="l" t="t" r="r" b="b"/>
            <a:pathLst>
              <a:path w="463550" h="50800">
                <a:moveTo>
                  <a:pt x="412750" y="0"/>
                </a:moveTo>
                <a:lnTo>
                  <a:pt x="412750" y="50800"/>
                </a:lnTo>
                <a:lnTo>
                  <a:pt x="450850" y="31750"/>
                </a:lnTo>
                <a:lnTo>
                  <a:pt x="425450" y="31750"/>
                </a:lnTo>
                <a:lnTo>
                  <a:pt x="425450" y="19050"/>
                </a:lnTo>
                <a:lnTo>
                  <a:pt x="450850" y="19050"/>
                </a:lnTo>
                <a:lnTo>
                  <a:pt x="412750" y="0"/>
                </a:lnTo>
                <a:close/>
              </a:path>
              <a:path w="463550" h="50800">
                <a:moveTo>
                  <a:pt x="412750" y="19050"/>
                </a:moveTo>
                <a:lnTo>
                  <a:pt x="0" y="19050"/>
                </a:lnTo>
                <a:lnTo>
                  <a:pt x="0" y="31750"/>
                </a:lnTo>
                <a:lnTo>
                  <a:pt x="412750" y="31750"/>
                </a:lnTo>
                <a:lnTo>
                  <a:pt x="412750" y="19050"/>
                </a:lnTo>
                <a:close/>
              </a:path>
              <a:path w="463550" h="50800">
                <a:moveTo>
                  <a:pt x="450850" y="19050"/>
                </a:moveTo>
                <a:lnTo>
                  <a:pt x="425450" y="19050"/>
                </a:lnTo>
                <a:lnTo>
                  <a:pt x="425450" y="31750"/>
                </a:lnTo>
                <a:lnTo>
                  <a:pt x="450850" y="31750"/>
                </a:lnTo>
                <a:lnTo>
                  <a:pt x="463550" y="25400"/>
                </a:lnTo>
                <a:lnTo>
                  <a:pt x="450850" y="1905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6328028" y="3142564"/>
            <a:ext cx="116840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</a:tabLst>
            </a:pPr>
            <a:r>
              <a:rPr dirty="0" sz="3600">
                <a:solidFill>
                  <a:srgbClr val="333333"/>
                </a:solidFill>
                <a:latin typeface="Times New Roman"/>
                <a:cs typeface="Times New Roman"/>
              </a:rPr>
              <a:t>4</a:t>
            </a:r>
            <a:r>
              <a:rPr dirty="0" sz="3600">
                <a:solidFill>
                  <a:srgbClr val="333333"/>
                </a:solidFill>
                <a:latin typeface="Times New Roman"/>
                <a:cs typeface="Times New Roman"/>
              </a:rPr>
              <a:t>	</a:t>
            </a:r>
            <a:r>
              <a:rPr dirty="0" sz="3600">
                <a:solidFill>
                  <a:srgbClr val="333333"/>
                </a:solidFill>
                <a:latin typeface="Times New Roman"/>
                <a:cs typeface="Times New Roman"/>
              </a:rPr>
              <a:t>5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328028" y="4514545"/>
            <a:ext cx="25463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333333"/>
                </a:solidFill>
                <a:latin typeface="Times New Roman"/>
                <a:cs typeface="Times New Roman"/>
              </a:rPr>
              <a:t>6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248400" y="3276600"/>
            <a:ext cx="609600" cy="381000"/>
          </a:xfrm>
          <a:custGeom>
            <a:avLst/>
            <a:gdLst/>
            <a:ahLst/>
            <a:cxnLst/>
            <a:rect l="l" t="t" r="r" b="b"/>
            <a:pathLst>
              <a:path w="609600" h="381000">
                <a:moveTo>
                  <a:pt x="0" y="381000"/>
                </a:moveTo>
                <a:lnTo>
                  <a:pt x="609600" y="381000"/>
                </a:lnTo>
                <a:lnTo>
                  <a:pt x="6096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629400" y="3276600"/>
            <a:ext cx="0" cy="381000"/>
          </a:xfrm>
          <a:custGeom>
            <a:avLst/>
            <a:gdLst/>
            <a:ahLst/>
            <a:cxnLst/>
            <a:rect l="l" t="t" r="r" b="b"/>
            <a:pathLst>
              <a:path w="0"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784850" y="3479800"/>
            <a:ext cx="463550" cy="50800"/>
          </a:xfrm>
          <a:custGeom>
            <a:avLst/>
            <a:gdLst/>
            <a:ahLst/>
            <a:cxnLst/>
            <a:rect l="l" t="t" r="r" b="b"/>
            <a:pathLst>
              <a:path w="463550" h="50800">
                <a:moveTo>
                  <a:pt x="412750" y="0"/>
                </a:moveTo>
                <a:lnTo>
                  <a:pt x="412750" y="50800"/>
                </a:lnTo>
                <a:lnTo>
                  <a:pt x="450850" y="31750"/>
                </a:lnTo>
                <a:lnTo>
                  <a:pt x="425450" y="31750"/>
                </a:lnTo>
                <a:lnTo>
                  <a:pt x="425450" y="19050"/>
                </a:lnTo>
                <a:lnTo>
                  <a:pt x="450850" y="19050"/>
                </a:lnTo>
                <a:lnTo>
                  <a:pt x="412750" y="0"/>
                </a:lnTo>
                <a:close/>
              </a:path>
              <a:path w="463550" h="50800">
                <a:moveTo>
                  <a:pt x="412750" y="19050"/>
                </a:moveTo>
                <a:lnTo>
                  <a:pt x="0" y="19050"/>
                </a:lnTo>
                <a:lnTo>
                  <a:pt x="0" y="31750"/>
                </a:lnTo>
                <a:lnTo>
                  <a:pt x="412750" y="31750"/>
                </a:lnTo>
                <a:lnTo>
                  <a:pt x="412750" y="19050"/>
                </a:lnTo>
                <a:close/>
              </a:path>
              <a:path w="463550" h="50800">
                <a:moveTo>
                  <a:pt x="450850" y="19050"/>
                </a:moveTo>
                <a:lnTo>
                  <a:pt x="425450" y="19050"/>
                </a:lnTo>
                <a:lnTo>
                  <a:pt x="425450" y="31750"/>
                </a:lnTo>
                <a:lnTo>
                  <a:pt x="450850" y="31750"/>
                </a:lnTo>
                <a:lnTo>
                  <a:pt x="463550" y="25400"/>
                </a:lnTo>
                <a:lnTo>
                  <a:pt x="450850" y="1905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162800" y="3276600"/>
            <a:ext cx="609600" cy="381000"/>
          </a:xfrm>
          <a:custGeom>
            <a:avLst/>
            <a:gdLst/>
            <a:ahLst/>
            <a:cxnLst/>
            <a:rect l="l" t="t" r="r" b="b"/>
            <a:pathLst>
              <a:path w="609600" h="381000">
                <a:moveTo>
                  <a:pt x="0" y="381000"/>
                </a:moveTo>
                <a:lnTo>
                  <a:pt x="609600" y="381000"/>
                </a:lnTo>
                <a:lnTo>
                  <a:pt x="6096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543800" y="3276600"/>
            <a:ext cx="0" cy="381000"/>
          </a:xfrm>
          <a:custGeom>
            <a:avLst/>
            <a:gdLst/>
            <a:ahLst/>
            <a:cxnLst/>
            <a:rect l="l" t="t" r="r" b="b"/>
            <a:pathLst>
              <a:path w="0"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699250" y="3479800"/>
            <a:ext cx="463550" cy="50800"/>
          </a:xfrm>
          <a:custGeom>
            <a:avLst/>
            <a:gdLst/>
            <a:ahLst/>
            <a:cxnLst/>
            <a:rect l="l" t="t" r="r" b="b"/>
            <a:pathLst>
              <a:path w="463550" h="50800">
                <a:moveTo>
                  <a:pt x="412750" y="0"/>
                </a:moveTo>
                <a:lnTo>
                  <a:pt x="412750" y="50800"/>
                </a:lnTo>
                <a:lnTo>
                  <a:pt x="450850" y="31750"/>
                </a:lnTo>
                <a:lnTo>
                  <a:pt x="425450" y="31750"/>
                </a:lnTo>
                <a:lnTo>
                  <a:pt x="425450" y="19050"/>
                </a:lnTo>
                <a:lnTo>
                  <a:pt x="450850" y="19050"/>
                </a:lnTo>
                <a:lnTo>
                  <a:pt x="412750" y="0"/>
                </a:lnTo>
                <a:close/>
              </a:path>
              <a:path w="463550" h="50800">
                <a:moveTo>
                  <a:pt x="412750" y="19050"/>
                </a:moveTo>
                <a:lnTo>
                  <a:pt x="0" y="19050"/>
                </a:lnTo>
                <a:lnTo>
                  <a:pt x="0" y="31750"/>
                </a:lnTo>
                <a:lnTo>
                  <a:pt x="412750" y="31750"/>
                </a:lnTo>
                <a:lnTo>
                  <a:pt x="412750" y="19050"/>
                </a:lnTo>
                <a:close/>
              </a:path>
              <a:path w="463550" h="50800">
                <a:moveTo>
                  <a:pt x="450850" y="19050"/>
                </a:moveTo>
                <a:lnTo>
                  <a:pt x="425450" y="19050"/>
                </a:lnTo>
                <a:lnTo>
                  <a:pt x="425450" y="31750"/>
                </a:lnTo>
                <a:lnTo>
                  <a:pt x="450850" y="31750"/>
                </a:lnTo>
                <a:lnTo>
                  <a:pt x="463550" y="25400"/>
                </a:lnTo>
                <a:lnTo>
                  <a:pt x="450850" y="1905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248400" y="4648200"/>
            <a:ext cx="609600" cy="381000"/>
          </a:xfrm>
          <a:custGeom>
            <a:avLst/>
            <a:gdLst/>
            <a:ahLst/>
            <a:cxnLst/>
            <a:rect l="l" t="t" r="r" b="b"/>
            <a:pathLst>
              <a:path w="609600" h="381000">
                <a:moveTo>
                  <a:pt x="0" y="381000"/>
                </a:moveTo>
                <a:lnTo>
                  <a:pt x="609600" y="381000"/>
                </a:lnTo>
                <a:lnTo>
                  <a:pt x="6096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629400" y="4648200"/>
            <a:ext cx="0" cy="381000"/>
          </a:xfrm>
          <a:custGeom>
            <a:avLst/>
            <a:gdLst/>
            <a:ahLst/>
            <a:cxnLst/>
            <a:rect l="l" t="t" r="r" b="b"/>
            <a:pathLst>
              <a:path w="0"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5784850" y="4851400"/>
            <a:ext cx="463550" cy="50800"/>
          </a:xfrm>
          <a:custGeom>
            <a:avLst/>
            <a:gdLst/>
            <a:ahLst/>
            <a:cxnLst/>
            <a:rect l="l" t="t" r="r" b="b"/>
            <a:pathLst>
              <a:path w="463550" h="50800">
                <a:moveTo>
                  <a:pt x="412750" y="0"/>
                </a:moveTo>
                <a:lnTo>
                  <a:pt x="412750" y="50800"/>
                </a:lnTo>
                <a:lnTo>
                  <a:pt x="450850" y="31750"/>
                </a:lnTo>
                <a:lnTo>
                  <a:pt x="425450" y="31750"/>
                </a:lnTo>
                <a:lnTo>
                  <a:pt x="425450" y="19050"/>
                </a:lnTo>
                <a:lnTo>
                  <a:pt x="450850" y="19050"/>
                </a:lnTo>
                <a:lnTo>
                  <a:pt x="412750" y="0"/>
                </a:lnTo>
                <a:close/>
              </a:path>
              <a:path w="463550" h="50800">
                <a:moveTo>
                  <a:pt x="412750" y="19050"/>
                </a:moveTo>
                <a:lnTo>
                  <a:pt x="0" y="19050"/>
                </a:lnTo>
                <a:lnTo>
                  <a:pt x="0" y="31750"/>
                </a:lnTo>
                <a:lnTo>
                  <a:pt x="412750" y="31750"/>
                </a:lnTo>
                <a:lnTo>
                  <a:pt x="412750" y="19050"/>
                </a:lnTo>
                <a:close/>
              </a:path>
              <a:path w="463550" h="50800">
                <a:moveTo>
                  <a:pt x="450850" y="19050"/>
                </a:moveTo>
                <a:lnTo>
                  <a:pt x="425450" y="19050"/>
                </a:lnTo>
                <a:lnTo>
                  <a:pt x="425450" y="31750"/>
                </a:lnTo>
                <a:lnTo>
                  <a:pt x="450850" y="31750"/>
                </a:lnTo>
                <a:lnTo>
                  <a:pt x="463550" y="25400"/>
                </a:lnTo>
                <a:lnTo>
                  <a:pt x="450850" y="1905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715000" y="5410200"/>
            <a:ext cx="76200" cy="228600"/>
          </a:xfrm>
          <a:custGeom>
            <a:avLst/>
            <a:gdLst/>
            <a:ahLst/>
            <a:cxnLst/>
            <a:rect l="l" t="t" r="r" b="b"/>
            <a:pathLst>
              <a:path w="76200" h="228600">
                <a:moveTo>
                  <a:pt x="76200" y="0"/>
                </a:moveTo>
                <a:lnTo>
                  <a:pt x="0" y="228600"/>
                </a:lnTo>
              </a:path>
            </a:pathLst>
          </a:custGeom>
          <a:ln w="38100">
            <a:solidFill>
              <a:srgbClr val="99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5791200" y="5410200"/>
            <a:ext cx="76200" cy="228600"/>
          </a:xfrm>
          <a:custGeom>
            <a:avLst/>
            <a:gdLst/>
            <a:ahLst/>
            <a:cxnLst/>
            <a:rect l="l" t="t" r="r" b="b"/>
            <a:pathLst>
              <a:path w="76200" h="228600">
                <a:moveTo>
                  <a:pt x="0" y="0"/>
                </a:moveTo>
                <a:lnTo>
                  <a:pt x="76200" y="228600"/>
                </a:lnTo>
              </a:path>
            </a:pathLst>
          </a:custGeom>
          <a:ln w="38100">
            <a:solidFill>
              <a:srgbClr val="99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715000" y="6096000"/>
            <a:ext cx="76200" cy="228600"/>
          </a:xfrm>
          <a:custGeom>
            <a:avLst/>
            <a:gdLst/>
            <a:ahLst/>
            <a:cxnLst/>
            <a:rect l="l" t="t" r="r" b="b"/>
            <a:pathLst>
              <a:path w="76200" h="228600">
                <a:moveTo>
                  <a:pt x="76200" y="0"/>
                </a:moveTo>
                <a:lnTo>
                  <a:pt x="0" y="228600"/>
                </a:lnTo>
              </a:path>
            </a:pathLst>
          </a:custGeom>
          <a:ln w="38100">
            <a:solidFill>
              <a:srgbClr val="99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791200" y="6096000"/>
            <a:ext cx="76200" cy="228600"/>
          </a:xfrm>
          <a:custGeom>
            <a:avLst/>
            <a:gdLst/>
            <a:ahLst/>
            <a:cxnLst/>
            <a:rect l="l" t="t" r="r" b="b"/>
            <a:pathLst>
              <a:path w="76200" h="228600">
                <a:moveTo>
                  <a:pt x="0" y="0"/>
                </a:moveTo>
                <a:lnTo>
                  <a:pt x="76200" y="228600"/>
                </a:lnTo>
              </a:path>
            </a:pathLst>
          </a:custGeom>
          <a:ln w="38100">
            <a:solidFill>
              <a:srgbClr val="99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715000" y="4038600"/>
            <a:ext cx="76200" cy="228600"/>
          </a:xfrm>
          <a:custGeom>
            <a:avLst/>
            <a:gdLst/>
            <a:ahLst/>
            <a:cxnLst/>
            <a:rect l="l" t="t" r="r" b="b"/>
            <a:pathLst>
              <a:path w="76200" h="228600">
                <a:moveTo>
                  <a:pt x="76200" y="0"/>
                </a:moveTo>
                <a:lnTo>
                  <a:pt x="0" y="228600"/>
                </a:lnTo>
              </a:path>
            </a:pathLst>
          </a:custGeom>
          <a:ln w="38100">
            <a:solidFill>
              <a:srgbClr val="99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791200" y="4038600"/>
            <a:ext cx="76200" cy="228600"/>
          </a:xfrm>
          <a:custGeom>
            <a:avLst/>
            <a:gdLst/>
            <a:ahLst/>
            <a:cxnLst/>
            <a:rect l="l" t="t" r="r" b="b"/>
            <a:pathLst>
              <a:path w="76200" h="228600">
                <a:moveTo>
                  <a:pt x="0" y="0"/>
                </a:moveTo>
                <a:lnTo>
                  <a:pt x="76200" y="228600"/>
                </a:lnTo>
              </a:path>
            </a:pathLst>
          </a:custGeom>
          <a:ln w="38100">
            <a:solidFill>
              <a:srgbClr val="99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715000" y="2667000"/>
            <a:ext cx="76200" cy="228600"/>
          </a:xfrm>
          <a:custGeom>
            <a:avLst/>
            <a:gdLst/>
            <a:ahLst/>
            <a:cxnLst/>
            <a:rect l="l" t="t" r="r" b="b"/>
            <a:pathLst>
              <a:path w="76200" h="228600">
                <a:moveTo>
                  <a:pt x="76200" y="0"/>
                </a:moveTo>
                <a:lnTo>
                  <a:pt x="0" y="228600"/>
                </a:lnTo>
              </a:path>
            </a:pathLst>
          </a:custGeom>
          <a:ln w="38100">
            <a:solidFill>
              <a:srgbClr val="99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791200" y="2667000"/>
            <a:ext cx="76200" cy="228600"/>
          </a:xfrm>
          <a:custGeom>
            <a:avLst/>
            <a:gdLst/>
            <a:ahLst/>
            <a:cxnLst/>
            <a:rect l="l" t="t" r="r" b="b"/>
            <a:pathLst>
              <a:path w="76200" h="228600">
                <a:moveTo>
                  <a:pt x="0" y="0"/>
                </a:moveTo>
                <a:lnTo>
                  <a:pt x="76200" y="228600"/>
                </a:lnTo>
              </a:path>
            </a:pathLst>
          </a:custGeom>
          <a:ln w="38100">
            <a:solidFill>
              <a:srgbClr val="99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6705600" y="4724400"/>
            <a:ext cx="76200" cy="228600"/>
          </a:xfrm>
          <a:custGeom>
            <a:avLst/>
            <a:gdLst/>
            <a:ahLst/>
            <a:cxnLst/>
            <a:rect l="l" t="t" r="r" b="b"/>
            <a:pathLst>
              <a:path w="76200" h="228600">
                <a:moveTo>
                  <a:pt x="76200" y="0"/>
                </a:moveTo>
                <a:lnTo>
                  <a:pt x="0" y="228600"/>
                </a:lnTo>
              </a:path>
            </a:pathLst>
          </a:custGeom>
          <a:ln w="38100">
            <a:solidFill>
              <a:srgbClr val="99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6781800" y="4724400"/>
            <a:ext cx="76200" cy="228600"/>
          </a:xfrm>
          <a:custGeom>
            <a:avLst/>
            <a:gdLst/>
            <a:ahLst/>
            <a:cxnLst/>
            <a:rect l="l" t="t" r="r" b="b"/>
            <a:pathLst>
              <a:path w="76200" h="228600">
                <a:moveTo>
                  <a:pt x="0" y="0"/>
                </a:moveTo>
                <a:lnTo>
                  <a:pt x="76200" y="228600"/>
                </a:lnTo>
              </a:path>
            </a:pathLst>
          </a:custGeom>
          <a:ln w="38100">
            <a:solidFill>
              <a:srgbClr val="99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7620000" y="3352800"/>
            <a:ext cx="76200" cy="228600"/>
          </a:xfrm>
          <a:custGeom>
            <a:avLst/>
            <a:gdLst/>
            <a:ahLst/>
            <a:cxnLst/>
            <a:rect l="l" t="t" r="r" b="b"/>
            <a:pathLst>
              <a:path w="76200" h="228600">
                <a:moveTo>
                  <a:pt x="76200" y="0"/>
                </a:moveTo>
                <a:lnTo>
                  <a:pt x="0" y="228600"/>
                </a:lnTo>
              </a:path>
            </a:pathLst>
          </a:custGeom>
          <a:ln w="38100">
            <a:solidFill>
              <a:srgbClr val="99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7696200" y="3352800"/>
            <a:ext cx="76200" cy="228600"/>
          </a:xfrm>
          <a:custGeom>
            <a:avLst/>
            <a:gdLst/>
            <a:ahLst/>
            <a:cxnLst/>
            <a:rect l="l" t="t" r="r" b="b"/>
            <a:pathLst>
              <a:path w="76200" h="228600">
                <a:moveTo>
                  <a:pt x="0" y="0"/>
                </a:moveTo>
                <a:lnTo>
                  <a:pt x="76200" y="228600"/>
                </a:lnTo>
              </a:path>
            </a:pathLst>
          </a:custGeom>
          <a:ln w="38100">
            <a:solidFill>
              <a:srgbClr val="99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8534400" y="2057400"/>
            <a:ext cx="76200" cy="228600"/>
          </a:xfrm>
          <a:custGeom>
            <a:avLst/>
            <a:gdLst/>
            <a:ahLst/>
            <a:cxnLst/>
            <a:rect l="l" t="t" r="r" b="b"/>
            <a:pathLst>
              <a:path w="76200" h="228600">
                <a:moveTo>
                  <a:pt x="76200" y="0"/>
                </a:moveTo>
                <a:lnTo>
                  <a:pt x="0" y="228600"/>
                </a:lnTo>
              </a:path>
            </a:pathLst>
          </a:custGeom>
          <a:ln w="38100">
            <a:solidFill>
              <a:srgbClr val="99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8610600" y="2057400"/>
            <a:ext cx="76200" cy="228600"/>
          </a:xfrm>
          <a:custGeom>
            <a:avLst/>
            <a:gdLst/>
            <a:ahLst/>
            <a:cxnLst/>
            <a:rect l="l" t="t" r="r" b="b"/>
            <a:pathLst>
              <a:path w="76200" h="228600">
                <a:moveTo>
                  <a:pt x="0" y="0"/>
                </a:moveTo>
                <a:lnTo>
                  <a:pt x="76200" y="228600"/>
                </a:lnTo>
              </a:path>
            </a:pathLst>
          </a:custGeom>
          <a:ln w="38100">
            <a:solidFill>
              <a:srgbClr val="99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 txBox="1">
            <a:spLocks noGrp="1"/>
          </p:cNvSpPr>
          <p:nvPr>
            <p:ph type="title"/>
          </p:nvPr>
        </p:nvSpPr>
        <p:spPr>
          <a:xfrm>
            <a:off x="459740" y="247853"/>
            <a:ext cx="573722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>
                <a:solidFill>
                  <a:srgbClr val="0000FF"/>
                </a:solidFill>
                <a:latin typeface="Microsoft JhengHei"/>
                <a:cs typeface="Microsoft JhengHei"/>
              </a:rPr>
              <a:t>二</a:t>
            </a:r>
            <a:r>
              <a:rPr dirty="0" sz="4800" spc="15">
                <a:solidFill>
                  <a:srgbClr val="0000FF"/>
                </a:solidFill>
                <a:latin typeface="Microsoft JhengHei"/>
                <a:cs typeface="Microsoft JhengHei"/>
              </a:rPr>
              <a:t>、</a:t>
            </a:r>
            <a:r>
              <a:rPr dirty="0" sz="4800">
                <a:solidFill>
                  <a:srgbClr val="0000FF"/>
                </a:solidFill>
                <a:latin typeface="Microsoft JhengHei"/>
                <a:cs typeface="Microsoft JhengHei"/>
              </a:rPr>
              <a:t>孩</a:t>
            </a:r>
            <a:r>
              <a:rPr dirty="0" sz="4800" spc="15">
                <a:solidFill>
                  <a:srgbClr val="0000FF"/>
                </a:solidFill>
                <a:latin typeface="Microsoft JhengHei"/>
                <a:cs typeface="Microsoft JhengHei"/>
              </a:rPr>
              <a:t>子链</a:t>
            </a:r>
            <a:r>
              <a:rPr dirty="0" sz="4800" spc="25">
                <a:solidFill>
                  <a:srgbClr val="0000FF"/>
                </a:solidFill>
                <a:latin typeface="Microsoft JhengHei"/>
                <a:cs typeface="Microsoft JhengHei"/>
              </a:rPr>
              <a:t>表</a:t>
            </a:r>
            <a:r>
              <a:rPr dirty="0" sz="4800" spc="15">
                <a:solidFill>
                  <a:srgbClr val="0000FF"/>
                </a:solidFill>
                <a:latin typeface="Microsoft JhengHei"/>
                <a:cs typeface="Microsoft JhengHei"/>
              </a:rPr>
              <a:t>表示</a:t>
            </a:r>
            <a:r>
              <a:rPr dirty="0" sz="4800" spc="25">
                <a:solidFill>
                  <a:srgbClr val="0000FF"/>
                </a:solidFill>
                <a:latin typeface="Microsoft JhengHei"/>
                <a:cs typeface="Microsoft JhengHei"/>
              </a:rPr>
              <a:t>法</a:t>
            </a:r>
            <a:r>
              <a:rPr dirty="0" sz="4800">
                <a:solidFill>
                  <a:srgbClr val="0000FF"/>
                </a:solidFill>
              </a:rPr>
              <a:t>:</a:t>
            </a:r>
            <a:endParaRPr sz="4800">
              <a:latin typeface="Microsoft JhengHei"/>
              <a:cs typeface="Microsoft JhengHe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953000" y="2438400"/>
            <a:ext cx="609600" cy="685800"/>
          </a:xfrm>
          <a:prstGeom prst="rect">
            <a:avLst/>
          </a:prstGeom>
          <a:ln w="12700">
            <a:solidFill>
              <a:srgbClr val="333333"/>
            </a:solidFill>
          </a:ln>
        </p:spPr>
        <p:txBody>
          <a:bodyPr wrap="square" lIns="0" tIns="11430" rIns="0" bIns="0" rtlCol="0" vert="horz">
            <a:spAutoFit/>
          </a:bodyPr>
          <a:lstStyle/>
          <a:p>
            <a:pPr marL="190500">
              <a:lnSpc>
                <a:spcPct val="100000"/>
              </a:lnSpc>
              <a:spcBef>
                <a:spcPts val="90"/>
              </a:spcBef>
            </a:pPr>
            <a:r>
              <a:rPr dirty="0" sz="4400">
                <a:solidFill>
                  <a:srgbClr val="CC6600"/>
                </a:solidFill>
                <a:latin typeface="Times New Roman"/>
                <a:cs typeface="Times New Roman"/>
              </a:rPr>
              <a:t>0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953000" y="3124200"/>
            <a:ext cx="609600" cy="685800"/>
          </a:xfrm>
          <a:prstGeom prst="rect">
            <a:avLst/>
          </a:prstGeom>
          <a:ln w="12700">
            <a:solidFill>
              <a:srgbClr val="333333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90500">
              <a:lnSpc>
                <a:spcPts val="5255"/>
              </a:lnSpc>
            </a:pPr>
            <a:r>
              <a:rPr dirty="0" sz="4400">
                <a:solidFill>
                  <a:srgbClr val="E07000"/>
                </a:solidFill>
                <a:latin typeface="Times New Roman"/>
                <a:cs typeface="Times New Roman"/>
              </a:rPr>
              <a:t>0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4953000" y="3810000"/>
            <a:ext cx="609600" cy="685800"/>
          </a:xfrm>
          <a:prstGeom prst="rect">
            <a:avLst/>
          </a:prstGeom>
          <a:ln w="12700">
            <a:solidFill>
              <a:srgbClr val="333333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90500">
              <a:lnSpc>
                <a:spcPts val="5135"/>
              </a:lnSpc>
            </a:pPr>
            <a:r>
              <a:rPr dirty="0" sz="4400">
                <a:solidFill>
                  <a:srgbClr val="E07000"/>
                </a:solidFill>
                <a:latin typeface="Times New Roman"/>
                <a:cs typeface="Times New Roman"/>
              </a:rPr>
              <a:t>0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4953000" y="4495800"/>
            <a:ext cx="609600" cy="685800"/>
          </a:xfrm>
          <a:prstGeom prst="rect">
            <a:avLst/>
          </a:prstGeom>
          <a:ln w="12700">
            <a:solidFill>
              <a:srgbClr val="333333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90500">
              <a:lnSpc>
                <a:spcPts val="5020"/>
              </a:lnSpc>
            </a:pPr>
            <a:r>
              <a:rPr dirty="0" sz="4400">
                <a:solidFill>
                  <a:srgbClr val="CC6600"/>
                </a:solidFill>
                <a:latin typeface="Times New Roman"/>
                <a:cs typeface="Times New Roman"/>
              </a:rPr>
              <a:t>2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4953000" y="5181600"/>
            <a:ext cx="609600" cy="685800"/>
          </a:xfrm>
          <a:prstGeom prst="rect">
            <a:avLst/>
          </a:prstGeom>
          <a:ln w="12700">
            <a:solidFill>
              <a:srgbClr val="333333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90500">
              <a:lnSpc>
                <a:spcPts val="4900"/>
              </a:lnSpc>
            </a:pPr>
            <a:r>
              <a:rPr dirty="0" sz="4400">
                <a:solidFill>
                  <a:srgbClr val="CC6600"/>
                </a:solidFill>
                <a:latin typeface="Times New Roman"/>
                <a:cs typeface="Times New Roman"/>
              </a:rPr>
              <a:t>2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4953000" y="5867400"/>
            <a:ext cx="609600" cy="685800"/>
          </a:xfrm>
          <a:prstGeom prst="rect">
            <a:avLst/>
          </a:prstGeom>
          <a:ln w="12700">
            <a:solidFill>
              <a:srgbClr val="333333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33350">
              <a:lnSpc>
                <a:spcPts val="4780"/>
              </a:lnSpc>
            </a:pPr>
            <a:r>
              <a:rPr dirty="0" sz="4400" spc="-875">
                <a:solidFill>
                  <a:srgbClr val="CCFF33"/>
                </a:solidFill>
                <a:latin typeface="Times New Roman"/>
                <a:cs typeface="Times New Roman"/>
              </a:rPr>
              <a:t>5</a:t>
            </a:r>
            <a:r>
              <a:rPr dirty="0" sz="4400" spc="-875">
                <a:solidFill>
                  <a:srgbClr val="CC6600"/>
                </a:solidFill>
                <a:latin typeface="Times New Roman"/>
                <a:cs typeface="Times New Roman"/>
              </a:rPr>
              <a:t>4</a:t>
            </a:r>
            <a:endParaRPr sz="4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340" y="2659843"/>
            <a:ext cx="6276340" cy="3391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74700" marR="5080" indent="-762635">
              <a:lnSpc>
                <a:spcPct val="114999"/>
              </a:lnSpc>
              <a:spcBef>
                <a:spcPts val="100"/>
              </a:spcBef>
              <a:tabLst>
                <a:tab pos="3012440" algn="l"/>
              </a:tabLst>
            </a:pPr>
            <a:r>
              <a:rPr dirty="0" sz="4800" b="1">
                <a:solidFill>
                  <a:srgbClr val="004B2B"/>
                </a:solidFill>
                <a:latin typeface="Times New Roman"/>
                <a:cs typeface="Times New Roman"/>
              </a:rPr>
              <a:t>typedef struct </a:t>
            </a:r>
            <a:r>
              <a:rPr dirty="0" sz="4800">
                <a:solidFill>
                  <a:srgbClr val="004B2B"/>
                </a:solidFill>
                <a:latin typeface="Times New Roman"/>
                <a:cs typeface="Times New Roman"/>
              </a:rPr>
              <a:t>CTNode</a:t>
            </a:r>
            <a:r>
              <a:rPr dirty="0" sz="4800" spc="-105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4800" b="1">
                <a:solidFill>
                  <a:srgbClr val="004B2B"/>
                </a:solidFill>
                <a:latin typeface="Times New Roman"/>
                <a:cs typeface="Times New Roman"/>
              </a:rPr>
              <a:t>{  </a:t>
            </a:r>
            <a:r>
              <a:rPr dirty="0" sz="4800" spc="-5" b="1">
                <a:solidFill>
                  <a:srgbClr val="004B2B"/>
                </a:solidFill>
                <a:latin typeface="Times New Roman"/>
                <a:cs typeface="Times New Roman"/>
              </a:rPr>
              <a:t>int	</a:t>
            </a:r>
            <a:r>
              <a:rPr dirty="0" sz="4800">
                <a:solidFill>
                  <a:srgbClr val="004B2B"/>
                </a:solidFill>
                <a:latin typeface="Times New Roman"/>
                <a:cs typeface="Times New Roman"/>
              </a:rPr>
              <a:t>child;</a:t>
            </a:r>
            <a:endParaRPr sz="4800">
              <a:latin typeface="Times New Roman"/>
              <a:cs typeface="Times New Roman"/>
            </a:endParaRPr>
          </a:p>
          <a:p>
            <a:pPr marL="774700">
              <a:lnSpc>
                <a:spcPct val="100000"/>
              </a:lnSpc>
              <a:spcBef>
                <a:spcPts val="865"/>
              </a:spcBef>
            </a:pPr>
            <a:r>
              <a:rPr dirty="0" sz="4800" b="1">
                <a:solidFill>
                  <a:srgbClr val="004B2B"/>
                </a:solidFill>
                <a:latin typeface="Times New Roman"/>
                <a:cs typeface="Times New Roman"/>
              </a:rPr>
              <a:t>struct </a:t>
            </a:r>
            <a:r>
              <a:rPr dirty="0" sz="4800">
                <a:solidFill>
                  <a:srgbClr val="004B2B"/>
                </a:solidFill>
                <a:latin typeface="Times New Roman"/>
                <a:cs typeface="Times New Roman"/>
              </a:rPr>
              <a:t>CTNode</a:t>
            </a:r>
            <a:r>
              <a:rPr dirty="0" sz="4800" spc="-105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4800" b="1">
                <a:solidFill>
                  <a:srgbClr val="004B2B"/>
                </a:solidFill>
                <a:latin typeface="Times New Roman"/>
                <a:cs typeface="Times New Roman"/>
              </a:rPr>
              <a:t>*</a:t>
            </a:r>
            <a:r>
              <a:rPr dirty="0" sz="4800">
                <a:solidFill>
                  <a:srgbClr val="004B2B"/>
                </a:solidFill>
                <a:latin typeface="Times New Roman"/>
                <a:cs typeface="Times New Roman"/>
              </a:rPr>
              <a:t>next;</a:t>
            </a:r>
            <a:endParaRPr sz="48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870"/>
              </a:spcBef>
            </a:pPr>
            <a:r>
              <a:rPr dirty="0" sz="4800" b="1">
                <a:solidFill>
                  <a:srgbClr val="004B2B"/>
                </a:solidFill>
                <a:latin typeface="Times New Roman"/>
                <a:cs typeface="Times New Roman"/>
              </a:rPr>
              <a:t>}</a:t>
            </a:r>
            <a:r>
              <a:rPr dirty="0" sz="4800" spc="-5" b="1">
                <a:solidFill>
                  <a:srgbClr val="004B2B"/>
                </a:solidFill>
                <a:latin typeface="Times New Roman"/>
                <a:cs typeface="Times New Roman"/>
              </a:rPr>
              <a:t> *</a:t>
            </a:r>
            <a:r>
              <a:rPr dirty="0" sz="4800" spc="-5">
                <a:solidFill>
                  <a:srgbClr val="004B2B"/>
                </a:solidFill>
                <a:latin typeface="Times New Roman"/>
                <a:cs typeface="Times New Roman"/>
              </a:rPr>
              <a:t>ChildPtr;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1731086"/>
            <a:ext cx="389953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>
                <a:solidFill>
                  <a:srgbClr val="990033"/>
                </a:solidFill>
                <a:latin typeface="Microsoft YaHei"/>
                <a:cs typeface="Microsoft YaHei"/>
              </a:rPr>
              <a:t>孩</a:t>
            </a:r>
            <a:r>
              <a:rPr dirty="0" sz="4800" spc="15">
                <a:solidFill>
                  <a:srgbClr val="990033"/>
                </a:solidFill>
                <a:latin typeface="Microsoft YaHei"/>
                <a:cs typeface="Microsoft YaHei"/>
              </a:rPr>
              <a:t>子</a:t>
            </a:r>
            <a:r>
              <a:rPr dirty="0" sz="4800">
                <a:solidFill>
                  <a:srgbClr val="990033"/>
                </a:solidFill>
                <a:latin typeface="Microsoft YaHei"/>
                <a:cs typeface="Microsoft YaHei"/>
              </a:rPr>
              <a:t>结</a:t>
            </a:r>
            <a:r>
              <a:rPr dirty="0" sz="4800" spc="15">
                <a:solidFill>
                  <a:srgbClr val="990033"/>
                </a:solidFill>
                <a:latin typeface="Microsoft YaHei"/>
                <a:cs typeface="Microsoft YaHei"/>
              </a:rPr>
              <a:t>点结</a:t>
            </a:r>
            <a:r>
              <a:rPr dirty="0" sz="4800" spc="25">
                <a:solidFill>
                  <a:srgbClr val="990033"/>
                </a:solidFill>
                <a:latin typeface="Microsoft YaHei"/>
                <a:cs typeface="Microsoft YaHei"/>
              </a:rPr>
              <a:t>构</a:t>
            </a:r>
            <a:r>
              <a:rPr dirty="0" sz="4800">
                <a:solidFill>
                  <a:srgbClr val="990033"/>
                </a:solidFill>
              </a:rPr>
              <a:t>:</a:t>
            </a:r>
            <a:endParaRPr sz="48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94300" y="1917700"/>
            <a:ext cx="1428750" cy="701675"/>
          </a:xfrm>
          <a:prstGeom prst="rect">
            <a:avLst/>
          </a:prstGeom>
          <a:solidFill>
            <a:srgbClr val="FFFF99">
              <a:alpha val="50195"/>
            </a:srgbClr>
          </a:solidFill>
        </p:spPr>
        <p:txBody>
          <a:bodyPr wrap="square" lIns="0" tIns="16510" rIns="0" bIns="0" rtlCol="0" vert="horz">
            <a:spAutoFit/>
          </a:bodyPr>
          <a:lstStyle/>
          <a:p>
            <a:pPr marL="205740">
              <a:lnSpc>
                <a:spcPct val="100000"/>
              </a:lnSpc>
              <a:spcBef>
                <a:spcPts val="130"/>
              </a:spcBef>
            </a:pPr>
            <a:r>
              <a:rPr dirty="0" sz="4000" spc="-5" b="1">
                <a:solidFill>
                  <a:srgbClr val="990000"/>
                </a:solidFill>
                <a:latin typeface="Times New Roman"/>
                <a:cs typeface="Times New Roman"/>
              </a:rPr>
              <a:t>child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35750" y="1917700"/>
            <a:ext cx="1428750" cy="701675"/>
          </a:xfrm>
          <a:prstGeom prst="rect">
            <a:avLst/>
          </a:prstGeom>
          <a:solidFill>
            <a:srgbClr val="FFFF99">
              <a:alpha val="50195"/>
            </a:srgbClr>
          </a:solidFill>
        </p:spPr>
        <p:txBody>
          <a:bodyPr wrap="square" lIns="0" tIns="16510" rIns="0" bIns="0" rtlCol="0" vert="horz">
            <a:spAutoFit/>
          </a:bodyPr>
          <a:lstStyle/>
          <a:p>
            <a:pPr marL="219075">
              <a:lnSpc>
                <a:spcPct val="100000"/>
              </a:lnSpc>
              <a:spcBef>
                <a:spcPts val="130"/>
              </a:spcBef>
            </a:pPr>
            <a:r>
              <a:rPr dirty="0" sz="4000" spc="-5" b="1">
                <a:solidFill>
                  <a:srgbClr val="990000"/>
                </a:solidFill>
                <a:latin typeface="Times New Roman"/>
                <a:cs typeface="Times New Roman"/>
              </a:rPr>
              <a:t>next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29400" y="1905000"/>
            <a:ext cx="0" cy="762000"/>
          </a:xfrm>
          <a:custGeom>
            <a:avLst/>
            <a:gdLst/>
            <a:ahLst/>
            <a:cxnLst/>
            <a:rect l="l" t="t" r="r" b="b"/>
            <a:pathLst>
              <a:path w="0" h="762000">
                <a:moveTo>
                  <a:pt x="0" y="0"/>
                </a:moveTo>
                <a:lnTo>
                  <a:pt x="0" y="762000"/>
                </a:lnTo>
              </a:path>
            </a:pathLst>
          </a:custGeom>
          <a:ln w="12700">
            <a:solidFill>
              <a:srgbClr val="99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96290" y="477977"/>
            <a:ext cx="4637405" cy="6972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5" b="1">
                <a:solidFill>
                  <a:srgbClr val="000099"/>
                </a:solidFill>
                <a:latin typeface="Times New Roman"/>
                <a:cs typeface="Times New Roman"/>
              </a:rPr>
              <a:t>C</a:t>
            </a:r>
            <a:r>
              <a:rPr dirty="0" sz="4400" spc="20" b="1">
                <a:solidFill>
                  <a:srgbClr val="000099"/>
                </a:solidFill>
                <a:latin typeface="Microsoft JhengHei"/>
                <a:cs typeface="Microsoft JhengHei"/>
              </a:rPr>
              <a:t>语言</a:t>
            </a:r>
            <a:r>
              <a:rPr dirty="0" sz="4400" spc="5" b="1">
                <a:solidFill>
                  <a:srgbClr val="000099"/>
                </a:solidFill>
                <a:latin typeface="Microsoft JhengHei"/>
                <a:cs typeface="Microsoft JhengHei"/>
              </a:rPr>
              <a:t>的类</a:t>
            </a:r>
            <a:r>
              <a:rPr dirty="0" sz="4400" spc="20" b="1">
                <a:solidFill>
                  <a:srgbClr val="000099"/>
                </a:solidFill>
                <a:latin typeface="Microsoft JhengHei"/>
                <a:cs typeface="Microsoft JhengHei"/>
              </a:rPr>
              <a:t>型</a:t>
            </a:r>
            <a:r>
              <a:rPr dirty="0" sz="4400" spc="5" b="1">
                <a:solidFill>
                  <a:srgbClr val="000099"/>
                </a:solidFill>
                <a:latin typeface="Microsoft JhengHei"/>
                <a:cs typeface="Microsoft JhengHei"/>
              </a:rPr>
              <a:t>描</a:t>
            </a:r>
            <a:r>
              <a:rPr dirty="0" sz="4400" spc="35" b="1">
                <a:solidFill>
                  <a:srgbClr val="000099"/>
                </a:solidFill>
                <a:latin typeface="Microsoft JhengHei"/>
                <a:cs typeface="Microsoft JhengHei"/>
              </a:rPr>
              <a:t>述</a:t>
            </a:r>
            <a:r>
              <a:rPr dirty="0" sz="4400" spc="1080" b="1">
                <a:solidFill>
                  <a:srgbClr val="000099"/>
                </a:solidFill>
                <a:latin typeface="Microsoft JhengHei"/>
                <a:cs typeface="Microsoft JhengHei"/>
              </a:rPr>
              <a:t>:</a:t>
            </a:r>
            <a:endParaRPr sz="4400">
              <a:latin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9644" y="2128215"/>
            <a:ext cx="7531100" cy="3684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6865" marR="2461260" indent="-304800">
              <a:lnSpc>
                <a:spcPct val="100000"/>
              </a:lnSpc>
              <a:spcBef>
                <a:spcPts val="100"/>
              </a:spcBef>
              <a:tabLst>
                <a:tab pos="2213610" algn="l"/>
                <a:tab pos="2689225" algn="l"/>
              </a:tabLst>
            </a:pPr>
            <a:r>
              <a:rPr dirty="0" sz="4800" b="1">
                <a:solidFill>
                  <a:srgbClr val="004B2B"/>
                </a:solidFill>
                <a:latin typeface="Times New Roman"/>
                <a:cs typeface="Times New Roman"/>
              </a:rPr>
              <a:t>typedef struct {  </a:t>
            </a:r>
            <a:r>
              <a:rPr dirty="0" sz="4800">
                <a:solidFill>
                  <a:srgbClr val="004B2B"/>
                </a:solidFill>
                <a:latin typeface="Times New Roman"/>
                <a:cs typeface="Times New Roman"/>
              </a:rPr>
              <a:t>Elem	data;  </a:t>
            </a:r>
            <a:r>
              <a:rPr dirty="0" sz="4800">
                <a:solidFill>
                  <a:srgbClr val="004B2B"/>
                </a:solidFill>
                <a:latin typeface="Times New Roman"/>
                <a:cs typeface="Times New Roman"/>
              </a:rPr>
              <a:t>ChildPtr</a:t>
            </a:r>
            <a:r>
              <a:rPr dirty="0" sz="4800">
                <a:solidFill>
                  <a:srgbClr val="004B2B"/>
                </a:solidFill>
                <a:latin typeface="Times New Roman"/>
                <a:cs typeface="Times New Roman"/>
              </a:rPr>
              <a:t>	</a:t>
            </a:r>
            <a:r>
              <a:rPr dirty="0" sz="4800">
                <a:solidFill>
                  <a:srgbClr val="004B2B"/>
                </a:solidFill>
                <a:latin typeface="Times New Roman"/>
                <a:cs typeface="Times New Roman"/>
              </a:rPr>
              <a:t>firstchild;</a:t>
            </a:r>
            <a:endParaRPr sz="4800">
              <a:latin typeface="Times New Roman"/>
              <a:cs typeface="Times New Roman"/>
            </a:endParaRPr>
          </a:p>
          <a:p>
            <a:pPr marL="2755900">
              <a:lnSpc>
                <a:spcPts val="5730"/>
              </a:lnSpc>
              <a:spcBef>
                <a:spcPts val="65"/>
              </a:spcBef>
            </a:pPr>
            <a:r>
              <a:rPr dirty="0" sz="4800" spc="-5">
                <a:solidFill>
                  <a:srgbClr val="004B2B"/>
                </a:solidFill>
                <a:latin typeface="Times New Roman"/>
                <a:cs typeface="Times New Roman"/>
              </a:rPr>
              <a:t>//</a:t>
            </a:r>
            <a:r>
              <a:rPr dirty="0" sz="4800" spc="-80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4800">
                <a:solidFill>
                  <a:srgbClr val="004B2B"/>
                </a:solidFill>
                <a:latin typeface="SimSun"/>
                <a:cs typeface="SimSun"/>
              </a:rPr>
              <a:t>孩子链的头指针</a:t>
            </a:r>
            <a:endParaRPr sz="4800">
              <a:latin typeface="SimSun"/>
              <a:cs typeface="SimSun"/>
            </a:endParaRPr>
          </a:p>
          <a:p>
            <a:pPr marL="12700">
              <a:lnSpc>
                <a:spcPts val="5730"/>
              </a:lnSpc>
            </a:pPr>
            <a:r>
              <a:rPr dirty="0" sz="4800" spc="-5" b="1">
                <a:solidFill>
                  <a:srgbClr val="004B2B"/>
                </a:solidFill>
                <a:latin typeface="Times New Roman"/>
                <a:cs typeface="Times New Roman"/>
              </a:rPr>
              <a:t>}</a:t>
            </a:r>
            <a:r>
              <a:rPr dirty="0" sz="4800" spc="-15" b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4800">
                <a:solidFill>
                  <a:srgbClr val="004B2B"/>
                </a:solidFill>
                <a:latin typeface="Times New Roman"/>
                <a:cs typeface="Times New Roman"/>
              </a:rPr>
              <a:t>CTBox;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948309"/>
            <a:ext cx="370332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25">
                <a:solidFill>
                  <a:srgbClr val="990033"/>
                </a:solidFill>
                <a:latin typeface="Microsoft YaHei"/>
                <a:cs typeface="Microsoft YaHei"/>
              </a:rPr>
              <a:t>双亲结点结构</a:t>
            </a:r>
            <a:endParaRPr sz="48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89500" y="1079500"/>
            <a:ext cx="1428750" cy="701675"/>
          </a:xfrm>
          <a:prstGeom prst="rect">
            <a:avLst/>
          </a:prstGeom>
          <a:solidFill>
            <a:srgbClr val="FFFF99">
              <a:alpha val="50195"/>
            </a:srgbClr>
          </a:solidFill>
        </p:spPr>
        <p:txBody>
          <a:bodyPr wrap="square" lIns="0" tIns="15875" rIns="0" bIns="0" rtlCol="0" vert="horz">
            <a:spAutoFit/>
          </a:bodyPr>
          <a:lstStyle/>
          <a:p>
            <a:pPr marL="205740">
              <a:lnSpc>
                <a:spcPct val="100000"/>
              </a:lnSpc>
              <a:spcBef>
                <a:spcPts val="125"/>
              </a:spcBef>
            </a:pPr>
            <a:r>
              <a:rPr dirty="0" sz="4000" spc="-5" b="1">
                <a:solidFill>
                  <a:srgbClr val="990000"/>
                </a:solidFill>
                <a:latin typeface="Times New Roman"/>
                <a:cs typeface="Times New Roman"/>
              </a:rPr>
              <a:t>data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30950" y="1079500"/>
            <a:ext cx="2343150" cy="701675"/>
          </a:xfrm>
          <a:prstGeom prst="rect">
            <a:avLst/>
          </a:prstGeom>
          <a:solidFill>
            <a:srgbClr val="FFFF99">
              <a:alpha val="50195"/>
            </a:srgbClr>
          </a:solidFill>
        </p:spPr>
        <p:txBody>
          <a:bodyPr wrap="square" lIns="0" tIns="15875" rIns="0" bIns="0" rtlCol="0" vert="horz">
            <a:spAutoFit/>
          </a:bodyPr>
          <a:lstStyle/>
          <a:p>
            <a:pPr marL="105410">
              <a:lnSpc>
                <a:spcPct val="100000"/>
              </a:lnSpc>
              <a:spcBef>
                <a:spcPts val="125"/>
              </a:spcBef>
            </a:pPr>
            <a:r>
              <a:rPr dirty="0" sz="4000" spc="-5" b="1">
                <a:solidFill>
                  <a:srgbClr val="990000"/>
                </a:solidFill>
                <a:latin typeface="Times New Roman"/>
                <a:cs typeface="Times New Roman"/>
              </a:rPr>
              <a:t>firstchild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24600" y="1066800"/>
            <a:ext cx="0" cy="762000"/>
          </a:xfrm>
          <a:custGeom>
            <a:avLst/>
            <a:gdLst/>
            <a:ahLst/>
            <a:cxnLst/>
            <a:rect l="l" t="t" r="r" b="b"/>
            <a:pathLst>
              <a:path w="0" h="762000">
                <a:moveTo>
                  <a:pt x="0" y="0"/>
                </a:moveTo>
                <a:lnTo>
                  <a:pt x="0" y="762000"/>
                </a:lnTo>
              </a:path>
            </a:pathLst>
          </a:custGeom>
          <a:ln w="12700">
            <a:solidFill>
              <a:srgbClr val="99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40" y="405183"/>
            <a:ext cx="8375015" cy="5372735"/>
          </a:xfrm>
          <a:prstGeom prst="rect">
            <a:avLst/>
          </a:prstGeom>
        </p:spPr>
        <p:txBody>
          <a:bodyPr wrap="square" lIns="0" tIns="271780" rIns="0" bIns="0" rtlCol="0" vert="horz">
            <a:spAutoFit/>
          </a:bodyPr>
          <a:lstStyle/>
          <a:p>
            <a:pPr marL="88900">
              <a:lnSpc>
                <a:spcPct val="100000"/>
              </a:lnSpc>
              <a:spcBef>
                <a:spcPts val="2140"/>
              </a:spcBef>
            </a:pPr>
            <a:r>
              <a:rPr dirty="0" sz="4800" spc="10" b="1">
                <a:solidFill>
                  <a:srgbClr val="990033"/>
                </a:solidFill>
                <a:latin typeface="Microsoft YaHei"/>
                <a:cs typeface="Microsoft YaHei"/>
              </a:rPr>
              <a:t>树结</a:t>
            </a:r>
            <a:r>
              <a:rPr dirty="0" sz="4800" spc="5" b="1">
                <a:solidFill>
                  <a:srgbClr val="990033"/>
                </a:solidFill>
                <a:latin typeface="Microsoft YaHei"/>
                <a:cs typeface="Microsoft YaHei"/>
              </a:rPr>
              <a:t>构</a:t>
            </a:r>
            <a:r>
              <a:rPr dirty="0" sz="4800" b="1">
                <a:solidFill>
                  <a:srgbClr val="990033"/>
                </a:solidFill>
                <a:latin typeface="Times New Roman"/>
                <a:cs typeface="Times New Roman"/>
              </a:rPr>
              <a:t>:</a:t>
            </a:r>
            <a:endParaRPr sz="4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39"/>
              </a:spcBef>
            </a:pPr>
            <a:r>
              <a:rPr dirty="0" sz="4800" b="1">
                <a:solidFill>
                  <a:srgbClr val="004B2B"/>
                </a:solidFill>
                <a:latin typeface="Times New Roman"/>
                <a:cs typeface="Times New Roman"/>
              </a:rPr>
              <a:t>typedef struct</a:t>
            </a:r>
            <a:r>
              <a:rPr dirty="0" sz="4800" spc="-25" b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4800" b="1">
                <a:solidFill>
                  <a:srgbClr val="004B2B"/>
                </a:solidFill>
                <a:latin typeface="Times New Roman"/>
                <a:cs typeface="Times New Roman"/>
              </a:rPr>
              <a:t>{</a:t>
            </a:r>
            <a:endParaRPr sz="4800">
              <a:latin typeface="Times New Roman"/>
              <a:cs typeface="Times New Roman"/>
            </a:endParaRPr>
          </a:p>
          <a:p>
            <a:pPr marL="774700">
              <a:lnSpc>
                <a:spcPct val="100000"/>
              </a:lnSpc>
              <a:spcBef>
                <a:spcPts val="865"/>
              </a:spcBef>
              <a:tabLst>
                <a:tab pos="2874645" algn="l"/>
              </a:tabLst>
            </a:pPr>
            <a:r>
              <a:rPr dirty="0" sz="4800">
                <a:solidFill>
                  <a:srgbClr val="004B2B"/>
                </a:solidFill>
                <a:latin typeface="Times New Roman"/>
                <a:cs typeface="Times New Roman"/>
              </a:rPr>
              <a:t>CTBox	node</a:t>
            </a:r>
            <a:r>
              <a:rPr dirty="0" sz="4800" spc="10">
                <a:solidFill>
                  <a:srgbClr val="004B2B"/>
                </a:solidFill>
                <a:latin typeface="Times New Roman"/>
                <a:cs typeface="Times New Roman"/>
              </a:rPr>
              <a:t>s</a:t>
            </a:r>
            <a:r>
              <a:rPr dirty="0" sz="3600" spc="-5">
                <a:solidFill>
                  <a:srgbClr val="004B2B"/>
                </a:solidFill>
                <a:latin typeface="Times New Roman"/>
                <a:cs typeface="Times New Roman"/>
              </a:rPr>
              <a:t>[MA</a:t>
            </a:r>
            <a:r>
              <a:rPr dirty="0" sz="3600" spc="5">
                <a:solidFill>
                  <a:srgbClr val="004B2B"/>
                </a:solidFill>
                <a:latin typeface="Times New Roman"/>
                <a:cs typeface="Times New Roman"/>
              </a:rPr>
              <a:t>X</a:t>
            </a:r>
            <a:r>
              <a:rPr dirty="0" sz="3600">
                <a:solidFill>
                  <a:srgbClr val="004B2B"/>
                </a:solidFill>
                <a:latin typeface="Times New Roman"/>
                <a:cs typeface="Times New Roman"/>
              </a:rPr>
              <a:t>_TRE</a:t>
            </a:r>
            <a:r>
              <a:rPr dirty="0" sz="3600" spc="-15">
                <a:solidFill>
                  <a:srgbClr val="004B2B"/>
                </a:solidFill>
                <a:latin typeface="Times New Roman"/>
                <a:cs typeface="Times New Roman"/>
              </a:rPr>
              <a:t>E</a:t>
            </a:r>
            <a:r>
              <a:rPr dirty="0" sz="3600">
                <a:solidFill>
                  <a:srgbClr val="004B2B"/>
                </a:solidFill>
                <a:latin typeface="Times New Roman"/>
                <a:cs typeface="Times New Roman"/>
              </a:rPr>
              <a:t>_SIZE];</a:t>
            </a:r>
            <a:endParaRPr sz="3600">
              <a:latin typeface="Times New Roman"/>
              <a:cs typeface="Times New Roman"/>
            </a:endParaRPr>
          </a:p>
          <a:p>
            <a:pPr marL="774700">
              <a:lnSpc>
                <a:spcPct val="100000"/>
              </a:lnSpc>
              <a:spcBef>
                <a:spcPts val="865"/>
              </a:spcBef>
              <a:tabLst>
                <a:tab pos="2097405" algn="l"/>
                <a:tab pos="2707005" algn="l"/>
              </a:tabLst>
            </a:pPr>
            <a:r>
              <a:rPr dirty="0" sz="4800" spc="-5" b="1">
                <a:solidFill>
                  <a:srgbClr val="004B2B"/>
                </a:solidFill>
                <a:latin typeface="Times New Roman"/>
                <a:cs typeface="Times New Roman"/>
              </a:rPr>
              <a:t>int	</a:t>
            </a:r>
            <a:r>
              <a:rPr dirty="0" sz="4800">
                <a:solidFill>
                  <a:srgbClr val="004B2B"/>
                </a:solidFill>
                <a:latin typeface="Times New Roman"/>
                <a:cs typeface="Times New Roman"/>
              </a:rPr>
              <a:t>n,	r;</a:t>
            </a:r>
            <a:endParaRPr sz="4800">
              <a:latin typeface="Times New Roman"/>
              <a:cs typeface="Times New Roman"/>
            </a:endParaRPr>
          </a:p>
          <a:p>
            <a:pPr marL="1689100">
              <a:lnSpc>
                <a:spcPct val="100000"/>
              </a:lnSpc>
              <a:spcBef>
                <a:spcPts val="870"/>
              </a:spcBef>
            </a:pPr>
            <a:r>
              <a:rPr dirty="0" sz="4800" spc="-5">
                <a:solidFill>
                  <a:srgbClr val="004B2B"/>
                </a:solidFill>
                <a:latin typeface="Times New Roman"/>
                <a:cs typeface="Times New Roman"/>
              </a:rPr>
              <a:t>//</a:t>
            </a:r>
            <a:r>
              <a:rPr dirty="0" sz="4800" spc="-40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4800">
                <a:solidFill>
                  <a:srgbClr val="004B2B"/>
                </a:solidFill>
                <a:latin typeface="SimSun"/>
                <a:cs typeface="SimSun"/>
              </a:rPr>
              <a:t>结点数和根结点的位置</a:t>
            </a:r>
            <a:endParaRPr sz="4800">
              <a:latin typeface="SimSun"/>
              <a:cs typeface="SimSun"/>
            </a:endParaRPr>
          </a:p>
          <a:p>
            <a:pPr marL="469900">
              <a:lnSpc>
                <a:spcPct val="100000"/>
              </a:lnSpc>
              <a:spcBef>
                <a:spcPts val="860"/>
              </a:spcBef>
            </a:pPr>
            <a:r>
              <a:rPr dirty="0" sz="4800" spc="-5" b="1">
                <a:solidFill>
                  <a:srgbClr val="004B2B"/>
                </a:solidFill>
                <a:latin typeface="Times New Roman"/>
                <a:cs typeface="Times New Roman"/>
              </a:rPr>
              <a:t>}</a:t>
            </a:r>
            <a:r>
              <a:rPr dirty="0" sz="4800" spc="-10" b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4800" spc="-30">
                <a:solidFill>
                  <a:srgbClr val="004B2B"/>
                </a:solidFill>
                <a:latin typeface="Times New Roman"/>
                <a:cs typeface="Times New Roman"/>
              </a:rPr>
              <a:t>CTree;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458200" y="6172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0"/>
                </a:moveTo>
                <a:lnTo>
                  <a:pt x="0" y="0"/>
                </a:lnTo>
                <a:lnTo>
                  <a:pt x="0" y="381000"/>
                </a:lnTo>
                <a:lnTo>
                  <a:pt x="381000" y="381000"/>
                </a:lnTo>
                <a:lnTo>
                  <a:pt x="381000" y="333374"/>
                </a:lnTo>
                <a:lnTo>
                  <a:pt x="333375" y="333375"/>
                </a:lnTo>
                <a:lnTo>
                  <a:pt x="47625" y="190500"/>
                </a:lnTo>
                <a:lnTo>
                  <a:pt x="333375" y="47625"/>
                </a:lnTo>
                <a:lnTo>
                  <a:pt x="381000" y="47625"/>
                </a:lnTo>
                <a:lnTo>
                  <a:pt x="381000" y="0"/>
                </a:lnTo>
                <a:close/>
              </a:path>
              <a:path w="381000" h="381000">
                <a:moveTo>
                  <a:pt x="381000" y="47625"/>
                </a:moveTo>
                <a:lnTo>
                  <a:pt x="333375" y="47625"/>
                </a:lnTo>
                <a:lnTo>
                  <a:pt x="333375" y="333375"/>
                </a:lnTo>
                <a:lnTo>
                  <a:pt x="381000" y="333374"/>
                </a:lnTo>
                <a:lnTo>
                  <a:pt x="381000" y="47625"/>
                </a:lnTo>
                <a:close/>
              </a:path>
            </a:pathLst>
          </a:custGeom>
          <a:solidFill>
            <a:srgbClr val="5688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5058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0"/>
                </a:moveTo>
                <a:lnTo>
                  <a:pt x="0" y="142875"/>
                </a:lnTo>
                <a:lnTo>
                  <a:pt x="285750" y="285750"/>
                </a:lnTo>
                <a:lnTo>
                  <a:pt x="285750" y="0"/>
                </a:lnTo>
                <a:close/>
              </a:path>
            </a:pathLst>
          </a:custGeom>
          <a:solidFill>
            <a:srgbClr val="3452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5058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285750" y="0"/>
                </a:lnTo>
                <a:lnTo>
                  <a:pt x="285750" y="285750"/>
                </a:lnTo>
                <a:lnTo>
                  <a:pt x="0" y="142875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458200" y="6172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381000"/>
                </a:move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1140" y="248793"/>
            <a:ext cx="226504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>
                <a:solidFill>
                  <a:srgbClr val="FF0000"/>
                </a:solidFill>
                <a:latin typeface="Microsoft YaHei"/>
                <a:cs typeface="Microsoft YaHei"/>
              </a:rPr>
              <a:t>插入</a:t>
            </a:r>
            <a:r>
              <a:rPr dirty="0" sz="4400" spc="15">
                <a:solidFill>
                  <a:srgbClr val="FF0000"/>
                </a:solidFill>
                <a:latin typeface="Microsoft YaHei"/>
                <a:cs typeface="Microsoft YaHei"/>
              </a:rPr>
              <a:t>类</a:t>
            </a:r>
            <a:r>
              <a:rPr dirty="0" sz="4400">
                <a:solidFill>
                  <a:srgbClr val="FF0000"/>
                </a:solidFill>
                <a:latin typeface="Microsoft YaHei"/>
                <a:cs typeface="Microsoft YaHei"/>
              </a:rPr>
              <a:t>：</a:t>
            </a:r>
            <a:endParaRPr sz="44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5440" y="923569"/>
            <a:ext cx="8651240" cy="5090160"/>
          </a:xfrm>
          <a:prstGeom prst="rect">
            <a:avLst/>
          </a:prstGeom>
        </p:spPr>
        <p:txBody>
          <a:bodyPr wrap="square" lIns="0" tIns="306070" rIns="0" bIns="0" rtlCol="0" vert="horz">
            <a:spAutoFit/>
          </a:bodyPr>
          <a:lstStyle/>
          <a:p>
            <a:pPr marL="59690">
              <a:lnSpc>
                <a:spcPct val="100000"/>
              </a:lnSpc>
              <a:spcBef>
                <a:spcPts val="2410"/>
              </a:spcBef>
              <a:tabLst>
                <a:tab pos="3177540" algn="l"/>
              </a:tabLst>
            </a:pPr>
            <a:r>
              <a:rPr dirty="0" sz="4000" spc="-35" b="1">
                <a:solidFill>
                  <a:srgbClr val="804000"/>
                </a:solidFill>
                <a:latin typeface="Times New Roman"/>
                <a:cs typeface="Times New Roman"/>
              </a:rPr>
              <a:t>InitTree(&amp;T)	</a:t>
            </a:r>
            <a:r>
              <a:rPr dirty="0" sz="4000" spc="-5" b="1">
                <a:solidFill>
                  <a:srgbClr val="804000"/>
                </a:solidFill>
                <a:latin typeface="Times New Roman"/>
                <a:cs typeface="Times New Roman"/>
              </a:rPr>
              <a:t>//</a:t>
            </a:r>
            <a:r>
              <a:rPr dirty="0" sz="4000" spc="-15" b="1">
                <a:solidFill>
                  <a:srgbClr val="804000"/>
                </a:solidFill>
                <a:latin typeface="Times New Roman"/>
                <a:cs typeface="Times New Roman"/>
              </a:rPr>
              <a:t> </a:t>
            </a:r>
            <a:r>
              <a:rPr dirty="0" sz="3600" spc="10" b="1">
                <a:solidFill>
                  <a:srgbClr val="804000"/>
                </a:solidFill>
                <a:latin typeface="Microsoft YaHei"/>
                <a:cs typeface="Microsoft YaHei"/>
              </a:rPr>
              <a:t>初始化置空树</a:t>
            </a:r>
            <a:endParaRPr sz="3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305"/>
              </a:spcBef>
            </a:pPr>
            <a:r>
              <a:rPr dirty="0" sz="4000" spc="-60" b="1">
                <a:solidFill>
                  <a:srgbClr val="804000"/>
                </a:solidFill>
                <a:latin typeface="Times New Roman"/>
                <a:cs typeface="Times New Roman"/>
              </a:rPr>
              <a:t>CreateTree(&amp;T,</a:t>
            </a:r>
            <a:r>
              <a:rPr dirty="0" sz="4000" spc="25" b="1">
                <a:solidFill>
                  <a:srgbClr val="804000"/>
                </a:solidFill>
                <a:latin typeface="Times New Roman"/>
                <a:cs typeface="Times New Roman"/>
              </a:rPr>
              <a:t> </a:t>
            </a:r>
            <a:r>
              <a:rPr dirty="0" sz="4000" spc="-5" b="1">
                <a:solidFill>
                  <a:srgbClr val="804000"/>
                </a:solidFill>
                <a:latin typeface="Times New Roman"/>
                <a:cs typeface="Times New Roman"/>
              </a:rPr>
              <a:t>definition)</a:t>
            </a:r>
            <a:endParaRPr sz="4000">
              <a:latin typeface="Times New Roman"/>
              <a:cs typeface="Times New Roman"/>
            </a:endParaRPr>
          </a:p>
          <a:p>
            <a:pPr marL="4077335">
              <a:lnSpc>
                <a:spcPct val="100000"/>
              </a:lnSpc>
              <a:spcBef>
                <a:spcPts val="5"/>
              </a:spcBef>
            </a:pPr>
            <a:r>
              <a:rPr dirty="0" sz="4000" b="1">
                <a:solidFill>
                  <a:srgbClr val="804000"/>
                </a:solidFill>
                <a:latin typeface="Times New Roman"/>
                <a:cs typeface="Times New Roman"/>
              </a:rPr>
              <a:t>//</a:t>
            </a:r>
            <a:r>
              <a:rPr dirty="0" sz="4000" spc="-20" b="1">
                <a:solidFill>
                  <a:srgbClr val="804000"/>
                </a:solidFill>
                <a:latin typeface="Times New Roman"/>
                <a:cs typeface="Times New Roman"/>
              </a:rPr>
              <a:t> </a:t>
            </a:r>
            <a:r>
              <a:rPr dirty="0" sz="3600" spc="5" b="1">
                <a:solidFill>
                  <a:srgbClr val="804000"/>
                </a:solidFill>
                <a:latin typeface="Microsoft YaHei"/>
                <a:cs typeface="Microsoft YaHei"/>
              </a:rPr>
              <a:t>按定义构造树</a:t>
            </a:r>
            <a:endParaRPr sz="3600">
              <a:latin typeface="Microsoft YaHei"/>
              <a:cs typeface="Microsoft YaHei"/>
            </a:endParaRPr>
          </a:p>
          <a:p>
            <a:pPr marL="50800">
              <a:lnSpc>
                <a:spcPct val="100000"/>
              </a:lnSpc>
              <a:spcBef>
                <a:spcPts val="235"/>
              </a:spcBef>
            </a:pPr>
            <a:r>
              <a:rPr dirty="0" sz="4000" spc="-35" b="1">
                <a:solidFill>
                  <a:srgbClr val="804000"/>
                </a:solidFill>
                <a:latin typeface="Times New Roman"/>
                <a:cs typeface="Times New Roman"/>
              </a:rPr>
              <a:t>Assign(T, </a:t>
            </a:r>
            <a:r>
              <a:rPr dirty="0" sz="4000" spc="-5" b="1">
                <a:solidFill>
                  <a:srgbClr val="804000"/>
                </a:solidFill>
                <a:latin typeface="Times New Roman"/>
                <a:cs typeface="Times New Roman"/>
              </a:rPr>
              <a:t>cur_e,</a:t>
            </a:r>
            <a:r>
              <a:rPr dirty="0" sz="4000" spc="50" b="1">
                <a:solidFill>
                  <a:srgbClr val="804000"/>
                </a:solidFill>
                <a:latin typeface="Times New Roman"/>
                <a:cs typeface="Times New Roman"/>
              </a:rPr>
              <a:t> </a:t>
            </a:r>
            <a:r>
              <a:rPr dirty="0" sz="4000" spc="-5" b="1">
                <a:solidFill>
                  <a:srgbClr val="804000"/>
                </a:solidFill>
                <a:latin typeface="Times New Roman"/>
                <a:cs typeface="Times New Roman"/>
              </a:rPr>
              <a:t>value)</a:t>
            </a:r>
            <a:endParaRPr sz="4000">
              <a:latin typeface="Times New Roman"/>
              <a:cs typeface="Times New Roman"/>
            </a:endParaRPr>
          </a:p>
          <a:p>
            <a:pPr marL="3987800">
              <a:lnSpc>
                <a:spcPct val="100000"/>
              </a:lnSpc>
            </a:pPr>
            <a:r>
              <a:rPr dirty="0" sz="4000" b="1">
                <a:solidFill>
                  <a:srgbClr val="804000"/>
                </a:solidFill>
                <a:latin typeface="Times New Roman"/>
                <a:cs typeface="Times New Roman"/>
              </a:rPr>
              <a:t>//</a:t>
            </a:r>
            <a:r>
              <a:rPr dirty="0" sz="4000" spc="-15" b="1">
                <a:solidFill>
                  <a:srgbClr val="804000"/>
                </a:solidFill>
                <a:latin typeface="Times New Roman"/>
                <a:cs typeface="Times New Roman"/>
              </a:rPr>
              <a:t> </a:t>
            </a:r>
            <a:r>
              <a:rPr dirty="0" sz="3600" spc="10" b="1">
                <a:solidFill>
                  <a:srgbClr val="804000"/>
                </a:solidFill>
                <a:latin typeface="Microsoft YaHei"/>
                <a:cs typeface="Microsoft YaHei"/>
              </a:rPr>
              <a:t>给当前结点赋值</a:t>
            </a:r>
            <a:endParaRPr sz="3600">
              <a:latin typeface="Microsoft YaHei"/>
              <a:cs typeface="Microsoft YaHei"/>
            </a:endParaRPr>
          </a:p>
          <a:p>
            <a:pPr marL="50800">
              <a:lnSpc>
                <a:spcPct val="100000"/>
              </a:lnSpc>
              <a:spcBef>
                <a:spcPts val="459"/>
              </a:spcBef>
            </a:pPr>
            <a:r>
              <a:rPr dirty="0" sz="4000" spc="-25" b="1">
                <a:solidFill>
                  <a:srgbClr val="804000"/>
                </a:solidFill>
                <a:latin typeface="Times New Roman"/>
                <a:cs typeface="Times New Roman"/>
              </a:rPr>
              <a:t>InsertChild(&amp;T, </a:t>
            </a:r>
            <a:r>
              <a:rPr dirty="0" sz="4000" spc="-5" b="1">
                <a:solidFill>
                  <a:srgbClr val="804000"/>
                </a:solidFill>
                <a:latin typeface="Times New Roman"/>
                <a:cs typeface="Times New Roman"/>
              </a:rPr>
              <a:t>&amp;p, i,</a:t>
            </a:r>
            <a:r>
              <a:rPr dirty="0" sz="4000" spc="70" b="1">
                <a:solidFill>
                  <a:srgbClr val="804000"/>
                </a:solidFill>
                <a:latin typeface="Times New Roman"/>
                <a:cs typeface="Times New Roman"/>
              </a:rPr>
              <a:t> </a:t>
            </a:r>
            <a:r>
              <a:rPr dirty="0" sz="4000" spc="-5" b="1">
                <a:solidFill>
                  <a:srgbClr val="804000"/>
                </a:solidFill>
                <a:latin typeface="Times New Roman"/>
                <a:cs typeface="Times New Roman"/>
              </a:rPr>
              <a:t>c)</a:t>
            </a:r>
            <a:endParaRPr sz="4000">
              <a:latin typeface="Times New Roman"/>
              <a:cs typeface="Times New Roman"/>
            </a:endParaRPr>
          </a:p>
          <a:p>
            <a:pPr marL="304800">
              <a:lnSpc>
                <a:spcPct val="100000"/>
              </a:lnSpc>
              <a:spcBef>
                <a:spcPts val="960"/>
              </a:spcBef>
            </a:pPr>
            <a:r>
              <a:rPr dirty="0" sz="4000" b="1">
                <a:solidFill>
                  <a:srgbClr val="804000"/>
                </a:solidFill>
                <a:latin typeface="Times New Roman"/>
                <a:cs typeface="Times New Roman"/>
              </a:rPr>
              <a:t>//</a:t>
            </a:r>
            <a:r>
              <a:rPr dirty="0" sz="4000" spc="-95" b="1">
                <a:solidFill>
                  <a:srgbClr val="804000"/>
                </a:solidFill>
                <a:latin typeface="Times New Roman"/>
                <a:cs typeface="Times New Roman"/>
              </a:rPr>
              <a:t> </a:t>
            </a:r>
            <a:r>
              <a:rPr dirty="0" sz="3600" spc="10" b="1">
                <a:solidFill>
                  <a:srgbClr val="804000"/>
                </a:solidFill>
                <a:latin typeface="Microsoft YaHei"/>
                <a:cs typeface="Microsoft YaHei"/>
              </a:rPr>
              <a:t>将以</a:t>
            </a:r>
            <a:r>
              <a:rPr dirty="0" sz="3600" spc="-5" b="1">
                <a:solidFill>
                  <a:srgbClr val="804000"/>
                </a:solidFill>
                <a:latin typeface="Times New Roman"/>
                <a:cs typeface="Times New Roman"/>
              </a:rPr>
              <a:t>c</a:t>
            </a:r>
            <a:r>
              <a:rPr dirty="0" sz="3600" spc="10" b="1">
                <a:solidFill>
                  <a:srgbClr val="804000"/>
                </a:solidFill>
                <a:latin typeface="Microsoft YaHei"/>
                <a:cs typeface="Microsoft YaHei"/>
              </a:rPr>
              <a:t>为根的树插入为结</a:t>
            </a:r>
            <a:r>
              <a:rPr dirty="0" sz="3600" spc="15" b="1">
                <a:solidFill>
                  <a:srgbClr val="804000"/>
                </a:solidFill>
                <a:latin typeface="Microsoft YaHei"/>
                <a:cs typeface="Microsoft YaHei"/>
              </a:rPr>
              <a:t>点</a:t>
            </a:r>
            <a:r>
              <a:rPr dirty="0" sz="3600" spc="-5" b="1">
                <a:solidFill>
                  <a:srgbClr val="804000"/>
                </a:solidFill>
                <a:latin typeface="Times New Roman"/>
                <a:cs typeface="Times New Roman"/>
              </a:rPr>
              <a:t>p</a:t>
            </a:r>
            <a:r>
              <a:rPr dirty="0" sz="3600" spc="10" b="1">
                <a:solidFill>
                  <a:srgbClr val="804000"/>
                </a:solidFill>
                <a:latin typeface="Microsoft YaHei"/>
                <a:cs typeface="Microsoft YaHei"/>
              </a:rPr>
              <a:t>的</a:t>
            </a:r>
            <a:r>
              <a:rPr dirty="0" sz="3600" spc="15" b="1">
                <a:solidFill>
                  <a:srgbClr val="804000"/>
                </a:solidFill>
                <a:latin typeface="Microsoft YaHei"/>
                <a:cs typeface="Microsoft YaHei"/>
              </a:rPr>
              <a:t>第</a:t>
            </a:r>
            <a:r>
              <a:rPr dirty="0" sz="3600" spc="-5" b="1">
                <a:solidFill>
                  <a:srgbClr val="804000"/>
                </a:solidFill>
                <a:latin typeface="Times New Roman"/>
                <a:cs typeface="Times New Roman"/>
              </a:rPr>
              <a:t>i</a:t>
            </a:r>
            <a:r>
              <a:rPr dirty="0" sz="3600" spc="10" b="1">
                <a:solidFill>
                  <a:srgbClr val="804000"/>
                </a:solidFill>
                <a:latin typeface="Microsoft YaHei"/>
                <a:cs typeface="Microsoft YaHei"/>
              </a:rPr>
              <a:t>棵子树</a:t>
            </a:r>
            <a:endParaRPr sz="36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458200" y="62484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0"/>
                </a:moveTo>
                <a:lnTo>
                  <a:pt x="0" y="0"/>
                </a:lnTo>
                <a:lnTo>
                  <a:pt x="0" y="381000"/>
                </a:lnTo>
                <a:lnTo>
                  <a:pt x="381000" y="381000"/>
                </a:lnTo>
                <a:lnTo>
                  <a:pt x="381000" y="333374"/>
                </a:lnTo>
                <a:lnTo>
                  <a:pt x="154813" y="333375"/>
                </a:lnTo>
                <a:lnTo>
                  <a:pt x="113097" y="324953"/>
                </a:lnTo>
                <a:lnTo>
                  <a:pt x="79025" y="301988"/>
                </a:lnTo>
                <a:lnTo>
                  <a:pt x="56050" y="267929"/>
                </a:lnTo>
                <a:lnTo>
                  <a:pt x="47625" y="226225"/>
                </a:lnTo>
                <a:lnTo>
                  <a:pt x="47625" y="119062"/>
                </a:lnTo>
                <a:lnTo>
                  <a:pt x="190500" y="119062"/>
                </a:lnTo>
                <a:lnTo>
                  <a:pt x="262000" y="47625"/>
                </a:lnTo>
                <a:lnTo>
                  <a:pt x="381000" y="47625"/>
                </a:lnTo>
                <a:lnTo>
                  <a:pt x="381000" y="0"/>
                </a:lnTo>
                <a:close/>
              </a:path>
              <a:path w="381000" h="381000">
                <a:moveTo>
                  <a:pt x="381000" y="47625"/>
                </a:moveTo>
                <a:lnTo>
                  <a:pt x="262000" y="47625"/>
                </a:lnTo>
                <a:lnTo>
                  <a:pt x="333375" y="119062"/>
                </a:lnTo>
                <a:lnTo>
                  <a:pt x="297688" y="119062"/>
                </a:lnTo>
                <a:lnTo>
                  <a:pt x="297688" y="226225"/>
                </a:lnTo>
                <a:lnTo>
                  <a:pt x="289262" y="267929"/>
                </a:lnTo>
                <a:lnTo>
                  <a:pt x="266287" y="301988"/>
                </a:lnTo>
                <a:lnTo>
                  <a:pt x="232215" y="324953"/>
                </a:lnTo>
                <a:lnTo>
                  <a:pt x="190500" y="333375"/>
                </a:lnTo>
                <a:lnTo>
                  <a:pt x="381000" y="333374"/>
                </a:lnTo>
                <a:lnTo>
                  <a:pt x="381000" y="47625"/>
                </a:lnTo>
                <a:close/>
              </a:path>
              <a:path w="381000" h="381000">
                <a:moveTo>
                  <a:pt x="226186" y="119062"/>
                </a:moveTo>
                <a:lnTo>
                  <a:pt x="119125" y="119062"/>
                </a:lnTo>
                <a:lnTo>
                  <a:pt x="118999" y="226225"/>
                </a:lnTo>
                <a:lnTo>
                  <a:pt x="121808" y="240125"/>
                </a:lnTo>
                <a:lnTo>
                  <a:pt x="129476" y="251477"/>
                </a:lnTo>
                <a:lnTo>
                  <a:pt x="140858" y="259130"/>
                </a:lnTo>
                <a:lnTo>
                  <a:pt x="154813" y="261937"/>
                </a:lnTo>
                <a:lnTo>
                  <a:pt x="190500" y="261937"/>
                </a:lnTo>
                <a:lnTo>
                  <a:pt x="204380" y="259130"/>
                </a:lnTo>
                <a:lnTo>
                  <a:pt x="215725" y="251477"/>
                </a:lnTo>
                <a:lnTo>
                  <a:pt x="223379" y="240125"/>
                </a:lnTo>
                <a:lnTo>
                  <a:pt x="226186" y="226225"/>
                </a:lnTo>
                <a:lnTo>
                  <a:pt x="226186" y="119062"/>
                </a:lnTo>
                <a:close/>
              </a:path>
            </a:pathLst>
          </a:custGeom>
          <a:solidFill>
            <a:srgbClr val="5688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505825" y="62960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71500" y="71437"/>
                </a:moveTo>
                <a:lnTo>
                  <a:pt x="0" y="71437"/>
                </a:lnTo>
                <a:lnTo>
                  <a:pt x="0" y="178600"/>
                </a:lnTo>
                <a:lnTo>
                  <a:pt x="8425" y="220304"/>
                </a:lnTo>
                <a:lnTo>
                  <a:pt x="31400" y="254363"/>
                </a:lnTo>
                <a:lnTo>
                  <a:pt x="65472" y="277328"/>
                </a:lnTo>
                <a:lnTo>
                  <a:pt x="107188" y="285750"/>
                </a:lnTo>
                <a:lnTo>
                  <a:pt x="142875" y="285750"/>
                </a:lnTo>
                <a:lnTo>
                  <a:pt x="184590" y="277328"/>
                </a:lnTo>
                <a:lnTo>
                  <a:pt x="218662" y="254363"/>
                </a:lnTo>
                <a:lnTo>
                  <a:pt x="241637" y="220304"/>
                </a:lnTo>
                <a:lnTo>
                  <a:pt x="242847" y="214312"/>
                </a:lnTo>
                <a:lnTo>
                  <a:pt x="107188" y="214312"/>
                </a:lnTo>
                <a:lnTo>
                  <a:pt x="93233" y="211505"/>
                </a:lnTo>
                <a:lnTo>
                  <a:pt x="81851" y="203852"/>
                </a:lnTo>
                <a:lnTo>
                  <a:pt x="74183" y="192500"/>
                </a:lnTo>
                <a:lnTo>
                  <a:pt x="71374" y="178600"/>
                </a:lnTo>
                <a:lnTo>
                  <a:pt x="71500" y="71437"/>
                </a:lnTo>
                <a:close/>
              </a:path>
              <a:path w="285750" h="285750">
                <a:moveTo>
                  <a:pt x="250063" y="71437"/>
                </a:moveTo>
                <a:lnTo>
                  <a:pt x="178561" y="71437"/>
                </a:lnTo>
                <a:lnTo>
                  <a:pt x="178561" y="178600"/>
                </a:lnTo>
                <a:lnTo>
                  <a:pt x="175754" y="192500"/>
                </a:lnTo>
                <a:lnTo>
                  <a:pt x="168100" y="203852"/>
                </a:lnTo>
                <a:lnTo>
                  <a:pt x="156755" y="211505"/>
                </a:lnTo>
                <a:lnTo>
                  <a:pt x="142875" y="214312"/>
                </a:lnTo>
                <a:lnTo>
                  <a:pt x="242847" y="214312"/>
                </a:lnTo>
                <a:lnTo>
                  <a:pt x="250063" y="178600"/>
                </a:lnTo>
                <a:lnTo>
                  <a:pt x="250063" y="71437"/>
                </a:lnTo>
                <a:close/>
              </a:path>
              <a:path w="285750" h="285750">
                <a:moveTo>
                  <a:pt x="214375" y="0"/>
                </a:moveTo>
                <a:lnTo>
                  <a:pt x="142875" y="71437"/>
                </a:lnTo>
                <a:lnTo>
                  <a:pt x="285750" y="71437"/>
                </a:lnTo>
                <a:lnTo>
                  <a:pt x="214375" y="0"/>
                </a:lnTo>
                <a:close/>
              </a:path>
            </a:pathLst>
          </a:custGeom>
          <a:solidFill>
            <a:srgbClr val="3452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505825" y="62960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71437"/>
                </a:moveTo>
                <a:lnTo>
                  <a:pt x="250063" y="71437"/>
                </a:lnTo>
                <a:lnTo>
                  <a:pt x="250063" y="178600"/>
                </a:lnTo>
                <a:lnTo>
                  <a:pt x="241637" y="220304"/>
                </a:lnTo>
                <a:lnTo>
                  <a:pt x="218662" y="254363"/>
                </a:lnTo>
                <a:lnTo>
                  <a:pt x="184590" y="277328"/>
                </a:lnTo>
                <a:lnTo>
                  <a:pt x="142875" y="285750"/>
                </a:lnTo>
                <a:lnTo>
                  <a:pt x="107188" y="285750"/>
                </a:lnTo>
                <a:lnTo>
                  <a:pt x="65472" y="277328"/>
                </a:lnTo>
                <a:lnTo>
                  <a:pt x="31400" y="254363"/>
                </a:lnTo>
                <a:lnTo>
                  <a:pt x="8425" y="220304"/>
                </a:lnTo>
                <a:lnTo>
                  <a:pt x="0" y="178600"/>
                </a:lnTo>
                <a:lnTo>
                  <a:pt x="0" y="71437"/>
                </a:lnTo>
                <a:lnTo>
                  <a:pt x="71500" y="71437"/>
                </a:lnTo>
                <a:lnTo>
                  <a:pt x="71500" y="178600"/>
                </a:lnTo>
                <a:lnTo>
                  <a:pt x="74291" y="192500"/>
                </a:lnTo>
                <a:lnTo>
                  <a:pt x="81914" y="203852"/>
                </a:lnTo>
                <a:lnTo>
                  <a:pt x="93253" y="211505"/>
                </a:lnTo>
                <a:lnTo>
                  <a:pt x="107188" y="214312"/>
                </a:lnTo>
                <a:lnTo>
                  <a:pt x="142875" y="214312"/>
                </a:lnTo>
                <a:lnTo>
                  <a:pt x="156755" y="211505"/>
                </a:lnTo>
                <a:lnTo>
                  <a:pt x="168100" y="203852"/>
                </a:lnTo>
                <a:lnTo>
                  <a:pt x="175754" y="192500"/>
                </a:lnTo>
                <a:lnTo>
                  <a:pt x="178561" y="178600"/>
                </a:lnTo>
                <a:lnTo>
                  <a:pt x="178561" y="71437"/>
                </a:lnTo>
                <a:lnTo>
                  <a:pt x="142875" y="71437"/>
                </a:lnTo>
                <a:lnTo>
                  <a:pt x="214375" y="0"/>
                </a:lnTo>
                <a:lnTo>
                  <a:pt x="285750" y="71437"/>
                </a:lnTo>
                <a:close/>
              </a:path>
            </a:pathLst>
          </a:custGeom>
          <a:ln w="952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458200" y="62484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381000"/>
                </a:move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952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9200" y="1143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304800"/>
                </a:moveTo>
                <a:lnTo>
                  <a:pt x="3990" y="255374"/>
                </a:lnTo>
                <a:lnTo>
                  <a:pt x="15544" y="208483"/>
                </a:lnTo>
                <a:lnTo>
                  <a:pt x="34032" y="164753"/>
                </a:lnTo>
                <a:lnTo>
                  <a:pt x="58826" y="124815"/>
                </a:lnTo>
                <a:lnTo>
                  <a:pt x="89296" y="89296"/>
                </a:lnTo>
                <a:lnTo>
                  <a:pt x="124815" y="58826"/>
                </a:lnTo>
                <a:lnTo>
                  <a:pt x="164753" y="34032"/>
                </a:lnTo>
                <a:lnTo>
                  <a:pt x="208483" y="15544"/>
                </a:lnTo>
                <a:lnTo>
                  <a:pt x="255374" y="3990"/>
                </a:lnTo>
                <a:lnTo>
                  <a:pt x="304800" y="0"/>
                </a:lnTo>
                <a:lnTo>
                  <a:pt x="354225" y="3990"/>
                </a:lnTo>
                <a:lnTo>
                  <a:pt x="401116" y="15544"/>
                </a:lnTo>
                <a:lnTo>
                  <a:pt x="444846" y="34032"/>
                </a:lnTo>
                <a:lnTo>
                  <a:pt x="484784" y="58826"/>
                </a:lnTo>
                <a:lnTo>
                  <a:pt x="520303" y="89296"/>
                </a:lnTo>
                <a:lnTo>
                  <a:pt x="550773" y="124815"/>
                </a:lnTo>
                <a:lnTo>
                  <a:pt x="575567" y="164753"/>
                </a:lnTo>
                <a:lnTo>
                  <a:pt x="594055" y="208483"/>
                </a:lnTo>
                <a:lnTo>
                  <a:pt x="605609" y="255374"/>
                </a:lnTo>
                <a:lnTo>
                  <a:pt x="609600" y="304800"/>
                </a:lnTo>
                <a:lnTo>
                  <a:pt x="605609" y="354225"/>
                </a:lnTo>
                <a:lnTo>
                  <a:pt x="594055" y="401116"/>
                </a:lnTo>
                <a:lnTo>
                  <a:pt x="575567" y="444846"/>
                </a:lnTo>
                <a:lnTo>
                  <a:pt x="550773" y="484784"/>
                </a:lnTo>
                <a:lnTo>
                  <a:pt x="520303" y="520303"/>
                </a:lnTo>
                <a:lnTo>
                  <a:pt x="484784" y="550773"/>
                </a:lnTo>
                <a:lnTo>
                  <a:pt x="444846" y="575567"/>
                </a:lnTo>
                <a:lnTo>
                  <a:pt x="401116" y="594055"/>
                </a:lnTo>
                <a:lnTo>
                  <a:pt x="354225" y="605609"/>
                </a:lnTo>
                <a:lnTo>
                  <a:pt x="304800" y="609600"/>
                </a:lnTo>
                <a:lnTo>
                  <a:pt x="255374" y="605609"/>
                </a:lnTo>
                <a:lnTo>
                  <a:pt x="208483" y="594055"/>
                </a:lnTo>
                <a:lnTo>
                  <a:pt x="164753" y="575567"/>
                </a:lnTo>
                <a:lnTo>
                  <a:pt x="124815" y="550773"/>
                </a:lnTo>
                <a:lnTo>
                  <a:pt x="89296" y="520303"/>
                </a:lnTo>
                <a:lnTo>
                  <a:pt x="58826" y="484784"/>
                </a:lnTo>
                <a:lnTo>
                  <a:pt x="34032" y="444846"/>
                </a:lnTo>
                <a:lnTo>
                  <a:pt x="15544" y="401116"/>
                </a:lnTo>
                <a:lnTo>
                  <a:pt x="3990" y="354225"/>
                </a:lnTo>
                <a:lnTo>
                  <a:pt x="0" y="3048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20546" y="1080262"/>
            <a:ext cx="429259" cy="6965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solidFill>
                  <a:srgbClr val="333333"/>
                </a:solidFill>
                <a:latin typeface="Times New Roman"/>
                <a:cs typeface="Times New Roman"/>
              </a:rPr>
              <a:t>A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19200" y="2209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304800"/>
                </a:moveTo>
                <a:lnTo>
                  <a:pt x="3990" y="255374"/>
                </a:lnTo>
                <a:lnTo>
                  <a:pt x="15544" y="208483"/>
                </a:lnTo>
                <a:lnTo>
                  <a:pt x="34032" y="164753"/>
                </a:lnTo>
                <a:lnTo>
                  <a:pt x="58826" y="124815"/>
                </a:lnTo>
                <a:lnTo>
                  <a:pt x="89296" y="89296"/>
                </a:lnTo>
                <a:lnTo>
                  <a:pt x="124815" y="58826"/>
                </a:lnTo>
                <a:lnTo>
                  <a:pt x="164753" y="34032"/>
                </a:lnTo>
                <a:lnTo>
                  <a:pt x="208483" y="15544"/>
                </a:lnTo>
                <a:lnTo>
                  <a:pt x="255374" y="3990"/>
                </a:lnTo>
                <a:lnTo>
                  <a:pt x="304800" y="0"/>
                </a:lnTo>
                <a:lnTo>
                  <a:pt x="354225" y="3990"/>
                </a:lnTo>
                <a:lnTo>
                  <a:pt x="401116" y="15544"/>
                </a:lnTo>
                <a:lnTo>
                  <a:pt x="444846" y="34032"/>
                </a:lnTo>
                <a:lnTo>
                  <a:pt x="484784" y="58826"/>
                </a:lnTo>
                <a:lnTo>
                  <a:pt x="520303" y="89296"/>
                </a:lnTo>
                <a:lnTo>
                  <a:pt x="550773" y="124815"/>
                </a:lnTo>
                <a:lnTo>
                  <a:pt x="575567" y="164753"/>
                </a:lnTo>
                <a:lnTo>
                  <a:pt x="594055" y="208483"/>
                </a:lnTo>
                <a:lnTo>
                  <a:pt x="605609" y="255374"/>
                </a:lnTo>
                <a:lnTo>
                  <a:pt x="609600" y="304800"/>
                </a:lnTo>
                <a:lnTo>
                  <a:pt x="605609" y="354225"/>
                </a:lnTo>
                <a:lnTo>
                  <a:pt x="594055" y="401116"/>
                </a:lnTo>
                <a:lnTo>
                  <a:pt x="575567" y="444846"/>
                </a:lnTo>
                <a:lnTo>
                  <a:pt x="550773" y="484784"/>
                </a:lnTo>
                <a:lnTo>
                  <a:pt x="520303" y="520303"/>
                </a:lnTo>
                <a:lnTo>
                  <a:pt x="484784" y="550773"/>
                </a:lnTo>
                <a:lnTo>
                  <a:pt x="444846" y="575567"/>
                </a:lnTo>
                <a:lnTo>
                  <a:pt x="401116" y="594055"/>
                </a:lnTo>
                <a:lnTo>
                  <a:pt x="354225" y="605609"/>
                </a:lnTo>
                <a:lnTo>
                  <a:pt x="304800" y="609600"/>
                </a:lnTo>
                <a:lnTo>
                  <a:pt x="255374" y="605609"/>
                </a:lnTo>
                <a:lnTo>
                  <a:pt x="208483" y="594055"/>
                </a:lnTo>
                <a:lnTo>
                  <a:pt x="164753" y="575567"/>
                </a:lnTo>
                <a:lnTo>
                  <a:pt x="124815" y="550773"/>
                </a:lnTo>
                <a:lnTo>
                  <a:pt x="89296" y="520303"/>
                </a:lnTo>
                <a:lnTo>
                  <a:pt x="58826" y="484784"/>
                </a:lnTo>
                <a:lnTo>
                  <a:pt x="34032" y="444846"/>
                </a:lnTo>
                <a:lnTo>
                  <a:pt x="15544" y="401116"/>
                </a:lnTo>
                <a:lnTo>
                  <a:pt x="3990" y="354225"/>
                </a:lnTo>
                <a:lnTo>
                  <a:pt x="0" y="3048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28600" y="2209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304800"/>
                </a:moveTo>
                <a:lnTo>
                  <a:pt x="3989" y="255374"/>
                </a:lnTo>
                <a:lnTo>
                  <a:pt x="15538" y="208483"/>
                </a:lnTo>
                <a:lnTo>
                  <a:pt x="34020" y="164753"/>
                </a:lnTo>
                <a:lnTo>
                  <a:pt x="58808" y="124815"/>
                </a:lnTo>
                <a:lnTo>
                  <a:pt x="89273" y="89296"/>
                </a:lnTo>
                <a:lnTo>
                  <a:pt x="124788" y="58826"/>
                </a:lnTo>
                <a:lnTo>
                  <a:pt x="164725" y="34032"/>
                </a:lnTo>
                <a:lnTo>
                  <a:pt x="208458" y="15544"/>
                </a:lnTo>
                <a:lnTo>
                  <a:pt x="255359" y="3990"/>
                </a:lnTo>
                <a:lnTo>
                  <a:pt x="304800" y="0"/>
                </a:lnTo>
                <a:lnTo>
                  <a:pt x="354240" y="3990"/>
                </a:lnTo>
                <a:lnTo>
                  <a:pt x="401141" y="15544"/>
                </a:lnTo>
                <a:lnTo>
                  <a:pt x="444874" y="34032"/>
                </a:lnTo>
                <a:lnTo>
                  <a:pt x="484811" y="58826"/>
                </a:lnTo>
                <a:lnTo>
                  <a:pt x="520326" y="89296"/>
                </a:lnTo>
                <a:lnTo>
                  <a:pt x="550791" y="124815"/>
                </a:lnTo>
                <a:lnTo>
                  <a:pt x="575579" y="164753"/>
                </a:lnTo>
                <a:lnTo>
                  <a:pt x="594061" y="208483"/>
                </a:lnTo>
                <a:lnTo>
                  <a:pt x="605610" y="255374"/>
                </a:lnTo>
                <a:lnTo>
                  <a:pt x="609600" y="304800"/>
                </a:lnTo>
                <a:lnTo>
                  <a:pt x="605610" y="354225"/>
                </a:lnTo>
                <a:lnTo>
                  <a:pt x="594061" y="401116"/>
                </a:lnTo>
                <a:lnTo>
                  <a:pt x="575579" y="444846"/>
                </a:lnTo>
                <a:lnTo>
                  <a:pt x="550791" y="484784"/>
                </a:lnTo>
                <a:lnTo>
                  <a:pt x="520326" y="520303"/>
                </a:lnTo>
                <a:lnTo>
                  <a:pt x="484811" y="550773"/>
                </a:lnTo>
                <a:lnTo>
                  <a:pt x="444874" y="575567"/>
                </a:lnTo>
                <a:lnTo>
                  <a:pt x="401141" y="594055"/>
                </a:lnTo>
                <a:lnTo>
                  <a:pt x="354240" y="605609"/>
                </a:lnTo>
                <a:lnTo>
                  <a:pt x="304800" y="609600"/>
                </a:lnTo>
                <a:lnTo>
                  <a:pt x="255359" y="605609"/>
                </a:lnTo>
                <a:lnTo>
                  <a:pt x="208458" y="594055"/>
                </a:lnTo>
                <a:lnTo>
                  <a:pt x="164725" y="575567"/>
                </a:lnTo>
                <a:lnTo>
                  <a:pt x="124788" y="550773"/>
                </a:lnTo>
                <a:lnTo>
                  <a:pt x="89273" y="520303"/>
                </a:lnTo>
                <a:lnTo>
                  <a:pt x="58808" y="484784"/>
                </a:lnTo>
                <a:lnTo>
                  <a:pt x="34020" y="444846"/>
                </a:lnTo>
                <a:lnTo>
                  <a:pt x="15538" y="401116"/>
                </a:lnTo>
                <a:lnTo>
                  <a:pt x="3989" y="354225"/>
                </a:lnTo>
                <a:lnTo>
                  <a:pt x="0" y="3048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209800" y="2209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304800"/>
                </a:moveTo>
                <a:lnTo>
                  <a:pt x="3990" y="255374"/>
                </a:lnTo>
                <a:lnTo>
                  <a:pt x="15544" y="208483"/>
                </a:lnTo>
                <a:lnTo>
                  <a:pt x="34032" y="164753"/>
                </a:lnTo>
                <a:lnTo>
                  <a:pt x="58826" y="124815"/>
                </a:lnTo>
                <a:lnTo>
                  <a:pt x="89296" y="89296"/>
                </a:lnTo>
                <a:lnTo>
                  <a:pt x="124815" y="58826"/>
                </a:lnTo>
                <a:lnTo>
                  <a:pt x="164753" y="34032"/>
                </a:lnTo>
                <a:lnTo>
                  <a:pt x="208483" y="15544"/>
                </a:lnTo>
                <a:lnTo>
                  <a:pt x="255374" y="3990"/>
                </a:lnTo>
                <a:lnTo>
                  <a:pt x="304800" y="0"/>
                </a:lnTo>
                <a:lnTo>
                  <a:pt x="354225" y="3990"/>
                </a:lnTo>
                <a:lnTo>
                  <a:pt x="401116" y="15544"/>
                </a:lnTo>
                <a:lnTo>
                  <a:pt x="444846" y="34032"/>
                </a:lnTo>
                <a:lnTo>
                  <a:pt x="484784" y="58826"/>
                </a:lnTo>
                <a:lnTo>
                  <a:pt x="520303" y="89296"/>
                </a:lnTo>
                <a:lnTo>
                  <a:pt x="550773" y="124815"/>
                </a:lnTo>
                <a:lnTo>
                  <a:pt x="575567" y="164753"/>
                </a:lnTo>
                <a:lnTo>
                  <a:pt x="594055" y="208483"/>
                </a:lnTo>
                <a:lnTo>
                  <a:pt x="605609" y="255374"/>
                </a:lnTo>
                <a:lnTo>
                  <a:pt x="609600" y="304800"/>
                </a:lnTo>
                <a:lnTo>
                  <a:pt x="605609" y="354225"/>
                </a:lnTo>
                <a:lnTo>
                  <a:pt x="594055" y="401116"/>
                </a:lnTo>
                <a:lnTo>
                  <a:pt x="575567" y="444846"/>
                </a:lnTo>
                <a:lnTo>
                  <a:pt x="550773" y="484784"/>
                </a:lnTo>
                <a:lnTo>
                  <a:pt x="520303" y="520303"/>
                </a:lnTo>
                <a:lnTo>
                  <a:pt x="484784" y="550773"/>
                </a:lnTo>
                <a:lnTo>
                  <a:pt x="444846" y="575567"/>
                </a:lnTo>
                <a:lnTo>
                  <a:pt x="401116" y="594055"/>
                </a:lnTo>
                <a:lnTo>
                  <a:pt x="354225" y="605609"/>
                </a:lnTo>
                <a:lnTo>
                  <a:pt x="304800" y="609600"/>
                </a:lnTo>
                <a:lnTo>
                  <a:pt x="255374" y="605609"/>
                </a:lnTo>
                <a:lnTo>
                  <a:pt x="208483" y="594055"/>
                </a:lnTo>
                <a:lnTo>
                  <a:pt x="164753" y="575567"/>
                </a:lnTo>
                <a:lnTo>
                  <a:pt x="124815" y="550773"/>
                </a:lnTo>
                <a:lnTo>
                  <a:pt x="89296" y="520303"/>
                </a:lnTo>
                <a:lnTo>
                  <a:pt x="58826" y="484784"/>
                </a:lnTo>
                <a:lnTo>
                  <a:pt x="34032" y="444846"/>
                </a:lnTo>
                <a:lnTo>
                  <a:pt x="15544" y="401116"/>
                </a:lnTo>
                <a:lnTo>
                  <a:pt x="3990" y="354225"/>
                </a:lnTo>
                <a:lnTo>
                  <a:pt x="0" y="3048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38200" y="3352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304800"/>
                </a:moveTo>
                <a:lnTo>
                  <a:pt x="3989" y="255374"/>
                </a:lnTo>
                <a:lnTo>
                  <a:pt x="15538" y="208483"/>
                </a:lnTo>
                <a:lnTo>
                  <a:pt x="34020" y="164753"/>
                </a:lnTo>
                <a:lnTo>
                  <a:pt x="58808" y="124815"/>
                </a:lnTo>
                <a:lnTo>
                  <a:pt x="89273" y="89296"/>
                </a:lnTo>
                <a:lnTo>
                  <a:pt x="124788" y="58826"/>
                </a:lnTo>
                <a:lnTo>
                  <a:pt x="164725" y="34032"/>
                </a:lnTo>
                <a:lnTo>
                  <a:pt x="208458" y="15544"/>
                </a:lnTo>
                <a:lnTo>
                  <a:pt x="255359" y="3990"/>
                </a:lnTo>
                <a:lnTo>
                  <a:pt x="304800" y="0"/>
                </a:lnTo>
                <a:lnTo>
                  <a:pt x="354225" y="3990"/>
                </a:lnTo>
                <a:lnTo>
                  <a:pt x="401116" y="15544"/>
                </a:lnTo>
                <a:lnTo>
                  <a:pt x="444846" y="34032"/>
                </a:lnTo>
                <a:lnTo>
                  <a:pt x="484784" y="58826"/>
                </a:lnTo>
                <a:lnTo>
                  <a:pt x="520303" y="89296"/>
                </a:lnTo>
                <a:lnTo>
                  <a:pt x="550773" y="124815"/>
                </a:lnTo>
                <a:lnTo>
                  <a:pt x="575567" y="164753"/>
                </a:lnTo>
                <a:lnTo>
                  <a:pt x="594055" y="208483"/>
                </a:lnTo>
                <a:lnTo>
                  <a:pt x="605609" y="255374"/>
                </a:lnTo>
                <a:lnTo>
                  <a:pt x="609600" y="304800"/>
                </a:lnTo>
                <a:lnTo>
                  <a:pt x="605609" y="354225"/>
                </a:lnTo>
                <a:lnTo>
                  <a:pt x="594055" y="401116"/>
                </a:lnTo>
                <a:lnTo>
                  <a:pt x="575567" y="444846"/>
                </a:lnTo>
                <a:lnTo>
                  <a:pt x="550773" y="484784"/>
                </a:lnTo>
                <a:lnTo>
                  <a:pt x="520303" y="520303"/>
                </a:lnTo>
                <a:lnTo>
                  <a:pt x="484784" y="550773"/>
                </a:lnTo>
                <a:lnTo>
                  <a:pt x="444846" y="575567"/>
                </a:lnTo>
                <a:lnTo>
                  <a:pt x="401116" y="594055"/>
                </a:lnTo>
                <a:lnTo>
                  <a:pt x="354225" y="605609"/>
                </a:lnTo>
                <a:lnTo>
                  <a:pt x="304800" y="609600"/>
                </a:lnTo>
                <a:lnTo>
                  <a:pt x="255359" y="605609"/>
                </a:lnTo>
                <a:lnTo>
                  <a:pt x="208458" y="594055"/>
                </a:lnTo>
                <a:lnTo>
                  <a:pt x="164725" y="575567"/>
                </a:lnTo>
                <a:lnTo>
                  <a:pt x="124788" y="550773"/>
                </a:lnTo>
                <a:lnTo>
                  <a:pt x="89273" y="520303"/>
                </a:lnTo>
                <a:lnTo>
                  <a:pt x="58808" y="484784"/>
                </a:lnTo>
                <a:lnTo>
                  <a:pt x="34020" y="444846"/>
                </a:lnTo>
                <a:lnTo>
                  <a:pt x="15538" y="401116"/>
                </a:lnTo>
                <a:lnTo>
                  <a:pt x="3989" y="354225"/>
                </a:lnTo>
                <a:lnTo>
                  <a:pt x="0" y="3048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52600" y="3352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304800"/>
                </a:moveTo>
                <a:lnTo>
                  <a:pt x="3990" y="255374"/>
                </a:lnTo>
                <a:lnTo>
                  <a:pt x="15544" y="208483"/>
                </a:lnTo>
                <a:lnTo>
                  <a:pt x="34032" y="164753"/>
                </a:lnTo>
                <a:lnTo>
                  <a:pt x="58826" y="124815"/>
                </a:lnTo>
                <a:lnTo>
                  <a:pt x="89296" y="89296"/>
                </a:lnTo>
                <a:lnTo>
                  <a:pt x="124815" y="58826"/>
                </a:lnTo>
                <a:lnTo>
                  <a:pt x="164753" y="34032"/>
                </a:lnTo>
                <a:lnTo>
                  <a:pt x="208483" y="15544"/>
                </a:lnTo>
                <a:lnTo>
                  <a:pt x="255374" y="3990"/>
                </a:lnTo>
                <a:lnTo>
                  <a:pt x="304800" y="0"/>
                </a:lnTo>
                <a:lnTo>
                  <a:pt x="354225" y="3990"/>
                </a:lnTo>
                <a:lnTo>
                  <a:pt x="401116" y="15544"/>
                </a:lnTo>
                <a:lnTo>
                  <a:pt x="444846" y="34032"/>
                </a:lnTo>
                <a:lnTo>
                  <a:pt x="484784" y="58826"/>
                </a:lnTo>
                <a:lnTo>
                  <a:pt x="520303" y="89296"/>
                </a:lnTo>
                <a:lnTo>
                  <a:pt x="550773" y="124815"/>
                </a:lnTo>
                <a:lnTo>
                  <a:pt x="575567" y="164753"/>
                </a:lnTo>
                <a:lnTo>
                  <a:pt x="594055" y="208483"/>
                </a:lnTo>
                <a:lnTo>
                  <a:pt x="605609" y="255374"/>
                </a:lnTo>
                <a:lnTo>
                  <a:pt x="609600" y="304800"/>
                </a:lnTo>
                <a:lnTo>
                  <a:pt x="605609" y="354225"/>
                </a:lnTo>
                <a:lnTo>
                  <a:pt x="594055" y="401116"/>
                </a:lnTo>
                <a:lnTo>
                  <a:pt x="575567" y="444846"/>
                </a:lnTo>
                <a:lnTo>
                  <a:pt x="550773" y="484784"/>
                </a:lnTo>
                <a:lnTo>
                  <a:pt x="520303" y="520303"/>
                </a:lnTo>
                <a:lnTo>
                  <a:pt x="484784" y="550773"/>
                </a:lnTo>
                <a:lnTo>
                  <a:pt x="444846" y="575567"/>
                </a:lnTo>
                <a:lnTo>
                  <a:pt x="401116" y="594055"/>
                </a:lnTo>
                <a:lnTo>
                  <a:pt x="354225" y="605609"/>
                </a:lnTo>
                <a:lnTo>
                  <a:pt x="304800" y="609600"/>
                </a:lnTo>
                <a:lnTo>
                  <a:pt x="255374" y="605609"/>
                </a:lnTo>
                <a:lnTo>
                  <a:pt x="208483" y="594055"/>
                </a:lnTo>
                <a:lnTo>
                  <a:pt x="164753" y="575567"/>
                </a:lnTo>
                <a:lnTo>
                  <a:pt x="124815" y="550773"/>
                </a:lnTo>
                <a:lnTo>
                  <a:pt x="89296" y="520303"/>
                </a:lnTo>
                <a:lnTo>
                  <a:pt x="58826" y="484784"/>
                </a:lnTo>
                <a:lnTo>
                  <a:pt x="34032" y="444846"/>
                </a:lnTo>
                <a:lnTo>
                  <a:pt x="15544" y="401116"/>
                </a:lnTo>
                <a:lnTo>
                  <a:pt x="3990" y="354225"/>
                </a:lnTo>
                <a:lnTo>
                  <a:pt x="0" y="3048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752600" y="4495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304800"/>
                </a:moveTo>
                <a:lnTo>
                  <a:pt x="3990" y="255374"/>
                </a:lnTo>
                <a:lnTo>
                  <a:pt x="15544" y="208483"/>
                </a:lnTo>
                <a:lnTo>
                  <a:pt x="34032" y="164753"/>
                </a:lnTo>
                <a:lnTo>
                  <a:pt x="58826" y="124815"/>
                </a:lnTo>
                <a:lnTo>
                  <a:pt x="89296" y="89296"/>
                </a:lnTo>
                <a:lnTo>
                  <a:pt x="124815" y="58826"/>
                </a:lnTo>
                <a:lnTo>
                  <a:pt x="164753" y="34032"/>
                </a:lnTo>
                <a:lnTo>
                  <a:pt x="208483" y="15544"/>
                </a:lnTo>
                <a:lnTo>
                  <a:pt x="255374" y="3990"/>
                </a:lnTo>
                <a:lnTo>
                  <a:pt x="304800" y="0"/>
                </a:lnTo>
                <a:lnTo>
                  <a:pt x="354225" y="3990"/>
                </a:lnTo>
                <a:lnTo>
                  <a:pt x="401116" y="15544"/>
                </a:lnTo>
                <a:lnTo>
                  <a:pt x="444846" y="34032"/>
                </a:lnTo>
                <a:lnTo>
                  <a:pt x="484784" y="58826"/>
                </a:lnTo>
                <a:lnTo>
                  <a:pt x="520303" y="89296"/>
                </a:lnTo>
                <a:lnTo>
                  <a:pt x="550773" y="124815"/>
                </a:lnTo>
                <a:lnTo>
                  <a:pt x="575567" y="164753"/>
                </a:lnTo>
                <a:lnTo>
                  <a:pt x="594055" y="208483"/>
                </a:lnTo>
                <a:lnTo>
                  <a:pt x="605609" y="255374"/>
                </a:lnTo>
                <a:lnTo>
                  <a:pt x="609600" y="304800"/>
                </a:lnTo>
                <a:lnTo>
                  <a:pt x="605609" y="354225"/>
                </a:lnTo>
                <a:lnTo>
                  <a:pt x="594055" y="401116"/>
                </a:lnTo>
                <a:lnTo>
                  <a:pt x="575567" y="444846"/>
                </a:lnTo>
                <a:lnTo>
                  <a:pt x="550773" y="484784"/>
                </a:lnTo>
                <a:lnTo>
                  <a:pt x="520303" y="520303"/>
                </a:lnTo>
                <a:lnTo>
                  <a:pt x="484784" y="550773"/>
                </a:lnTo>
                <a:lnTo>
                  <a:pt x="444846" y="575567"/>
                </a:lnTo>
                <a:lnTo>
                  <a:pt x="401116" y="594055"/>
                </a:lnTo>
                <a:lnTo>
                  <a:pt x="354225" y="605609"/>
                </a:lnTo>
                <a:lnTo>
                  <a:pt x="304800" y="609600"/>
                </a:lnTo>
                <a:lnTo>
                  <a:pt x="255374" y="605609"/>
                </a:lnTo>
                <a:lnTo>
                  <a:pt x="208483" y="594055"/>
                </a:lnTo>
                <a:lnTo>
                  <a:pt x="164753" y="575567"/>
                </a:lnTo>
                <a:lnTo>
                  <a:pt x="124815" y="550773"/>
                </a:lnTo>
                <a:lnTo>
                  <a:pt x="89296" y="520303"/>
                </a:lnTo>
                <a:lnTo>
                  <a:pt x="58826" y="484784"/>
                </a:lnTo>
                <a:lnTo>
                  <a:pt x="34032" y="444846"/>
                </a:lnTo>
                <a:lnTo>
                  <a:pt x="15544" y="401116"/>
                </a:lnTo>
                <a:lnTo>
                  <a:pt x="3990" y="354225"/>
                </a:lnTo>
                <a:lnTo>
                  <a:pt x="0" y="3048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83540" y="2147443"/>
            <a:ext cx="2334895" cy="6965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27100" algn="l"/>
                <a:tab pos="1917700" algn="l"/>
              </a:tabLst>
            </a:pPr>
            <a:r>
              <a:rPr dirty="0" sz="4400">
                <a:solidFill>
                  <a:srgbClr val="333333"/>
                </a:solidFill>
                <a:latin typeface="Times New Roman"/>
                <a:cs typeface="Times New Roman"/>
              </a:rPr>
              <a:t>B</a:t>
            </a:r>
            <a:r>
              <a:rPr dirty="0" sz="4400">
                <a:solidFill>
                  <a:srgbClr val="333333"/>
                </a:solidFill>
                <a:latin typeface="Times New Roman"/>
                <a:cs typeface="Times New Roman"/>
              </a:rPr>
              <a:t>	</a:t>
            </a:r>
            <a:r>
              <a:rPr dirty="0" sz="4400">
                <a:solidFill>
                  <a:srgbClr val="333333"/>
                </a:solidFill>
                <a:latin typeface="Times New Roman"/>
                <a:cs typeface="Times New Roman"/>
              </a:rPr>
              <a:t>C</a:t>
            </a:r>
            <a:r>
              <a:rPr dirty="0" sz="4400">
                <a:solidFill>
                  <a:srgbClr val="333333"/>
                </a:solidFill>
                <a:latin typeface="Times New Roman"/>
                <a:cs typeface="Times New Roman"/>
              </a:rPr>
              <a:t>	</a:t>
            </a:r>
            <a:r>
              <a:rPr dirty="0" sz="4400">
                <a:solidFill>
                  <a:srgbClr val="333333"/>
                </a:solidFill>
                <a:latin typeface="Times New Roman"/>
                <a:cs typeface="Times New Roman"/>
              </a:rPr>
              <a:t>D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3444" y="3290696"/>
            <a:ext cx="1250950" cy="6965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26465" algn="l"/>
              </a:tabLst>
            </a:pPr>
            <a:r>
              <a:rPr dirty="0" sz="4400">
                <a:solidFill>
                  <a:srgbClr val="333333"/>
                </a:solidFill>
                <a:latin typeface="Times New Roman"/>
                <a:cs typeface="Times New Roman"/>
              </a:rPr>
              <a:t>E</a:t>
            </a:r>
            <a:r>
              <a:rPr dirty="0" sz="4400">
                <a:solidFill>
                  <a:srgbClr val="333333"/>
                </a:solidFill>
                <a:latin typeface="Times New Roman"/>
                <a:cs typeface="Times New Roman"/>
              </a:rPr>
              <a:t>	</a:t>
            </a:r>
            <a:r>
              <a:rPr dirty="0" sz="4400">
                <a:solidFill>
                  <a:srgbClr val="333333"/>
                </a:solidFill>
                <a:latin typeface="Times New Roman"/>
                <a:cs typeface="Times New Roman"/>
              </a:rPr>
              <a:t>F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31594" y="4433773"/>
            <a:ext cx="429895" cy="6972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solidFill>
                  <a:srgbClr val="333333"/>
                </a:solidFill>
                <a:latin typeface="Times New Roman"/>
                <a:cs typeface="Times New Roman"/>
              </a:rPr>
              <a:t>G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828800" y="1600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0"/>
                </a:moveTo>
                <a:lnTo>
                  <a:pt x="609600" y="6096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33400" y="1600200"/>
            <a:ext cx="762000" cy="609600"/>
          </a:xfrm>
          <a:custGeom>
            <a:avLst/>
            <a:gdLst/>
            <a:ahLst/>
            <a:cxnLst/>
            <a:rect l="l" t="t" r="r" b="b"/>
            <a:pathLst>
              <a:path w="762000" h="609600">
                <a:moveTo>
                  <a:pt x="762000" y="0"/>
                </a:moveTo>
                <a:lnTo>
                  <a:pt x="0" y="6096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143000" y="2743200"/>
            <a:ext cx="152400" cy="609600"/>
          </a:xfrm>
          <a:custGeom>
            <a:avLst/>
            <a:gdLst/>
            <a:ahLst/>
            <a:cxnLst/>
            <a:rect l="l" t="t" r="r" b="b"/>
            <a:pathLst>
              <a:path w="152400" h="609600">
                <a:moveTo>
                  <a:pt x="152400" y="0"/>
                </a:moveTo>
                <a:lnTo>
                  <a:pt x="0" y="6096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524000" y="1752600"/>
            <a:ext cx="0" cy="457200"/>
          </a:xfrm>
          <a:custGeom>
            <a:avLst/>
            <a:gdLst/>
            <a:ahLst/>
            <a:cxnLst/>
            <a:rect l="l" t="t" r="r" b="b"/>
            <a:pathLst>
              <a:path w="0"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752600" y="2667000"/>
            <a:ext cx="304800" cy="685800"/>
          </a:xfrm>
          <a:custGeom>
            <a:avLst/>
            <a:gdLst/>
            <a:ahLst/>
            <a:cxnLst/>
            <a:rect l="l" t="t" r="r" b="b"/>
            <a:pathLst>
              <a:path w="304800" h="685800">
                <a:moveTo>
                  <a:pt x="0" y="0"/>
                </a:moveTo>
                <a:lnTo>
                  <a:pt x="304800" y="6858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057400" y="3962400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6400800" y="1146175"/>
            <a:ext cx="457200" cy="533400"/>
          </a:xfrm>
          <a:prstGeom prst="rect">
            <a:avLst/>
          </a:prstGeom>
          <a:ln w="12700">
            <a:solidFill>
              <a:srgbClr val="333333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525">
              <a:lnSpc>
                <a:spcPts val="4200"/>
              </a:lnSpc>
            </a:pPr>
            <a:r>
              <a:rPr dirty="0" sz="4400" b="1">
                <a:solidFill>
                  <a:srgbClr val="333333"/>
                </a:solidFill>
                <a:latin typeface="Times New Roman"/>
                <a:cs typeface="Times New Roman"/>
              </a:rPr>
              <a:t>A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029200" y="1755775"/>
            <a:ext cx="457200" cy="533400"/>
          </a:xfrm>
          <a:prstGeom prst="rect">
            <a:avLst/>
          </a:prstGeom>
          <a:ln w="12700">
            <a:solidFill>
              <a:srgbClr val="333333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5875">
              <a:lnSpc>
                <a:spcPts val="4200"/>
              </a:lnSpc>
            </a:pPr>
            <a:r>
              <a:rPr dirty="0" sz="4400" b="1">
                <a:solidFill>
                  <a:srgbClr val="333333"/>
                </a:solidFill>
                <a:latin typeface="Times New Roman"/>
                <a:cs typeface="Times New Roman"/>
              </a:rPr>
              <a:t>B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00800" y="2441575"/>
            <a:ext cx="457200" cy="533400"/>
          </a:xfrm>
          <a:prstGeom prst="rect">
            <a:avLst/>
          </a:prstGeom>
          <a:ln w="12700">
            <a:solidFill>
              <a:srgbClr val="333333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1910">
              <a:lnSpc>
                <a:spcPts val="4200"/>
              </a:lnSpc>
            </a:pPr>
            <a:r>
              <a:rPr dirty="0" sz="4400" b="1">
                <a:solidFill>
                  <a:srgbClr val="333333"/>
                </a:solidFill>
                <a:latin typeface="Times New Roman"/>
                <a:cs typeface="Times New Roman"/>
              </a:rPr>
              <a:t>C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410200" y="3127375"/>
            <a:ext cx="457200" cy="533400"/>
          </a:xfrm>
          <a:prstGeom prst="rect">
            <a:avLst/>
          </a:prstGeom>
          <a:ln w="12700">
            <a:solidFill>
              <a:srgbClr val="333333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53975">
              <a:lnSpc>
                <a:spcPts val="4200"/>
              </a:lnSpc>
            </a:pPr>
            <a:r>
              <a:rPr dirty="0" sz="4400" b="1">
                <a:solidFill>
                  <a:srgbClr val="333333"/>
                </a:solidFill>
                <a:latin typeface="Times New Roman"/>
                <a:cs typeface="Times New Roman"/>
              </a:rPr>
              <a:t>E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077200" y="3127375"/>
            <a:ext cx="457200" cy="533400"/>
          </a:xfrm>
          <a:prstGeom prst="rect">
            <a:avLst/>
          </a:prstGeom>
          <a:ln w="12700">
            <a:solidFill>
              <a:srgbClr val="333333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200"/>
              </a:lnSpc>
            </a:pPr>
            <a:r>
              <a:rPr dirty="0" sz="4400" b="1">
                <a:solidFill>
                  <a:srgbClr val="333333"/>
                </a:solidFill>
                <a:latin typeface="Times New Roman"/>
                <a:cs typeface="Times New Roman"/>
              </a:rPr>
              <a:t>D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934200" y="3813175"/>
            <a:ext cx="457200" cy="533400"/>
          </a:xfrm>
          <a:prstGeom prst="rect">
            <a:avLst/>
          </a:prstGeom>
          <a:ln w="12700">
            <a:solidFill>
              <a:srgbClr val="333333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66675">
              <a:lnSpc>
                <a:spcPts val="4200"/>
              </a:lnSpc>
            </a:pPr>
            <a:r>
              <a:rPr dirty="0" sz="4400" b="1">
                <a:solidFill>
                  <a:srgbClr val="333333"/>
                </a:solidFill>
                <a:latin typeface="Times New Roman"/>
                <a:cs typeface="Times New Roman"/>
              </a:rPr>
              <a:t>F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096000" y="1146175"/>
            <a:ext cx="1066800" cy="533400"/>
          </a:xfrm>
          <a:custGeom>
            <a:avLst/>
            <a:gdLst/>
            <a:ahLst/>
            <a:cxnLst/>
            <a:rect l="l" t="t" r="r" b="b"/>
            <a:pathLst>
              <a:path w="1066800" h="533400">
                <a:moveTo>
                  <a:pt x="0" y="533400"/>
                </a:moveTo>
                <a:lnTo>
                  <a:pt x="1066800" y="533400"/>
                </a:lnTo>
                <a:lnTo>
                  <a:pt x="10668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858000" y="1146175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934200" y="1298575"/>
            <a:ext cx="76200" cy="228600"/>
          </a:xfrm>
          <a:custGeom>
            <a:avLst/>
            <a:gdLst/>
            <a:ahLst/>
            <a:cxnLst/>
            <a:rect l="l" t="t" r="r" b="b"/>
            <a:pathLst>
              <a:path w="76200" h="228600">
                <a:moveTo>
                  <a:pt x="76200" y="0"/>
                </a:moveTo>
                <a:lnTo>
                  <a:pt x="0" y="2286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010400" y="1298575"/>
            <a:ext cx="76200" cy="228600"/>
          </a:xfrm>
          <a:custGeom>
            <a:avLst/>
            <a:gdLst/>
            <a:ahLst/>
            <a:cxnLst/>
            <a:rect l="l" t="t" r="r" b="b"/>
            <a:pathLst>
              <a:path w="76200" h="228600">
                <a:moveTo>
                  <a:pt x="0" y="0"/>
                </a:moveTo>
                <a:lnTo>
                  <a:pt x="76200" y="2286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800600" y="1908175"/>
            <a:ext cx="76200" cy="228600"/>
          </a:xfrm>
          <a:custGeom>
            <a:avLst/>
            <a:gdLst/>
            <a:ahLst/>
            <a:cxnLst/>
            <a:rect l="l" t="t" r="r" b="b"/>
            <a:pathLst>
              <a:path w="76200" h="228600">
                <a:moveTo>
                  <a:pt x="76200" y="0"/>
                </a:moveTo>
                <a:lnTo>
                  <a:pt x="0" y="2286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876800" y="1908175"/>
            <a:ext cx="76200" cy="228600"/>
          </a:xfrm>
          <a:custGeom>
            <a:avLst/>
            <a:gdLst/>
            <a:ahLst/>
            <a:cxnLst/>
            <a:rect l="l" t="t" r="r" b="b"/>
            <a:pathLst>
              <a:path w="76200" h="228600">
                <a:moveTo>
                  <a:pt x="0" y="0"/>
                </a:moveTo>
                <a:lnTo>
                  <a:pt x="76200" y="2286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848600" y="3279775"/>
            <a:ext cx="76200" cy="228600"/>
          </a:xfrm>
          <a:custGeom>
            <a:avLst/>
            <a:gdLst/>
            <a:ahLst/>
            <a:cxnLst/>
            <a:rect l="l" t="t" r="r" b="b"/>
            <a:pathLst>
              <a:path w="76200" h="228600">
                <a:moveTo>
                  <a:pt x="76200" y="0"/>
                </a:moveTo>
                <a:lnTo>
                  <a:pt x="0" y="2286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924800" y="3279775"/>
            <a:ext cx="76200" cy="228600"/>
          </a:xfrm>
          <a:custGeom>
            <a:avLst/>
            <a:gdLst/>
            <a:ahLst/>
            <a:cxnLst/>
            <a:rect l="l" t="t" r="r" b="b"/>
            <a:pathLst>
              <a:path w="76200" h="228600">
                <a:moveTo>
                  <a:pt x="0" y="0"/>
                </a:moveTo>
                <a:lnTo>
                  <a:pt x="76200" y="2286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181600" y="3279775"/>
            <a:ext cx="76200" cy="228600"/>
          </a:xfrm>
          <a:custGeom>
            <a:avLst/>
            <a:gdLst/>
            <a:ahLst/>
            <a:cxnLst/>
            <a:rect l="l" t="t" r="r" b="b"/>
            <a:pathLst>
              <a:path w="76200" h="228600">
                <a:moveTo>
                  <a:pt x="76200" y="0"/>
                </a:moveTo>
                <a:lnTo>
                  <a:pt x="0" y="2286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257800" y="3303651"/>
            <a:ext cx="76200" cy="228600"/>
          </a:xfrm>
          <a:custGeom>
            <a:avLst/>
            <a:gdLst/>
            <a:ahLst/>
            <a:cxnLst/>
            <a:rect l="l" t="t" r="r" b="b"/>
            <a:pathLst>
              <a:path w="76200" h="228600">
                <a:moveTo>
                  <a:pt x="0" y="0"/>
                </a:moveTo>
                <a:lnTo>
                  <a:pt x="76200" y="2286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629400" y="3813175"/>
            <a:ext cx="1066800" cy="533400"/>
          </a:xfrm>
          <a:custGeom>
            <a:avLst/>
            <a:gdLst/>
            <a:ahLst/>
            <a:cxnLst/>
            <a:rect l="l" t="t" r="r" b="b"/>
            <a:pathLst>
              <a:path w="1066800" h="533400">
                <a:moveTo>
                  <a:pt x="0" y="533400"/>
                </a:moveTo>
                <a:lnTo>
                  <a:pt x="1066800" y="533400"/>
                </a:lnTo>
                <a:lnTo>
                  <a:pt x="10668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391400" y="3813175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467600" y="3965575"/>
            <a:ext cx="76200" cy="228600"/>
          </a:xfrm>
          <a:custGeom>
            <a:avLst/>
            <a:gdLst/>
            <a:ahLst/>
            <a:cxnLst/>
            <a:rect l="l" t="t" r="r" b="b"/>
            <a:pathLst>
              <a:path w="76200" h="228600">
                <a:moveTo>
                  <a:pt x="76200" y="0"/>
                </a:moveTo>
                <a:lnTo>
                  <a:pt x="0" y="2286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543800" y="3965575"/>
            <a:ext cx="76200" cy="228600"/>
          </a:xfrm>
          <a:custGeom>
            <a:avLst/>
            <a:gdLst/>
            <a:ahLst/>
            <a:cxnLst/>
            <a:rect l="l" t="t" r="r" b="b"/>
            <a:pathLst>
              <a:path w="76200" h="228600">
                <a:moveTo>
                  <a:pt x="0" y="0"/>
                </a:moveTo>
                <a:lnTo>
                  <a:pt x="76200" y="2286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772400" y="3127375"/>
            <a:ext cx="1066800" cy="533400"/>
          </a:xfrm>
          <a:custGeom>
            <a:avLst/>
            <a:gdLst/>
            <a:ahLst/>
            <a:cxnLst/>
            <a:rect l="l" t="t" r="r" b="b"/>
            <a:pathLst>
              <a:path w="1066800" h="533400">
                <a:moveTo>
                  <a:pt x="0" y="533400"/>
                </a:moveTo>
                <a:lnTo>
                  <a:pt x="1066800" y="533400"/>
                </a:lnTo>
                <a:lnTo>
                  <a:pt x="10668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8534400" y="3127375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8610600" y="3279775"/>
            <a:ext cx="76200" cy="228600"/>
          </a:xfrm>
          <a:custGeom>
            <a:avLst/>
            <a:gdLst/>
            <a:ahLst/>
            <a:cxnLst/>
            <a:rect l="l" t="t" r="r" b="b"/>
            <a:pathLst>
              <a:path w="76200" h="228600">
                <a:moveTo>
                  <a:pt x="76200" y="0"/>
                </a:moveTo>
                <a:lnTo>
                  <a:pt x="0" y="2286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8686800" y="3279775"/>
            <a:ext cx="76200" cy="228600"/>
          </a:xfrm>
          <a:custGeom>
            <a:avLst/>
            <a:gdLst/>
            <a:ahLst/>
            <a:cxnLst/>
            <a:rect l="l" t="t" r="r" b="b"/>
            <a:pathLst>
              <a:path w="76200" h="228600">
                <a:moveTo>
                  <a:pt x="0" y="0"/>
                </a:moveTo>
                <a:lnTo>
                  <a:pt x="76200" y="2286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105400" y="3127375"/>
            <a:ext cx="1066800" cy="533400"/>
          </a:xfrm>
          <a:custGeom>
            <a:avLst/>
            <a:gdLst/>
            <a:ahLst/>
            <a:cxnLst/>
            <a:rect l="l" t="t" r="r" b="b"/>
            <a:pathLst>
              <a:path w="1066800" h="533400">
                <a:moveTo>
                  <a:pt x="0" y="533400"/>
                </a:moveTo>
                <a:lnTo>
                  <a:pt x="1066800" y="533400"/>
                </a:lnTo>
                <a:lnTo>
                  <a:pt x="10668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867400" y="3127375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096000" y="2441575"/>
            <a:ext cx="1066800" cy="533400"/>
          </a:xfrm>
          <a:custGeom>
            <a:avLst/>
            <a:gdLst/>
            <a:ahLst/>
            <a:cxnLst/>
            <a:rect l="l" t="t" r="r" b="b"/>
            <a:pathLst>
              <a:path w="1066800" h="533400">
                <a:moveTo>
                  <a:pt x="0" y="533400"/>
                </a:moveTo>
                <a:lnTo>
                  <a:pt x="1066800" y="533400"/>
                </a:lnTo>
                <a:lnTo>
                  <a:pt x="10668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858000" y="2441575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724400" y="1755775"/>
            <a:ext cx="1066800" cy="533400"/>
          </a:xfrm>
          <a:custGeom>
            <a:avLst/>
            <a:gdLst/>
            <a:ahLst/>
            <a:cxnLst/>
            <a:rect l="l" t="t" r="r" b="b"/>
            <a:pathLst>
              <a:path w="1066800" h="533400">
                <a:moveTo>
                  <a:pt x="0" y="533400"/>
                </a:moveTo>
                <a:lnTo>
                  <a:pt x="1066800" y="533400"/>
                </a:lnTo>
                <a:lnTo>
                  <a:pt x="10668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486400" y="1755775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257800" y="1450975"/>
            <a:ext cx="990600" cy="304800"/>
          </a:xfrm>
          <a:custGeom>
            <a:avLst/>
            <a:gdLst/>
            <a:ahLst/>
            <a:cxnLst/>
            <a:rect l="l" t="t" r="r" b="b"/>
            <a:pathLst>
              <a:path w="990600" h="304800">
                <a:moveTo>
                  <a:pt x="990600" y="0"/>
                </a:moveTo>
                <a:lnTo>
                  <a:pt x="0" y="3048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638800" y="2060575"/>
            <a:ext cx="990600" cy="381000"/>
          </a:xfrm>
          <a:custGeom>
            <a:avLst/>
            <a:gdLst/>
            <a:ahLst/>
            <a:cxnLst/>
            <a:rect l="l" t="t" r="r" b="b"/>
            <a:pathLst>
              <a:path w="990600" h="381000">
                <a:moveTo>
                  <a:pt x="0" y="0"/>
                </a:moveTo>
                <a:lnTo>
                  <a:pt x="990600" y="3810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638800" y="2670175"/>
            <a:ext cx="609600" cy="457200"/>
          </a:xfrm>
          <a:custGeom>
            <a:avLst/>
            <a:gdLst/>
            <a:ahLst/>
            <a:cxnLst/>
            <a:rect l="l" t="t" r="r" b="b"/>
            <a:pathLst>
              <a:path w="609600" h="457200">
                <a:moveTo>
                  <a:pt x="609600" y="0"/>
                </a:moveTo>
                <a:lnTo>
                  <a:pt x="0" y="4572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010400" y="2670175"/>
            <a:ext cx="1295400" cy="457200"/>
          </a:xfrm>
          <a:custGeom>
            <a:avLst/>
            <a:gdLst/>
            <a:ahLst/>
            <a:cxnLst/>
            <a:rect l="l" t="t" r="r" b="b"/>
            <a:pathLst>
              <a:path w="1295400" h="457200">
                <a:moveTo>
                  <a:pt x="0" y="0"/>
                </a:moveTo>
                <a:lnTo>
                  <a:pt x="1295400" y="4572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019800" y="3355975"/>
            <a:ext cx="1143000" cy="457200"/>
          </a:xfrm>
          <a:custGeom>
            <a:avLst/>
            <a:gdLst/>
            <a:ahLst/>
            <a:cxnLst/>
            <a:rect l="l" t="t" r="r" b="b"/>
            <a:pathLst>
              <a:path w="1143000" h="457200">
                <a:moveTo>
                  <a:pt x="0" y="0"/>
                </a:moveTo>
                <a:lnTo>
                  <a:pt x="1143000" y="4572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708522" y="835025"/>
            <a:ext cx="921385" cy="311150"/>
          </a:xfrm>
          <a:custGeom>
            <a:avLst/>
            <a:gdLst/>
            <a:ahLst/>
            <a:cxnLst/>
            <a:rect l="l" t="t" r="r" b="b"/>
            <a:pathLst>
              <a:path w="921384" h="311150">
                <a:moveTo>
                  <a:pt x="843546" y="210160"/>
                </a:moveTo>
                <a:lnTo>
                  <a:pt x="818769" y="226695"/>
                </a:lnTo>
                <a:lnTo>
                  <a:pt x="920876" y="311150"/>
                </a:lnTo>
                <a:lnTo>
                  <a:pt x="893125" y="220345"/>
                </a:lnTo>
                <a:lnTo>
                  <a:pt x="852804" y="220345"/>
                </a:lnTo>
                <a:lnTo>
                  <a:pt x="843546" y="210160"/>
                </a:lnTo>
                <a:close/>
              </a:path>
              <a:path w="921384" h="311150">
                <a:moveTo>
                  <a:pt x="854210" y="203043"/>
                </a:moveTo>
                <a:lnTo>
                  <a:pt x="843546" y="210160"/>
                </a:lnTo>
                <a:lnTo>
                  <a:pt x="852804" y="220345"/>
                </a:lnTo>
                <a:lnTo>
                  <a:pt x="862202" y="211836"/>
                </a:lnTo>
                <a:lnTo>
                  <a:pt x="854210" y="203043"/>
                </a:lnTo>
                <a:close/>
              </a:path>
              <a:path w="921384" h="311150">
                <a:moveTo>
                  <a:pt x="882142" y="184403"/>
                </a:moveTo>
                <a:lnTo>
                  <a:pt x="854210" y="203043"/>
                </a:lnTo>
                <a:lnTo>
                  <a:pt x="862202" y="211836"/>
                </a:lnTo>
                <a:lnTo>
                  <a:pt x="852804" y="220345"/>
                </a:lnTo>
                <a:lnTo>
                  <a:pt x="893125" y="220345"/>
                </a:lnTo>
                <a:lnTo>
                  <a:pt x="882142" y="184403"/>
                </a:lnTo>
                <a:close/>
              </a:path>
              <a:path w="921384" h="311150">
                <a:moveTo>
                  <a:pt x="838142" y="204216"/>
                </a:moveTo>
                <a:lnTo>
                  <a:pt x="843546" y="210160"/>
                </a:lnTo>
                <a:lnTo>
                  <a:pt x="851882" y="204597"/>
                </a:lnTo>
                <a:lnTo>
                  <a:pt x="838707" y="204597"/>
                </a:lnTo>
                <a:lnTo>
                  <a:pt x="838142" y="204216"/>
                </a:lnTo>
                <a:close/>
              </a:path>
              <a:path w="921384" h="311150">
                <a:moveTo>
                  <a:pt x="837565" y="203580"/>
                </a:moveTo>
                <a:lnTo>
                  <a:pt x="838142" y="204216"/>
                </a:lnTo>
                <a:lnTo>
                  <a:pt x="838707" y="204597"/>
                </a:lnTo>
                <a:lnTo>
                  <a:pt x="837565" y="203580"/>
                </a:lnTo>
                <a:close/>
              </a:path>
              <a:path w="921384" h="311150">
                <a:moveTo>
                  <a:pt x="853405" y="203580"/>
                </a:moveTo>
                <a:lnTo>
                  <a:pt x="837565" y="203580"/>
                </a:lnTo>
                <a:lnTo>
                  <a:pt x="838707" y="204597"/>
                </a:lnTo>
                <a:lnTo>
                  <a:pt x="851882" y="204597"/>
                </a:lnTo>
                <a:lnTo>
                  <a:pt x="853405" y="203580"/>
                </a:lnTo>
                <a:close/>
              </a:path>
              <a:path w="921384" h="311150">
                <a:moveTo>
                  <a:pt x="253" y="0"/>
                </a:moveTo>
                <a:lnTo>
                  <a:pt x="0" y="12700"/>
                </a:lnTo>
                <a:lnTo>
                  <a:pt x="49275" y="13208"/>
                </a:lnTo>
                <a:lnTo>
                  <a:pt x="91948" y="14477"/>
                </a:lnTo>
                <a:lnTo>
                  <a:pt x="134365" y="16637"/>
                </a:lnTo>
                <a:lnTo>
                  <a:pt x="176656" y="19558"/>
                </a:lnTo>
                <a:lnTo>
                  <a:pt x="218566" y="23367"/>
                </a:lnTo>
                <a:lnTo>
                  <a:pt x="259968" y="27812"/>
                </a:lnTo>
                <a:lnTo>
                  <a:pt x="300989" y="33020"/>
                </a:lnTo>
                <a:lnTo>
                  <a:pt x="341375" y="38862"/>
                </a:lnTo>
                <a:lnTo>
                  <a:pt x="381000" y="45465"/>
                </a:lnTo>
                <a:lnTo>
                  <a:pt x="419988" y="52704"/>
                </a:lnTo>
                <a:lnTo>
                  <a:pt x="458088" y="60451"/>
                </a:lnTo>
                <a:lnTo>
                  <a:pt x="495300" y="68961"/>
                </a:lnTo>
                <a:lnTo>
                  <a:pt x="566547" y="87375"/>
                </a:lnTo>
                <a:lnTo>
                  <a:pt x="633222" y="107696"/>
                </a:lnTo>
                <a:lnTo>
                  <a:pt x="694436" y="129921"/>
                </a:lnTo>
                <a:lnTo>
                  <a:pt x="749553" y="153542"/>
                </a:lnTo>
                <a:lnTo>
                  <a:pt x="797813" y="178562"/>
                </a:lnTo>
                <a:lnTo>
                  <a:pt x="838142" y="204216"/>
                </a:lnTo>
                <a:lnTo>
                  <a:pt x="837565" y="203580"/>
                </a:lnTo>
                <a:lnTo>
                  <a:pt x="853405" y="203580"/>
                </a:lnTo>
                <a:lnTo>
                  <a:pt x="854210" y="203043"/>
                </a:lnTo>
                <a:lnTo>
                  <a:pt x="846962" y="195072"/>
                </a:lnTo>
                <a:lnTo>
                  <a:pt x="846708" y="194690"/>
                </a:lnTo>
                <a:lnTo>
                  <a:pt x="803909" y="167386"/>
                </a:lnTo>
                <a:lnTo>
                  <a:pt x="754634" y="141986"/>
                </a:lnTo>
                <a:lnTo>
                  <a:pt x="698880" y="117983"/>
                </a:lnTo>
                <a:lnTo>
                  <a:pt x="637031" y="95630"/>
                </a:lnTo>
                <a:lnTo>
                  <a:pt x="569976" y="75057"/>
                </a:lnTo>
                <a:lnTo>
                  <a:pt x="498093" y="56514"/>
                </a:lnTo>
                <a:lnTo>
                  <a:pt x="460628" y="48005"/>
                </a:lnTo>
                <a:lnTo>
                  <a:pt x="422401" y="40132"/>
                </a:lnTo>
                <a:lnTo>
                  <a:pt x="383031" y="32892"/>
                </a:lnTo>
                <a:lnTo>
                  <a:pt x="343153" y="26288"/>
                </a:lnTo>
                <a:lnTo>
                  <a:pt x="302513" y="20447"/>
                </a:lnTo>
                <a:lnTo>
                  <a:pt x="261238" y="15112"/>
                </a:lnTo>
                <a:lnTo>
                  <a:pt x="219582" y="10667"/>
                </a:lnTo>
                <a:lnTo>
                  <a:pt x="177546" y="6985"/>
                </a:lnTo>
                <a:lnTo>
                  <a:pt x="135000" y="3937"/>
                </a:lnTo>
                <a:lnTo>
                  <a:pt x="92328" y="1777"/>
                </a:lnTo>
                <a:lnTo>
                  <a:pt x="49402" y="508"/>
                </a:lnTo>
                <a:lnTo>
                  <a:pt x="253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3866515" y="3753992"/>
            <a:ext cx="31940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b="1">
                <a:solidFill>
                  <a:srgbClr val="333333"/>
                </a:solidFill>
                <a:latin typeface="Times New Roman"/>
                <a:cs typeface="Times New Roman"/>
              </a:rPr>
              <a:t>A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974975" y="4241749"/>
            <a:ext cx="29718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333333"/>
                </a:solidFill>
                <a:latin typeface="Times New Roman"/>
                <a:cs typeface="Times New Roman"/>
              </a:rPr>
              <a:t>B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991483" y="4729734"/>
            <a:ext cx="31940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b="1">
                <a:solidFill>
                  <a:srgbClr val="333333"/>
                </a:solidFill>
                <a:latin typeface="Times New Roman"/>
                <a:cs typeface="Times New Roman"/>
              </a:rPr>
              <a:t>C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279775" y="5217363"/>
            <a:ext cx="29718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b="1">
                <a:solidFill>
                  <a:srgbClr val="333333"/>
                </a:solidFill>
                <a:latin typeface="Times New Roman"/>
                <a:cs typeface="Times New Roman"/>
              </a:rPr>
              <a:t>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075866" y="5217363"/>
            <a:ext cx="31940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b="1">
                <a:solidFill>
                  <a:srgbClr val="333333"/>
                </a:solidFill>
                <a:latin typeface="Times New Roman"/>
                <a:cs typeface="Times New Roman"/>
              </a:rPr>
              <a:t>D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584575" y="5705043"/>
            <a:ext cx="1086485" cy="10020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824865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333333"/>
                </a:solidFill>
                <a:latin typeface="Times New Roman"/>
                <a:cs typeface="Times New Roman"/>
              </a:rPr>
              <a:t>F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3200" b="1">
                <a:solidFill>
                  <a:srgbClr val="333333"/>
                </a:solidFill>
                <a:latin typeface="Times New Roman"/>
                <a:cs typeface="Times New Roman"/>
              </a:rPr>
              <a:t>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810000" y="3810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962400" y="4724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2895600" y="4267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0292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70"/>
                </a:lnTo>
                <a:lnTo>
                  <a:pt x="439233" y="317580"/>
                </a:lnTo>
                <a:lnTo>
                  <a:pt x="418154" y="356411"/>
                </a:lnTo>
                <a:lnTo>
                  <a:pt x="390239" y="390244"/>
                </a:lnTo>
                <a:lnTo>
                  <a:pt x="356406" y="418158"/>
                </a:lnTo>
                <a:lnTo>
                  <a:pt x="317575" y="439235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5"/>
                </a:lnTo>
                <a:lnTo>
                  <a:pt x="100793" y="418158"/>
                </a:lnTo>
                <a:lnTo>
                  <a:pt x="66960" y="390244"/>
                </a:lnTo>
                <a:lnTo>
                  <a:pt x="39045" y="356411"/>
                </a:lnTo>
                <a:lnTo>
                  <a:pt x="17966" y="317580"/>
                </a:lnTo>
                <a:lnTo>
                  <a:pt x="4644" y="274670"/>
                </a:lnTo>
                <a:lnTo>
                  <a:pt x="0" y="2286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3200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70"/>
                </a:lnTo>
                <a:lnTo>
                  <a:pt x="439233" y="317580"/>
                </a:lnTo>
                <a:lnTo>
                  <a:pt x="418154" y="356411"/>
                </a:lnTo>
                <a:lnTo>
                  <a:pt x="390239" y="390244"/>
                </a:lnTo>
                <a:lnTo>
                  <a:pt x="356406" y="418158"/>
                </a:lnTo>
                <a:lnTo>
                  <a:pt x="317575" y="439235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5"/>
                </a:lnTo>
                <a:lnTo>
                  <a:pt x="100793" y="418158"/>
                </a:lnTo>
                <a:lnTo>
                  <a:pt x="66960" y="390244"/>
                </a:lnTo>
                <a:lnTo>
                  <a:pt x="39045" y="356411"/>
                </a:lnTo>
                <a:lnTo>
                  <a:pt x="17966" y="317580"/>
                </a:lnTo>
                <a:lnTo>
                  <a:pt x="4644" y="274670"/>
                </a:lnTo>
                <a:lnTo>
                  <a:pt x="0" y="2286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4267200" y="5715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29"/>
                </a:lnTo>
                <a:lnTo>
                  <a:pt x="17966" y="139619"/>
                </a:lnTo>
                <a:lnTo>
                  <a:pt x="39045" y="100788"/>
                </a:lnTo>
                <a:lnTo>
                  <a:pt x="66960" y="66955"/>
                </a:lnTo>
                <a:lnTo>
                  <a:pt x="100793" y="39041"/>
                </a:lnTo>
                <a:lnTo>
                  <a:pt x="139624" y="17964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4"/>
                </a:lnTo>
                <a:lnTo>
                  <a:pt x="356406" y="39041"/>
                </a:lnTo>
                <a:lnTo>
                  <a:pt x="390239" y="66955"/>
                </a:lnTo>
                <a:lnTo>
                  <a:pt x="418154" y="100788"/>
                </a:lnTo>
                <a:lnTo>
                  <a:pt x="439233" y="139619"/>
                </a:lnTo>
                <a:lnTo>
                  <a:pt x="452555" y="182529"/>
                </a:lnTo>
                <a:lnTo>
                  <a:pt x="457200" y="228600"/>
                </a:lnTo>
                <a:lnTo>
                  <a:pt x="452555" y="274670"/>
                </a:lnTo>
                <a:lnTo>
                  <a:pt x="439233" y="317580"/>
                </a:lnTo>
                <a:lnTo>
                  <a:pt x="418154" y="356411"/>
                </a:lnTo>
                <a:lnTo>
                  <a:pt x="390239" y="390244"/>
                </a:lnTo>
                <a:lnTo>
                  <a:pt x="356406" y="418158"/>
                </a:lnTo>
                <a:lnTo>
                  <a:pt x="317575" y="439235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5"/>
                </a:lnTo>
                <a:lnTo>
                  <a:pt x="100793" y="418158"/>
                </a:lnTo>
                <a:lnTo>
                  <a:pt x="66960" y="390244"/>
                </a:lnTo>
                <a:lnTo>
                  <a:pt x="39045" y="356411"/>
                </a:lnTo>
                <a:lnTo>
                  <a:pt x="17966" y="317580"/>
                </a:lnTo>
                <a:lnTo>
                  <a:pt x="4644" y="274670"/>
                </a:lnTo>
                <a:lnTo>
                  <a:pt x="0" y="2286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3352800" y="4572000"/>
            <a:ext cx="609600" cy="304800"/>
          </a:xfrm>
          <a:custGeom>
            <a:avLst/>
            <a:gdLst/>
            <a:ahLst/>
            <a:cxnLst/>
            <a:rect l="l" t="t" r="r" b="b"/>
            <a:pathLst>
              <a:path w="609600" h="304800">
                <a:moveTo>
                  <a:pt x="0" y="0"/>
                </a:moveTo>
                <a:lnTo>
                  <a:pt x="609600" y="3048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419600" y="5029200"/>
            <a:ext cx="685800" cy="304800"/>
          </a:xfrm>
          <a:custGeom>
            <a:avLst/>
            <a:gdLst/>
            <a:ahLst/>
            <a:cxnLst/>
            <a:rect l="l" t="t" r="r" b="b"/>
            <a:pathLst>
              <a:path w="685800" h="304800">
                <a:moveTo>
                  <a:pt x="0" y="0"/>
                </a:moveTo>
                <a:lnTo>
                  <a:pt x="685800" y="3048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657600" y="5562600"/>
            <a:ext cx="609600" cy="304800"/>
          </a:xfrm>
          <a:custGeom>
            <a:avLst/>
            <a:gdLst/>
            <a:ahLst/>
            <a:cxnLst/>
            <a:rect l="l" t="t" r="r" b="b"/>
            <a:pathLst>
              <a:path w="609600" h="304800">
                <a:moveTo>
                  <a:pt x="0" y="0"/>
                </a:moveTo>
                <a:lnTo>
                  <a:pt x="609600" y="3048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3581400" y="50292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381000" y="0"/>
                </a:moveTo>
                <a:lnTo>
                  <a:pt x="0" y="3048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3276600" y="411480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533400" y="0"/>
                </a:moveTo>
                <a:lnTo>
                  <a:pt x="0" y="2286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791200" y="4651375"/>
            <a:ext cx="76200" cy="228600"/>
          </a:xfrm>
          <a:custGeom>
            <a:avLst/>
            <a:gdLst/>
            <a:ahLst/>
            <a:cxnLst/>
            <a:rect l="l" t="t" r="r" b="b"/>
            <a:pathLst>
              <a:path w="76200" h="228600">
                <a:moveTo>
                  <a:pt x="76200" y="0"/>
                </a:moveTo>
                <a:lnTo>
                  <a:pt x="0" y="2286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867400" y="4651375"/>
            <a:ext cx="76200" cy="228600"/>
          </a:xfrm>
          <a:custGeom>
            <a:avLst/>
            <a:gdLst/>
            <a:ahLst/>
            <a:cxnLst/>
            <a:rect l="l" t="t" r="r" b="b"/>
            <a:pathLst>
              <a:path w="76200" h="228600">
                <a:moveTo>
                  <a:pt x="0" y="0"/>
                </a:moveTo>
                <a:lnTo>
                  <a:pt x="76200" y="2286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74" name="object 74"/>
          <p:cNvGraphicFramePr>
            <a:graphicFrameLocks noGrp="1"/>
          </p:cNvGraphicFramePr>
          <p:nvPr/>
        </p:nvGraphicFramePr>
        <p:xfrm>
          <a:off x="5708650" y="4492625"/>
          <a:ext cx="1085850" cy="546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800"/>
                <a:gridCol w="457200"/>
                <a:gridCol w="304800"/>
              </a:tblGrid>
              <a:tr h="533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12700">
                      <a:solidFill>
                        <a:srgbClr val="333333"/>
                      </a:solidFill>
                      <a:prstDash val="solid"/>
                    </a:lnT>
                    <a:lnB w="12700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>
                        <a:lnSpc>
                          <a:spcPts val="4100"/>
                        </a:lnSpc>
                      </a:pPr>
                      <a:r>
                        <a:rPr dirty="0" sz="4400" b="1">
                          <a:solidFill>
                            <a:srgbClr val="333333"/>
                          </a:solidFill>
                          <a:latin typeface="Times New Roman"/>
                          <a:cs typeface="Times New Roman"/>
                        </a:rPr>
                        <a:t>G</a:t>
                      </a:r>
                      <a:endParaRPr sz="4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12700">
                      <a:solidFill>
                        <a:srgbClr val="333333"/>
                      </a:solidFill>
                      <a:prstDash val="solid"/>
                    </a:lnT>
                    <a:lnB w="12700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12700">
                      <a:solidFill>
                        <a:srgbClr val="333333"/>
                      </a:solidFill>
                      <a:prstDash val="solid"/>
                    </a:lnT>
                    <a:lnB w="12700">
                      <a:solidFill>
                        <a:srgbClr val="333333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5" name="object 75"/>
          <p:cNvSpPr/>
          <p:nvPr/>
        </p:nvSpPr>
        <p:spPr>
          <a:xfrm>
            <a:off x="6553200" y="4651375"/>
            <a:ext cx="76200" cy="228600"/>
          </a:xfrm>
          <a:custGeom>
            <a:avLst/>
            <a:gdLst/>
            <a:ahLst/>
            <a:cxnLst/>
            <a:rect l="l" t="t" r="r" b="b"/>
            <a:pathLst>
              <a:path w="76200" h="228600">
                <a:moveTo>
                  <a:pt x="76200" y="0"/>
                </a:moveTo>
                <a:lnTo>
                  <a:pt x="0" y="2286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629400" y="4651375"/>
            <a:ext cx="76200" cy="228600"/>
          </a:xfrm>
          <a:custGeom>
            <a:avLst/>
            <a:gdLst/>
            <a:ahLst/>
            <a:cxnLst/>
            <a:rect l="l" t="t" r="r" b="b"/>
            <a:pathLst>
              <a:path w="76200" h="228600">
                <a:moveTo>
                  <a:pt x="0" y="0"/>
                </a:moveTo>
                <a:lnTo>
                  <a:pt x="76200" y="2286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248400" y="4041775"/>
            <a:ext cx="533400" cy="457200"/>
          </a:xfrm>
          <a:custGeom>
            <a:avLst/>
            <a:gdLst/>
            <a:ahLst/>
            <a:cxnLst/>
            <a:rect l="l" t="t" r="r" b="b"/>
            <a:pathLst>
              <a:path w="533400" h="457200">
                <a:moveTo>
                  <a:pt x="533400" y="0"/>
                </a:moveTo>
                <a:lnTo>
                  <a:pt x="0" y="4572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3505200" y="6248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29"/>
                </a:lnTo>
                <a:lnTo>
                  <a:pt x="17966" y="139619"/>
                </a:lnTo>
                <a:lnTo>
                  <a:pt x="39045" y="100788"/>
                </a:lnTo>
                <a:lnTo>
                  <a:pt x="66960" y="66955"/>
                </a:lnTo>
                <a:lnTo>
                  <a:pt x="100793" y="39041"/>
                </a:lnTo>
                <a:lnTo>
                  <a:pt x="139624" y="17964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4"/>
                </a:lnTo>
                <a:lnTo>
                  <a:pt x="356406" y="39041"/>
                </a:lnTo>
                <a:lnTo>
                  <a:pt x="390239" y="66955"/>
                </a:lnTo>
                <a:lnTo>
                  <a:pt x="418154" y="100788"/>
                </a:lnTo>
                <a:lnTo>
                  <a:pt x="439233" y="139619"/>
                </a:lnTo>
                <a:lnTo>
                  <a:pt x="452555" y="182529"/>
                </a:lnTo>
                <a:lnTo>
                  <a:pt x="457200" y="228600"/>
                </a:lnTo>
                <a:lnTo>
                  <a:pt x="452555" y="274670"/>
                </a:lnTo>
                <a:lnTo>
                  <a:pt x="439233" y="317580"/>
                </a:lnTo>
                <a:lnTo>
                  <a:pt x="418154" y="356411"/>
                </a:lnTo>
                <a:lnTo>
                  <a:pt x="390239" y="390244"/>
                </a:lnTo>
                <a:lnTo>
                  <a:pt x="356406" y="418158"/>
                </a:lnTo>
                <a:lnTo>
                  <a:pt x="317575" y="439235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5"/>
                </a:lnTo>
                <a:lnTo>
                  <a:pt x="100793" y="418158"/>
                </a:lnTo>
                <a:lnTo>
                  <a:pt x="66960" y="390244"/>
                </a:lnTo>
                <a:lnTo>
                  <a:pt x="39045" y="356411"/>
                </a:lnTo>
                <a:lnTo>
                  <a:pt x="17966" y="317580"/>
                </a:lnTo>
                <a:lnTo>
                  <a:pt x="4644" y="274670"/>
                </a:lnTo>
                <a:lnTo>
                  <a:pt x="0" y="2286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3886200" y="60198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381000" y="0"/>
                </a:moveTo>
                <a:lnTo>
                  <a:pt x="0" y="3048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3346450" y="3575050"/>
            <a:ext cx="692150" cy="234950"/>
          </a:xfrm>
          <a:custGeom>
            <a:avLst/>
            <a:gdLst/>
            <a:ahLst/>
            <a:cxnLst/>
            <a:rect l="l" t="t" r="r" b="b"/>
            <a:pathLst>
              <a:path w="692150" h="234950">
                <a:moveTo>
                  <a:pt x="604923" y="142206"/>
                </a:moveTo>
                <a:lnTo>
                  <a:pt x="582040" y="161036"/>
                </a:lnTo>
                <a:lnTo>
                  <a:pt x="692150" y="234950"/>
                </a:lnTo>
                <a:lnTo>
                  <a:pt x="657092" y="151383"/>
                </a:lnTo>
                <a:lnTo>
                  <a:pt x="615314" y="151383"/>
                </a:lnTo>
                <a:lnTo>
                  <a:pt x="604923" y="142206"/>
                </a:lnTo>
                <a:close/>
              </a:path>
              <a:path w="692150" h="234950">
                <a:moveTo>
                  <a:pt x="614771" y="134102"/>
                </a:moveTo>
                <a:lnTo>
                  <a:pt x="604923" y="142206"/>
                </a:lnTo>
                <a:lnTo>
                  <a:pt x="615314" y="151383"/>
                </a:lnTo>
                <a:lnTo>
                  <a:pt x="623697" y="141986"/>
                </a:lnTo>
                <a:lnTo>
                  <a:pt x="614771" y="134102"/>
                </a:lnTo>
                <a:close/>
              </a:path>
              <a:path w="692150" h="234950">
                <a:moveTo>
                  <a:pt x="640841" y="112649"/>
                </a:moveTo>
                <a:lnTo>
                  <a:pt x="614771" y="134102"/>
                </a:lnTo>
                <a:lnTo>
                  <a:pt x="623697" y="141986"/>
                </a:lnTo>
                <a:lnTo>
                  <a:pt x="615314" y="151383"/>
                </a:lnTo>
                <a:lnTo>
                  <a:pt x="657092" y="151383"/>
                </a:lnTo>
                <a:lnTo>
                  <a:pt x="640841" y="112649"/>
                </a:lnTo>
                <a:close/>
              </a:path>
              <a:path w="692150" h="234950">
                <a:moveTo>
                  <a:pt x="598700" y="136709"/>
                </a:moveTo>
                <a:lnTo>
                  <a:pt x="604923" y="142206"/>
                </a:lnTo>
                <a:lnTo>
                  <a:pt x="611364" y="136906"/>
                </a:lnTo>
                <a:lnTo>
                  <a:pt x="599059" y="136906"/>
                </a:lnTo>
                <a:lnTo>
                  <a:pt x="598700" y="136709"/>
                </a:lnTo>
                <a:close/>
              </a:path>
              <a:path w="692150" h="234950">
                <a:moveTo>
                  <a:pt x="597915" y="136017"/>
                </a:moveTo>
                <a:lnTo>
                  <a:pt x="598700" y="136709"/>
                </a:lnTo>
                <a:lnTo>
                  <a:pt x="599059" y="136906"/>
                </a:lnTo>
                <a:lnTo>
                  <a:pt x="597915" y="136017"/>
                </a:lnTo>
                <a:close/>
              </a:path>
              <a:path w="692150" h="234950">
                <a:moveTo>
                  <a:pt x="612444" y="136017"/>
                </a:moveTo>
                <a:lnTo>
                  <a:pt x="597915" y="136017"/>
                </a:lnTo>
                <a:lnTo>
                  <a:pt x="599059" y="136906"/>
                </a:lnTo>
                <a:lnTo>
                  <a:pt x="611364" y="136906"/>
                </a:lnTo>
                <a:lnTo>
                  <a:pt x="612444" y="136017"/>
                </a:lnTo>
                <a:close/>
              </a:path>
              <a:path w="692150" h="234950">
                <a:moveTo>
                  <a:pt x="0" y="0"/>
                </a:moveTo>
                <a:lnTo>
                  <a:pt x="0" y="12700"/>
                </a:lnTo>
                <a:lnTo>
                  <a:pt x="38353" y="12953"/>
                </a:lnTo>
                <a:lnTo>
                  <a:pt x="70358" y="13970"/>
                </a:lnTo>
                <a:lnTo>
                  <a:pt x="133858" y="17779"/>
                </a:lnTo>
                <a:lnTo>
                  <a:pt x="196214" y="24002"/>
                </a:lnTo>
                <a:lnTo>
                  <a:pt x="257301" y="32257"/>
                </a:lnTo>
                <a:lnTo>
                  <a:pt x="316229" y="42544"/>
                </a:lnTo>
                <a:lnTo>
                  <a:pt x="372617" y="54737"/>
                </a:lnTo>
                <a:lnTo>
                  <a:pt x="426085" y="68580"/>
                </a:lnTo>
                <a:lnTo>
                  <a:pt x="475869" y="83819"/>
                </a:lnTo>
                <a:lnTo>
                  <a:pt x="521715" y="100456"/>
                </a:lnTo>
                <a:lnTo>
                  <a:pt x="562990" y="118110"/>
                </a:lnTo>
                <a:lnTo>
                  <a:pt x="598700" y="136709"/>
                </a:lnTo>
                <a:lnTo>
                  <a:pt x="597915" y="136017"/>
                </a:lnTo>
                <a:lnTo>
                  <a:pt x="612444" y="136017"/>
                </a:lnTo>
                <a:lnTo>
                  <a:pt x="614771" y="134102"/>
                </a:lnTo>
                <a:lnTo>
                  <a:pt x="606298" y="126618"/>
                </a:lnTo>
                <a:lnTo>
                  <a:pt x="606044" y="126237"/>
                </a:lnTo>
                <a:lnTo>
                  <a:pt x="605536" y="125983"/>
                </a:lnTo>
                <a:lnTo>
                  <a:pt x="605154" y="125730"/>
                </a:lnTo>
                <a:lnTo>
                  <a:pt x="587375" y="115950"/>
                </a:lnTo>
                <a:lnTo>
                  <a:pt x="547751" y="97408"/>
                </a:lnTo>
                <a:lnTo>
                  <a:pt x="503554" y="80010"/>
                </a:lnTo>
                <a:lnTo>
                  <a:pt x="455040" y="63754"/>
                </a:lnTo>
                <a:lnTo>
                  <a:pt x="402844" y="49149"/>
                </a:lnTo>
                <a:lnTo>
                  <a:pt x="347345" y="36068"/>
                </a:lnTo>
                <a:lnTo>
                  <a:pt x="289051" y="24637"/>
                </a:lnTo>
                <a:lnTo>
                  <a:pt x="197612" y="11429"/>
                </a:lnTo>
                <a:lnTo>
                  <a:pt x="134747" y="5207"/>
                </a:lnTo>
                <a:lnTo>
                  <a:pt x="70738" y="1397"/>
                </a:lnTo>
                <a:lnTo>
                  <a:pt x="38480" y="253"/>
                </a:lnTo>
                <a:lnTo>
                  <a:pt x="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 txBox="1"/>
          <p:nvPr/>
        </p:nvSpPr>
        <p:spPr>
          <a:xfrm>
            <a:off x="231140" y="0"/>
            <a:ext cx="8702675" cy="10306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4195"/>
              </a:lnSpc>
              <a:spcBef>
                <a:spcPts val="100"/>
              </a:spcBef>
            </a:pPr>
            <a:r>
              <a:rPr dirty="0" sz="3600" spc="10" b="1">
                <a:solidFill>
                  <a:srgbClr val="0000FF"/>
                </a:solidFill>
                <a:latin typeface="Microsoft JhengHei"/>
                <a:cs typeface="Microsoft JhengHei"/>
              </a:rPr>
              <a:t>三、树的二叉链</a:t>
            </a:r>
            <a:r>
              <a:rPr dirty="0" sz="3600" b="1">
                <a:solidFill>
                  <a:srgbClr val="0000FF"/>
                </a:solidFill>
                <a:latin typeface="Microsoft JhengHei"/>
                <a:cs typeface="Microsoft JhengHei"/>
              </a:rPr>
              <a:t>表</a:t>
            </a:r>
            <a:r>
              <a:rPr dirty="0" sz="3600" spc="-75" b="1">
                <a:solidFill>
                  <a:srgbClr val="0000FF"/>
                </a:solidFill>
                <a:latin typeface="Microsoft JhengHei"/>
                <a:cs typeface="Microsoft JhengHei"/>
              </a:rPr>
              <a:t> </a:t>
            </a:r>
            <a:r>
              <a:rPr dirty="0" sz="3600" b="1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dirty="0" sz="3600" spc="10" b="1">
                <a:solidFill>
                  <a:srgbClr val="0000FF"/>
                </a:solidFill>
                <a:latin typeface="Microsoft JhengHei"/>
                <a:cs typeface="Microsoft JhengHei"/>
              </a:rPr>
              <a:t>孩子</a:t>
            </a:r>
            <a:r>
              <a:rPr dirty="0" sz="3600" b="1">
                <a:solidFill>
                  <a:srgbClr val="0000FF"/>
                </a:solidFill>
                <a:latin typeface="Times New Roman"/>
                <a:cs typeface="Times New Roman"/>
              </a:rPr>
              <a:t>-</a:t>
            </a:r>
            <a:r>
              <a:rPr dirty="0" sz="3600" spc="10" b="1">
                <a:solidFill>
                  <a:srgbClr val="0000FF"/>
                </a:solidFill>
                <a:latin typeface="Microsoft JhengHei"/>
                <a:cs typeface="Microsoft JhengHei"/>
              </a:rPr>
              <a:t>兄弟）存储表示法</a:t>
            </a:r>
            <a:endParaRPr sz="3600">
              <a:latin typeface="Microsoft JhengHei"/>
              <a:cs typeface="Microsoft JhengHei"/>
            </a:endParaRPr>
          </a:p>
          <a:p>
            <a:pPr algn="ctr" marL="1582420">
              <a:lnSpc>
                <a:spcPts val="3715"/>
              </a:lnSpc>
            </a:pPr>
            <a:r>
              <a:rPr dirty="0" sz="3200">
                <a:solidFill>
                  <a:srgbClr val="0000FF"/>
                </a:solidFill>
                <a:latin typeface="Times New Roman"/>
                <a:cs typeface="Times New Roman"/>
              </a:rPr>
              <a:t>root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8458200" y="4724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04800" y="0"/>
                </a:moveTo>
                <a:lnTo>
                  <a:pt x="0" y="0"/>
                </a:lnTo>
                <a:lnTo>
                  <a:pt x="0" y="304800"/>
                </a:lnTo>
                <a:lnTo>
                  <a:pt x="304800" y="304800"/>
                </a:lnTo>
                <a:lnTo>
                  <a:pt x="304800" y="266700"/>
                </a:lnTo>
                <a:lnTo>
                  <a:pt x="38100" y="266700"/>
                </a:lnTo>
                <a:lnTo>
                  <a:pt x="38100" y="38100"/>
                </a:lnTo>
                <a:lnTo>
                  <a:pt x="304800" y="38100"/>
                </a:lnTo>
                <a:lnTo>
                  <a:pt x="304800" y="0"/>
                </a:lnTo>
                <a:close/>
              </a:path>
              <a:path w="304800" h="304800">
                <a:moveTo>
                  <a:pt x="304800" y="38100"/>
                </a:moveTo>
                <a:lnTo>
                  <a:pt x="38100" y="38100"/>
                </a:lnTo>
                <a:lnTo>
                  <a:pt x="266700" y="152400"/>
                </a:lnTo>
                <a:lnTo>
                  <a:pt x="38100" y="266700"/>
                </a:lnTo>
                <a:lnTo>
                  <a:pt x="304800" y="266700"/>
                </a:lnTo>
                <a:lnTo>
                  <a:pt x="304800" y="3810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8489950" y="4756150"/>
            <a:ext cx="241300" cy="24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8458200" y="4724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800"/>
                </a:move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6096000" y="6172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04800" y="0"/>
                </a:moveTo>
                <a:lnTo>
                  <a:pt x="0" y="0"/>
                </a:lnTo>
                <a:lnTo>
                  <a:pt x="0" y="304800"/>
                </a:lnTo>
                <a:lnTo>
                  <a:pt x="304800" y="304800"/>
                </a:lnTo>
                <a:lnTo>
                  <a:pt x="304800" y="266700"/>
                </a:lnTo>
                <a:lnTo>
                  <a:pt x="38100" y="266700"/>
                </a:lnTo>
                <a:lnTo>
                  <a:pt x="38100" y="38100"/>
                </a:lnTo>
                <a:lnTo>
                  <a:pt x="304800" y="38100"/>
                </a:lnTo>
                <a:lnTo>
                  <a:pt x="304800" y="0"/>
                </a:lnTo>
                <a:close/>
              </a:path>
              <a:path w="304800" h="304800">
                <a:moveTo>
                  <a:pt x="304800" y="38100"/>
                </a:moveTo>
                <a:lnTo>
                  <a:pt x="38100" y="38100"/>
                </a:lnTo>
                <a:lnTo>
                  <a:pt x="266700" y="152400"/>
                </a:lnTo>
                <a:lnTo>
                  <a:pt x="38100" y="266700"/>
                </a:lnTo>
                <a:lnTo>
                  <a:pt x="304800" y="266700"/>
                </a:lnTo>
                <a:lnTo>
                  <a:pt x="304800" y="38100"/>
                </a:lnTo>
                <a:close/>
              </a:path>
            </a:pathLst>
          </a:custGeom>
          <a:solidFill>
            <a:srgbClr val="C9F1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6127750" y="6203950"/>
            <a:ext cx="241300" cy="241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6096000" y="6172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800"/>
                </a:move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50254"/>
            <a:ext cx="7851775" cy="6153150"/>
          </a:xfrm>
          <a:prstGeom prst="rect">
            <a:avLst/>
          </a:prstGeom>
        </p:spPr>
        <p:txBody>
          <a:bodyPr wrap="square" lIns="0" tIns="2889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75"/>
              </a:spcBef>
            </a:pPr>
            <a:r>
              <a:rPr dirty="0" sz="4400" b="1">
                <a:solidFill>
                  <a:srgbClr val="000099"/>
                </a:solidFill>
                <a:latin typeface="Times New Roman"/>
                <a:cs typeface="Times New Roman"/>
              </a:rPr>
              <a:t>C</a:t>
            </a:r>
            <a:r>
              <a:rPr dirty="0" sz="4400" spc="20" b="1">
                <a:solidFill>
                  <a:srgbClr val="000099"/>
                </a:solidFill>
                <a:latin typeface="Microsoft JhengHei"/>
                <a:cs typeface="Microsoft JhengHei"/>
              </a:rPr>
              <a:t>语言</a:t>
            </a:r>
            <a:r>
              <a:rPr dirty="0" sz="4400" spc="5" b="1">
                <a:solidFill>
                  <a:srgbClr val="000099"/>
                </a:solidFill>
                <a:latin typeface="Microsoft JhengHei"/>
                <a:cs typeface="Microsoft JhengHei"/>
              </a:rPr>
              <a:t>的类</a:t>
            </a:r>
            <a:r>
              <a:rPr dirty="0" sz="4400" spc="20" b="1">
                <a:solidFill>
                  <a:srgbClr val="000099"/>
                </a:solidFill>
                <a:latin typeface="Microsoft JhengHei"/>
                <a:cs typeface="Microsoft JhengHei"/>
              </a:rPr>
              <a:t>型</a:t>
            </a:r>
            <a:r>
              <a:rPr dirty="0" sz="4400" spc="5" b="1">
                <a:solidFill>
                  <a:srgbClr val="000099"/>
                </a:solidFill>
                <a:latin typeface="Microsoft JhengHei"/>
                <a:cs typeface="Microsoft JhengHei"/>
              </a:rPr>
              <a:t>描</a:t>
            </a:r>
            <a:r>
              <a:rPr dirty="0" sz="4400" spc="35" b="1">
                <a:solidFill>
                  <a:srgbClr val="000099"/>
                </a:solidFill>
                <a:latin typeface="Microsoft JhengHei"/>
                <a:cs typeface="Microsoft JhengHei"/>
              </a:rPr>
              <a:t>述</a:t>
            </a:r>
            <a:r>
              <a:rPr dirty="0" sz="4400" spc="1080" b="1">
                <a:solidFill>
                  <a:srgbClr val="000099"/>
                </a:solidFill>
                <a:latin typeface="Microsoft JhengHei"/>
                <a:cs typeface="Microsoft JhengHei"/>
              </a:rPr>
              <a:t>:</a:t>
            </a:r>
            <a:endParaRPr sz="4400">
              <a:latin typeface="Microsoft JhengHei"/>
              <a:cs typeface="Microsoft JhengHei"/>
            </a:endParaRPr>
          </a:p>
          <a:p>
            <a:pPr marL="88900">
              <a:lnSpc>
                <a:spcPct val="100000"/>
              </a:lnSpc>
              <a:spcBef>
                <a:spcPts val="2170"/>
              </a:spcBef>
            </a:pPr>
            <a:r>
              <a:rPr dirty="0" sz="4400" spc="20" b="1">
                <a:solidFill>
                  <a:srgbClr val="990033"/>
                </a:solidFill>
                <a:latin typeface="Microsoft YaHei"/>
                <a:cs typeface="Microsoft YaHei"/>
              </a:rPr>
              <a:t>结点</a:t>
            </a:r>
            <a:r>
              <a:rPr dirty="0" sz="4400" spc="5" b="1">
                <a:solidFill>
                  <a:srgbClr val="990033"/>
                </a:solidFill>
                <a:latin typeface="Microsoft YaHei"/>
                <a:cs typeface="Microsoft YaHei"/>
              </a:rPr>
              <a:t>结</a:t>
            </a:r>
            <a:r>
              <a:rPr dirty="0" sz="4400" spc="20" b="1">
                <a:solidFill>
                  <a:srgbClr val="990033"/>
                </a:solidFill>
                <a:latin typeface="Microsoft YaHei"/>
                <a:cs typeface="Microsoft YaHei"/>
              </a:rPr>
              <a:t>构</a:t>
            </a:r>
            <a:r>
              <a:rPr dirty="0" sz="4400" b="1">
                <a:solidFill>
                  <a:srgbClr val="990033"/>
                </a:solidFill>
                <a:latin typeface="Times New Roman"/>
                <a:cs typeface="Times New Roman"/>
              </a:rPr>
              <a:t>:</a:t>
            </a:r>
            <a:endParaRPr sz="4400">
              <a:latin typeface="Times New Roman"/>
              <a:cs typeface="Times New Roman"/>
            </a:endParaRPr>
          </a:p>
          <a:p>
            <a:pPr marL="927100" marR="1612900" indent="-762635">
              <a:lnSpc>
                <a:spcPct val="114999"/>
              </a:lnSpc>
              <a:spcBef>
                <a:spcPts val="215"/>
              </a:spcBef>
              <a:tabLst>
                <a:tab pos="3738879" algn="l"/>
              </a:tabLst>
            </a:pPr>
            <a:r>
              <a:rPr dirty="0" sz="4800" b="1">
                <a:solidFill>
                  <a:srgbClr val="004B2B"/>
                </a:solidFill>
                <a:latin typeface="Times New Roman"/>
                <a:cs typeface="Times New Roman"/>
              </a:rPr>
              <a:t>typedef struct</a:t>
            </a:r>
            <a:r>
              <a:rPr dirty="0" sz="4800" spc="-100" b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4800">
                <a:solidFill>
                  <a:srgbClr val="004B2B"/>
                </a:solidFill>
                <a:latin typeface="Times New Roman"/>
                <a:cs typeface="Times New Roman"/>
              </a:rPr>
              <a:t>CSNode</a:t>
            </a:r>
            <a:r>
              <a:rPr dirty="0" sz="4800" b="1">
                <a:solidFill>
                  <a:srgbClr val="004B2B"/>
                </a:solidFill>
                <a:latin typeface="Times New Roman"/>
                <a:cs typeface="Times New Roman"/>
              </a:rPr>
              <a:t>{  </a:t>
            </a:r>
            <a:r>
              <a:rPr dirty="0" sz="4800">
                <a:solidFill>
                  <a:srgbClr val="004B2B"/>
                </a:solidFill>
                <a:latin typeface="Times New Roman"/>
                <a:cs typeface="Times New Roman"/>
              </a:rPr>
              <a:t>Elem	data;  </a:t>
            </a:r>
            <a:r>
              <a:rPr dirty="0" sz="4800" b="1">
                <a:solidFill>
                  <a:srgbClr val="004B2B"/>
                </a:solidFill>
                <a:latin typeface="Times New Roman"/>
                <a:cs typeface="Times New Roman"/>
              </a:rPr>
              <a:t>struct</a:t>
            </a:r>
            <a:r>
              <a:rPr dirty="0" sz="4800" spc="-25" b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4800">
                <a:solidFill>
                  <a:srgbClr val="004B2B"/>
                </a:solidFill>
                <a:latin typeface="Times New Roman"/>
                <a:cs typeface="Times New Roman"/>
              </a:rPr>
              <a:t>CSNode</a:t>
            </a:r>
            <a:endParaRPr sz="4800">
              <a:latin typeface="Times New Roman"/>
              <a:cs typeface="Times New Roman"/>
            </a:endParaRPr>
          </a:p>
          <a:p>
            <a:pPr marL="1841500">
              <a:lnSpc>
                <a:spcPct val="100000"/>
              </a:lnSpc>
              <a:spcBef>
                <a:spcPts val="870"/>
              </a:spcBef>
            </a:pPr>
            <a:r>
              <a:rPr dirty="0" sz="4800" b="1">
                <a:solidFill>
                  <a:srgbClr val="004B2B"/>
                </a:solidFill>
                <a:latin typeface="Times New Roman"/>
                <a:cs typeface="Times New Roman"/>
              </a:rPr>
              <a:t>*</a:t>
            </a:r>
            <a:r>
              <a:rPr dirty="0" sz="4800">
                <a:solidFill>
                  <a:srgbClr val="004B2B"/>
                </a:solidFill>
                <a:latin typeface="Times New Roman"/>
                <a:cs typeface="Times New Roman"/>
              </a:rPr>
              <a:t>firstchild,</a:t>
            </a:r>
            <a:r>
              <a:rPr dirty="0" sz="4800" spc="-75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4800" b="1">
                <a:solidFill>
                  <a:srgbClr val="004B2B"/>
                </a:solidFill>
                <a:latin typeface="Times New Roman"/>
                <a:cs typeface="Times New Roman"/>
              </a:rPr>
              <a:t>*</a:t>
            </a:r>
            <a:r>
              <a:rPr dirty="0" sz="4800">
                <a:solidFill>
                  <a:srgbClr val="004B2B"/>
                </a:solidFill>
                <a:latin typeface="Times New Roman"/>
                <a:cs typeface="Times New Roman"/>
              </a:rPr>
              <a:t>nextsibling;</a:t>
            </a:r>
            <a:endParaRPr sz="480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  <a:spcBef>
                <a:spcPts val="860"/>
              </a:spcBef>
            </a:pPr>
            <a:r>
              <a:rPr dirty="0" sz="4800" spc="-5" b="1">
                <a:solidFill>
                  <a:srgbClr val="004B2B"/>
                </a:solidFill>
                <a:latin typeface="Times New Roman"/>
                <a:cs typeface="Times New Roman"/>
              </a:rPr>
              <a:t>} </a:t>
            </a:r>
            <a:r>
              <a:rPr dirty="0" sz="4800">
                <a:solidFill>
                  <a:srgbClr val="004B2B"/>
                </a:solidFill>
                <a:latin typeface="Times New Roman"/>
                <a:cs typeface="Times New Roman"/>
              </a:rPr>
              <a:t>CSNode,</a:t>
            </a:r>
            <a:r>
              <a:rPr dirty="0" sz="4800" spc="-20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4800" spc="-25" b="1">
                <a:solidFill>
                  <a:srgbClr val="004B2B"/>
                </a:solidFill>
                <a:latin typeface="Times New Roman"/>
                <a:cs typeface="Times New Roman"/>
              </a:rPr>
              <a:t>*</a:t>
            </a:r>
            <a:r>
              <a:rPr dirty="0" sz="4800" spc="-25">
                <a:solidFill>
                  <a:srgbClr val="004B2B"/>
                </a:solidFill>
                <a:latin typeface="Times New Roman"/>
                <a:cs typeface="Times New Roman"/>
              </a:rPr>
              <a:t>CSTree;</a:t>
            </a:r>
            <a:endParaRPr sz="4800">
              <a:latin typeface="Times New Roman"/>
              <a:cs typeface="Times New Roman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492500" y="1435100"/>
          <a:ext cx="5676900" cy="6921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7400"/>
                <a:gridCol w="1143000"/>
                <a:gridCol w="2438400"/>
              </a:tblGrid>
              <a:tr h="666750">
                <a:tc>
                  <a:txBody>
                    <a:bodyPr/>
                    <a:lstStyle/>
                    <a:p>
                      <a:pPr marL="2063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3600" spc="-5" b="1">
                          <a:solidFill>
                            <a:srgbClr val="990000"/>
                          </a:solidFill>
                          <a:latin typeface="Times New Roman"/>
                          <a:cs typeface="Times New Roman"/>
                        </a:rPr>
                        <a:t>firstchild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0480">
                    <a:lnL w="28575">
                      <a:solidFill>
                        <a:srgbClr val="993300"/>
                      </a:solidFill>
                      <a:prstDash val="solid"/>
                    </a:lnL>
                    <a:lnR w="12700">
                      <a:solidFill>
                        <a:srgbClr val="990000"/>
                      </a:solidFill>
                      <a:prstDash val="solid"/>
                    </a:lnR>
                    <a:lnT w="28575">
                      <a:solidFill>
                        <a:srgbClr val="993300"/>
                      </a:solidFill>
                      <a:prstDash val="solid"/>
                    </a:lnT>
                    <a:lnB w="28575">
                      <a:solidFill>
                        <a:srgbClr val="993300"/>
                      </a:solidFill>
                      <a:prstDash val="solid"/>
                    </a:lnB>
                    <a:solidFill>
                      <a:srgbClr val="FFFF9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3600" b="1">
                          <a:solidFill>
                            <a:srgbClr val="990000"/>
                          </a:solidFill>
                          <a:latin typeface="Times New Roman"/>
                          <a:cs typeface="Times New Roman"/>
                        </a:rPr>
                        <a:t>data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990000"/>
                      </a:solidFill>
                      <a:prstDash val="solid"/>
                    </a:lnL>
                    <a:lnR w="12700">
                      <a:solidFill>
                        <a:srgbClr val="990000"/>
                      </a:solidFill>
                      <a:prstDash val="solid"/>
                    </a:lnR>
                    <a:lnT w="28575">
                      <a:solidFill>
                        <a:srgbClr val="993300"/>
                      </a:solidFill>
                      <a:prstDash val="solid"/>
                    </a:lnT>
                    <a:lnB w="28575">
                      <a:solidFill>
                        <a:srgbClr val="993300"/>
                      </a:solidFill>
                      <a:prstDash val="solid"/>
                    </a:lnB>
                    <a:solidFill>
                      <a:srgbClr val="FFFF9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47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3600" spc="-5" b="1">
                          <a:solidFill>
                            <a:srgbClr val="990000"/>
                          </a:solidFill>
                          <a:latin typeface="Times New Roman"/>
                          <a:cs typeface="Times New Roman"/>
                        </a:rPr>
                        <a:t>nextsibling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990000"/>
                      </a:solidFill>
                      <a:prstDash val="solid"/>
                    </a:lnL>
                    <a:lnT w="28575">
                      <a:solidFill>
                        <a:srgbClr val="993300"/>
                      </a:solidFill>
                      <a:prstDash val="solid"/>
                    </a:lnT>
                    <a:lnB w="28575">
                      <a:solidFill>
                        <a:srgbClr val="993300"/>
                      </a:solidFill>
                      <a:prstDash val="solid"/>
                    </a:lnB>
                    <a:solidFill>
                      <a:srgbClr val="FFFF99">
                        <a:alpha val="50195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8458200" y="6324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04800" y="0"/>
                </a:moveTo>
                <a:lnTo>
                  <a:pt x="0" y="0"/>
                </a:lnTo>
                <a:lnTo>
                  <a:pt x="0" y="304800"/>
                </a:lnTo>
                <a:lnTo>
                  <a:pt x="304800" y="304800"/>
                </a:lnTo>
                <a:lnTo>
                  <a:pt x="304800" y="266700"/>
                </a:lnTo>
                <a:lnTo>
                  <a:pt x="266700" y="266700"/>
                </a:lnTo>
                <a:lnTo>
                  <a:pt x="38100" y="152400"/>
                </a:lnTo>
                <a:lnTo>
                  <a:pt x="266700" y="38100"/>
                </a:lnTo>
                <a:lnTo>
                  <a:pt x="304800" y="38100"/>
                </a:lnTo>
                <a:lnTo>
                  <a:pt x="304800" y="0"/>
                </a:lnTo>
                <a:close/>
              </a:path>
              <a:path w="304800" h="304800">
                <a:moveTo>
                  <a:pt x="304800" y="38100"/>
                </a:moveTo>
                <a:lnTo>
                  <a:pt x="266700" y="38100"/>
                </a:lnTo>
                <a:lnTo>
                  <a:pt x="266700" y="266700"/>
                </a:lnTo>
                <a:lnTo>
                  <a:pt x="304800" y="266700"/>
                </a:lnTo>
                <a:lnTo>
                  <a:pt x="304800" y="3810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489950" y="6356350"/>
            <a:ext cx="241300" cy="24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458200" y="6324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800"/>
                </a:move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0415" y="552653"/>
            <a:ext cx="675513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>
                <a:solidFill>
                  <a:srgbClr val="990033"/>
                </a:solidFill>
                <a:latin typeface="Microsoft YaHei"/>
                <a:cs typeface="Microsoft YaHei"/>
              </a:rPr>
              <a:t>森</a:t>
            </a:r>
            <a:r>
              <a:rPr dirty="0" sz="4800" spc="15">
                <a:solidFill>
                  <a:srgbClr val="990033"/>
                </a:solidFill>
                <a:latin typeface="Microsoft YaHei"/>
                <a:cs typeface="Microsoft YaHei"/>
              </a:rPr>
              <a:t>林</a:t>
            </a:r>
            <a:r>
              <a:rPr dirty="0" sz="4800">
                <a:solidFill>
                  <a:srgbClr val="990033"/>
                </a:solidFill>
                <a:latin typeface="Microsoft YaHei"/>
                <a:cs typeface="Microsoft YaHei"/>
              </a:rPr>
              <a:t>和</a:t>
            </a:r>
            <a:r>
              <a:rPr dirty="0" sz="4800" spc="15">
                <a:solidFill>
                  <a:srgbClr val="990033"/>
                </a:solidFill>
                <a:latin typeface="Microsoft YaHei"/>
                <a:cs typeface="Microsoft YaHei"/>
              </a:rPr>
              <a:t>二叉</a:t>
            </a:r>
            <a:r>
              <a:rPr dirty="0" sz="4800" spc="25">
                <a:solidFill>
                  <a:srgbClr val="990033"/>
                </a:solidFill>
                <a:latin typeface="Microsoft YaHei"/>
                <a:cs typeface="Microsoft YaHei"/>
              </a:rPr>
              <a:t>树</a:t>
            </a:r>
            <a:r>
              <a:rPr dirty="0" sz="4800" spc="15">
                <a:solidFill>
                  <a:srgbClr val="990033"/>
                </a:solidFill>
                <a:latin typeface="Microsoft YaHei"/>
                <a:cs typeface="Microsoft YaHei"/>
              </a:rPr>
              <a:t>的对应关</a:t>
            </a:r>
            <a:r>
              <a:rPr dirty="0" sz="4800">
                <a:solidFill>
                  <a:srgbClr val="990033"/>
                </a:solidFill>
                <a:latin typeface="Microsoft YaHei"/>
                <a:cs typeface="Microsoft YaHei"/>
              </a:rPr>
              <a:t>系</a:t>
            </a:r>
            <a:endParaRPr sz="48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2414" y="1696917"/>
            <a:ext cx="7191375" cy="4217670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0"/>
              </a:spcBef>
            </a:pPr>
            <a:r>
              <a:rPr dirty="0" sz="4000" spc="15" b="1">
                <a:solidFill>
                  <a:srgbClr val="004B2B"/>
                </a:solidFill>
                <a:latin typeface="Microsoft YaHei"/>
                <a:cs typeface="Microsoft YaHei"/>
              </a:rPr>
              <a:t>设</a:t>
            </a:r>
            <a:r>
              <a:rPr dirty="0" sz="4000" spc="5" b="1">
                <a:solidFill>
                  <a:srgbClr val="990033"/>
                </a:solidFill>
                <a:latin typeface="Microsoft YaHei"/>
                <a:cs typeface="Microsoft YaHei"/>
              </a:rPr>
              <a:t>森林</a:t>
            </a:r>
            <a:endParaRPr sz="4000">
              <a:latin typeface="Microsoft YaHei"/>
              <a:cs typeface="Microsoft YaHei"/>
            </a:endParaRPr>
          </a:p>
          <a:p>
            <a:pPr marL="673735">
              <a:lnSpc>
                <a:spcPct val="100000"/>
              </a:lnSpc>
              <a:spcBef>
                <a:spcPts val="1200"/>
              </a:spcBef>
              <a:tabLst>
                <a:tab pos="4717415" algn="l"/>
              </a:tabLst>
            </a:pPr>
            <a:r>
              <a:rPr dirty="0" sz="4000" spc="-5" b="1">
                <a:solidFill>
                  <a:srgbClr val="004B2B"/>
                </a:solidFill>
                <a:latin typeface="Times New Roman"/>
                <a:cs typeface="Times New Roman"/>
              </a:rPr>
              <a:t>F = ( T</a:t>
            </a:r>
            <a:r>
              <a:rPr dirty="0" baseline="-20964" sz="3975" spc="-7" b="1">
                <a:solidFill>
                  <a:srgbClr val="004B2B"/>
                </a:solidFill>
                <a:latin typeface="Times New Roman"/>
                <a:cs typeface="Times New Roman"/>
              </a:rPr>
              <a:t>1</a:t>
            </a:r>
            <a:r>
              <a:rPr dirty="0" sz="4000" spc="-5" b="1">
                <a:solidFill>
                  <a:srgbClr val="004B2B"/>
                </a:solidFill>
                <a:latin typeface="Times New Roman"/>
                <a:cs typeface="Times New Roman"/>
              </a:rPr>
              <a:t>, T</a:t>
            </a:r>
            <a:r>
              <a:rPr dirty="0" baseline="-20964" sz="3975" spc="-7" b="1">
                <a:solidFill>
                  <a:srgbClr val="004B2B"/>
                </a:solidFill>
                <a:latin typeface="Times New Roman"/>
                <a:cs typeface="Times New Roman"/>
              </a:rPr>
              <a:t>2</a:t>
            </a:r>
            <a:r>
              <a:rPr dirty="0" sz="4000" spc="-5" b="1">
                <a:solidFill>
                  <a:srgbClr val="004B2B"/>
                </a:solidFill>
                <a:latin typeface="Times New Roman"/>
                <a:cs typeface="Times New Roman"/>
              </a:rPr>
              <a:t>,</a:t>
            </a:r>
            <a:r>
              <a:rPr dirty="0" sz="4000" spc="-254" b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4000" b="1">
                <a:solidFill>
                  <a:srgbClr val="004B2B"/>
                </a:solidFill>
                <a:latin typeface="Times New Roman"/>
                <a:cs typeface="Times New Roman"/>
              </a:rPr>
              <a:t>…,</a:t>
            </a:r>
            <a:r>
              <a:rPr dirty="0" sz="4000" spc="-60" b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4000" spc="-5" b="1">
                <a:solidFill>
                  <a:srgbClr val="004B2B"/>
                </a:solidFill>
                <a:latin typeface="Times New Roman"/>
                <a:cs typeface="Times New Roman"/>
              </a:rPr>
              <a:t>T</a:t>
            </a:r>
            <a:r>
              <a:rPr dirty="0" baseline="-20964" sz="3975" spc="-7" b="1">
                <a:solidFill>
                  <a:srgbClr val="004B2B"/>
                </a:solidFill>
                <a:latin typeface="Times New Roman"/>
                <a:cs typeface="Times New Roman"/>
              </a:rPr>
              <a:t>n	</a:t>
            </a:r>
            <a:r>
              <a:rPr dirty="0" sz="4000" spc="-5" b="1">
                <a:solidFill>
                  <a:srgbClr val="004B2B"/>
                </a:solidFill>
                <a:latin typeface="Times New Roman"/>
                <a:cs typeface="Times New Roman"/>
              </a:rPr>
              <a:t>);</a:t>
            </a:r>
            <a:endParaRPr sz="4000">
              <a:latin typeface="Times New Roman"/>
              <a:cs typeface="Times New Roman"/>
            </a:endParaRPr>
          </a:p>
          <a:p>
            <a:pPr marL="664210">
              <a:lnSpc>
                <a:spcPct val="100000"/>
              </a:lnSpc>
              <a:spcBef>
                <a:spcPts val="1205"/>
              </a:spcBef>
            </a:pPr>
            <a:r>
              <a:rPr dirty="0" sz="4000" spc="-5" b="1">
                <a:solidFill>
                  <a:srgbClr val="004B2B"/>
                </a:solidFill>
                <a:latin typeface="Times New Roman"/>
                <a:cs typeface="Times New Roman"/>
              </a:rPr>
              <a:t>T</a:t>
            </a:r>
            <a:r>
              <a:rPr dirty="0" baseline="-20964" sz="3975" spc="-7" b="1">
                <a:solidFill>
                  <a:srgbClr val="004B2B"/>
                </a:solidFill>
                <a:latin typeface="Times New Roman"/>
                <a:cs typeface="Times New Roman"/>
              </a:rPr>
              <a:t>1 </a:t>
            </a:r>
            <a:r>
              <a:rPr dirty="0" sz="4000" spc="-5" b="1">
                <a:solidFill>
                  <a:srgbClr val="004B2B"/>
                </a:solidFill>
                <a:latin typeface="Times New Roman"/>
                <a:cs typeface="Times New Roman"/>
              </a:rPr>
              <a:t>= </a:t>
            </a:r>
            <a:r>
              <a:rPr dirty="0" sz="4000" spc="-20" b="1">
                <a:solidFill>
                  <a:srgbClr val="004B2B"/>
                </a:solidFill>
                <a:latin typeface="Times New Roman"/>
                <a:cs typeface="Times New Roman"/>
              </a:rPr>
              <a:t>(root</a:t>
            </a:r>
            <a:r>
              <a:rPr dirty="0" sz="4000" spc="-20" b="1">
                <a:solidFill>
                  <a:srgbClr val="004B2B"/>
                </a:solidFill>
                <a:latin typeface="Microsoft YaHei"/>
                <a:cs typeface="Microsoft YaHei"/>
              </a:rPr>
              <a:t>，</a:t>
            </a:r>
            <a:r>
              <a:rPr dirty="0" sz="4000" spc="-20" b="1">
                <a:solidFill>
                  <a:srgbClr val="004B2B"/>
                </a:solidFill>
                <a:latin typeface="Times New Roman"/>
                <a:cs typeface="Times New Roman"/>
              </a:rPr>
              <a:t>t</a:t>
            </a:r>
            <a:r>
              <a:rPr dirty="0" baseline="-20964" sz="3975" spc="-30" b="1">
                <a:solidFill>
                  <a:srgbClr val="004B2B"/>
                </a:solidFill>
                <a:latin typeface="Times New Roman"/>
                <a:cs typeface="Times New Roman"/>
              </a:rPr>
              <a:t>11</a:t>
            </a:r>
            <a:r>
              <a:rPr dirty="0" sz="4000" spc="-20" b="1">
                <a:solidFill>
                  <a:srgbClr val="004B2B"/>
                </a:solidFill>
                <a:latin typeface="Times New Roman"/>
                <a:cs typeface="Times New Roman"/>
              </a:rPr>
              <a:t>, </a:t>
            </a:r>
            <a:r>
              <a:rPr dirty="0" sz="4000" b="1">
                <a:solidFill>
                  <a:srgbClr val="004B2B"/>
                </a:solidFill>
                <a:latin typeface="Times New Roman"/>
                <a:cs typeface="Times New Roman"/>
              </a:rPr>
              <a:t>t</a:t>
            </a:r>
            <a:r>
              <a:rPr dirty="0" baseline="-20964" sz="3975" b="1">
                <a:solidFill>
                  <a:srgbClr val="004B2B"/>
                </a:solidFill>
                <a:latin typeface="Times New Roman"/>
                <a:cs typeface="Times New Roman"/>
              </a:rPr>
              <a:t>12</a:t>
            </a:r>
            <a:r>
              <a:rPr dirty="0" sz="4000" b="1">
                <a:solidFill>
                  <a:srgbClr val="004B2B"/>
                </a:solidFill>
                <a:latin typeface="Times New Roman"/>
                <a:cs typeface="Times New Roman"/>
              </a:rPr>
              <a:t>, </a:t>
            </a:r>
            <a:r>
              <a:rPr dirty="0" sz="4000" spc="-5" b="1">
                <a:solidFill>
                  <a:srgbClr val="004B2B"/>
                </a:solidFill>
                <a:latin typeface="Times New Roman"/>
                <a:cs typeface="Times New Roman"/>
              </a:rPr>
              <a:t>…,</a:t>
            </a:r>
            <a:r>
              <a:rPr dirty="0" sz="4000" spc="-295" b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4000" b="1">
                <a:solidFill>
                  <a:srgbClr val="004B2B"/>
                </a:solidFill>
                <a:latin typeface="Times New Roman"/>
                <a:cs typeface="Times New Roman"/>
              </a:rPr>
              <a:t>t</a:t>
            </a:r>
            <a:r>
              <a:rPr dirty="0" baseline="-20964" sz="3975" b="1">
                <a:solidFill>
                  <a:srgbClr val="004B2B"/>
                </a:solidFill>
                <a:latin typeface="Times New Roman"/>
                <a:cs typeface="Times New Roman"/>
              </a:rPr>
              <a:t>1m</a:t>
            </a:r>
            <a:r>
              <a:rPr dirty="0" sz="4000" b="1">
                <a:solidFill>
                  <a:srgbClr val="004B2B"/>
                </a:solidFill>
                <a:latin typeface="Times New Roman"/>
                <a:cs typeface="Times New Roman"/>
              </a:rPr>
              <a:t>);</a:t>
            </a:r>
            <a:endParaRPr sz="4000">
              <a:latin typeface="Times New Roman"/>
              <a:cs typeface="Times New Roman"/>
            </a:endParaRPr>
          </a:p>
          <a:p>
            <a:pPr marL="161925">
              <a:lnSpc>
                <a:spcPct val="100000"/>
              </a:lnSpc>
              <a:spcBef>
                <a:spcPts val="4200"/>
              </a:spcBef>
            </a:pPr>
            <a:r>
              <a:rPr dirty="0" sz="4000" spc="15" b="1">
                <a:solidFill>
                  <a:srgbClr val="990033"/>
                </a:solidFill>
                <a:latin typeface="Microsoft YaHei"/>
                <a:cs typeface="Microsoft YaHei"/>
              </a:rPr>
              <a:t>二叉树</a:t>
            </a:r>
            <a:endParaRPr sz="4000">
              <a:latin typeface="Microsoft YaHei"/>
              <a:cs typeface="Microsoft YaHei"/>
            </a:endParaRPr>
          </a:p>
          <a:p>
            <a:pPr marL="669290">
              <a:lnSpc>
                <a:spcPct val="100000"/>
              </a:lnSpc>
              <a:spcBef>
                <a:spcPts val="1200"/>
              </a:spcBef>
            </a:pPr>
            <a:r>
              <a:rPr dirty="0" sz="4000" spc="-5" b="1">
                <a:solidFill>
                  <a:srgbClr val="004B2B"/>
                </a:solidFill>
                <a:latin typeface="Times New Roman"/>
                <a:cs typeface="Times New Roman"/>
              </a:rPr>
              <a:t>B =( </a:t>
            </a:r>
            <a:r>
              <a:rPr dirty="0" sz="4000" spc="-80" b="1">
                <a:solidFill>
                  <a:srgbClr val="004B2B"/>
                </a:solidFill>
                <a:latin typeface="Times New Roman"/>
                <a:cs typeface="Times New Roman"/>
              </a:rPr>
              <a:t>LBT, </a:t>
            </a:r>
            <a:r>
              <a:rPr dirty="0" sz="4000" spc="-10" b="1">
                <a:solidFill>
                  <a:srgbClr val="004B2B"/>
                </a:solidFill>
                <a:latin typeface="Times New Roman"/>
                <a:cs typeface="Times New Roman"/>
              </a:rPr>
              <a:t>Node(root), </a:t>
            </a:r>
            <a:r>
              <a:rPr dirty="0" sz="4000" spc="-5" b="1">
                <a:solidFill>
                  <a:srgbClr val="004B2B"/>
                </a:solidFill>
                <a:latin typeface="Times New Roman"/>
                <a:cs typeface="Times New Roman"/>
              </a:rPr>
              <a:t>RBT</a:t>
            </a:r>
            <a:r>
              <a:rPr dirty="0" sz="4000" spc="-40" b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4000" spc="10" b="1">
                <a:solidFill>
                  <a:srgbClr val="004B2B"/>
                </a:solidFill>
                <a:latin typeface="Times New Roman"/>
                <a:cs typeface="Times New Roman"/>
              </a:rPr>
              <a:t>)</a:t>
            </a:r>
            <a:r>
              <a:rPr dirty="0" sz="4000" spc="10">
                <a:solidFill>
                  <a:srgbClr val="004B2B"/>
                </a:solidFill>
                <a:latin typeface="SimSun"/>
                <a:cs typeface="SimSun"/>
              </a:rPr>
              <a:t>;</a:t>
            </a:r>
            <a:endParaRPr sz="40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3540" y="554177"/>
            <a:ext cx="839597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5">
                <a:solidFill>
                  <a:srgbClr val="0000FF"/>
                </a:solidFill>
                <a:latin typeface="Microsoft YaHei"/>
                <a:cs typeface="Microsoft YaHei"/>
              </a:rPr>
              <a:t>由森</a:t>
            </a:r>
            <a:r>
              <a:rPr dirty="0" sz="4400" spc="20">
                <a:solidFill>
                  <a:srgbClr val="0000FF"/>
                </a:solidFill>
                <a:latin typeface="Microsoft YaHei"/>
                <a:cs typeface="Microsoft YaHei"/>
              </a:rPr>
              <a:t>林</a:t>
            </a:r>
            <a:r>
              <a:rPr dirty="0" sz="4400" spc="5">
                <a:solidFill>
                  <a:srgbClr val="0000FF"/>
                </a:solidFill>
                <a:latin typeface="Microsoft YaHei"/>
                <a:cs typeface="Microsoft YaHei"/>
              </a:rPr>
              <a:t>转换成</a:t>
            </a:r>
            <a:r>
              <a:rPr dirty="0" sz="4400" spc="20">
                <a:solidFill>
                  <a:srgbClr val="0000FF"/>
                </a:solidFill>
                <a:latin typeface="Microsoft YaHei"/>
                <a:cs typeface="Microsoft YaHei"/>
              </a:rPr>
              <a:t>二</a:t>
            </a:r>
            <a:r>
              <a:rPr dirty="0" sz="4400" spc="5">
                <a:solidFill>
                  <a:srgbClr val="0000FF"/>
                </a:solidFill>
                <a:latin typeface="Microsoft YaHei"/>
                <a:cs typeface="Microsoft YaHei"/>
              </a:rPr>
              <a:t>叉</a:t>
            </a:r>
            <a:r>
              <a:rPr dirty="0" sz="4400" spc="15">
                <a:solidFill>
                  <a:srgbClr val="0000FF"/>
                </a:solidFill>
                <a:latin typeface="Microsoft YaHei"/>
                <a:cs typeface="Microsoft YaHei"/>
              </a:rPr>
              <a:t>树</a:t>
            </a:r>
            <a:r>
              <a:rPr dirty="0" sz="4000" spc="-10" b="0">
                <a:solidFill>
                  <a:srgbClr val="333333"/>
                </a:solidFill>
                <a:latin typeface="SimSun"/>
                <a:cs typeface="SimSun"/>
              </a:rPr>
              <a:t>的</a:t>
            </a:r>
            <a:r>
              <a:rPr dirty="0" sz="4000" spc="-5" b="0">
                <a:solidFill>
                  <a:srgbClr val="333333"/>
                </a:solidFill>
                <a:latin typeface="SimSun"/>
                <a:cs typeface="SimSun"/>
              </a:rPr>
              <a:t>转换规</a:t>
            </a:r>
            <a:r>
              <a:rPr dirty="0" sz="4000" spc="5" b="0">
                <a:solidFill>
                  <a:srgbClr val="333333"/>
                </a:solidFill>
                <a:latin typeface="SimSun"/>
                <a:cs typeface="SimSun"/>
              </a:rPr>
              <a:t>则</a:t>
            </a:r>
            <a:r>
              <a:rPr dirty="0" sz="4000" spc="-5" b="0">
                <a:solidFill>
                  <a:srgbClr val="333333"/>
                </a:solidFill>
                <a:latin typeface="SimSun"/>
                <a:cs typeface="SimSun"/>
              </a:rPr>
              <a:t>为</a:t>
            </a:r>
            <a:r>
              <a:rPr dirty="0" sz="4400" b="0">
                <a:solidFill>
                  <a:srgbClr val="333333"/>
                </a:solidFill>
                <a:latin typeface="SimSun"/>
                <a:cs typeface="SimSun"/>
              </a:rPr>
              <a:t>:</a:t>
            </a:r>
            <a:endParaRPr sz="4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4268" y="1673748"/>
            <a:ext cx="8861425" cy="4293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 marR="3972560">
              <a:lnSpc>
                <a:spcPct val="140000"/>
              </a:lnSpc>
              <a:spcBef>
                <a:spcPts val="105"/>
              </a:spcBef>
            </a:pPr>
            <a:r>
              <a:rPr dirty="0" sz="4000" spc="-5">
                <a:solidFill>
                  <a:srgbClr val="004B2B"/>
                </a:solidFill>
                <a:latin typeface="SimSun"/>
                <a:cs typeface="SimSun"/>
              </a:rPr>
              <a:t>若</a:t>
            </a:r>
            <a:r>
              <a:rPr dirty="0" sz="4000" spc="-1010">
                <a:solidFill>
                  <a:srgbClr val="004B2B"/>
                </a:solidFill>
                <a:latin typeface="SimSun"/>
                <a:cs typeface="SimSun"/>
              </a:rPr>
              <a:t> </a:t>
            </a:r>
            <a:r>
              <a:rPr dirty="0" sz="4000" spc="-5" b="1">
                <a:solidFill>
                  <a:srgbClr val="004B2B"/>
                </a:solidFill>
                <a:latin typeface="Times New Roman"/>
                <a:cs typeface="Times New Roman"/>
              </a:rPr>
              <a:t>F</a:t>
            </a:r>
            <a:r>
              <a:rPr dirty="0" sz="4000" spc="-165" b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4000" spc="-5" b="1">
                <a:solidFill>
                  <a:srgbClr val="004B2B"/>
                </a:solidFill>
                <a:latin typeface="Times New Roman"/>
                <a:cs typeface="Times New Roman"/>
              </a:rPr>
              <a:t>=</a:t>
            </a:r>
            <a:r>
              <a:rPr dirty="0" sz="4000" spc="-15" b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4000" spc="-5" b="1">
                <a:solidFill>
                  <a:srgbClr val="004B2B"/>
                </a:solidFill>
                <a:latin typeface="Times New Roman"/>
                <a:cs typeface="Times New Roman"/>
              </a:rPr>
              <a:t>Φ</a:t>
            </a:r>
            <a:r>
              <a:rPr dirty="0" sz="4000" spc="-5">
                <a:solidFill>
                  <a:srgbClr val="004B2B"/>
                </a:solidFill>
                <a:latin typeface="SimSun"/>
                <a:cs typeface="SimSun"/>
              </a:rPr>
              <a:t>，则</a:t>
            </a:r>
            <a:r>
              <a:rPr dirty="0" sz="4000" spc="-1019">
                <a:solidFill>
                  <a:srgbClr val="004B2B"/>
                </a:solidFill>
                <a:latin typeface="SimSun"/>
                <a:cs typeface="SimSun"/>
              </a:rPr>
              <a:t> </a:t>
            </a:r>
            <a:r>
              <a:rPr dirty="0" sz="4000" spc="-5" b="1">
                <a:solidFill>
                  <a:srgbClr val="004B2B"/>
                </a:solidFill>
                <a:latin typeface="Times New Roman"/>
                <a:cs typeface="Times New Roman"/>
              </a:rPr>
              <a:t>B</a:t>
            </a:r>
            <a:r>
              <a:rPr dirty="0" sz="4000" spc="-15" b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4000" spc="-5" b="1">
                <a:solidFill>
                  <a:srgbClr val="004B2B"/>
                </a:solidFill>
                <a:latin typeface="Times New Roman"/>
                <a:cs typeface="Times New Roman"/>
              </a:rPr>
              <a:t>=</a:t>
            </a:r>
            <a:r>
              <a:rPr dirty="0" sz="4000" spc="-15" b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4000" spc="-10" b="1">
                <a:solidFill>
                  <a:srgbClr val="004B2B"/>
                </a:solidFill>
                <a:latin typeface="Times New Roman"/>
                <a:cs typeface="Times New Roman"/>
              </a:rPr>
              <a:t>Φ</a:t>
            </a:r>
            <a:r>
              <a:rPr dirty="0" sz="4000" spc="-10">
                <a:solidFill>
                  <a:srgbClr val="004B2B"/>
                </a:solidFill>
                <a:latin typeface="SimSun"/>
                <a:cs typeface="SimSun"/>
              </a:rPr>
              <a:t>；  </a:t>
            </a:r>
            <a:r>
              <a:rPr dirty="0" sz="4000">
                <a:solidFill>
                  <a:srgbClr val="004B2B"/>
                </a:solidFill>
                <a:latin typeface="SimSun"/>
                <a:cs typeface="SimSun"/>
              </a:rPr>
              <a:t>否</a:t>
            </a:r>
            <a:r>
              <a:rPr dirty="0" sz="4000" spc="-5">
                <a:solidFill>
                  <a:srgbClr val="004B2B"/>
                </a:solidFill>
                <a:latin typeface="SimSun"/>
                <a:cs typeface="SimSun"/>
              </a:rPr>
              <a:t>则，</a:t>
            </a:r>
            <a:endParaRPr sz="4000">
              <a:latin typeface="SimSun"/>
              <a:cs typeface="SimSun"/>
            </a:endParaRPr>
          </a:p>
          <a:p>
            <a:pPr marL="418465" marR="55880">
              <a:lnSpc>
                <a:spcPct val="140000"/>
              </a:lnSpc>
              <a:tabLst>
                <a:tab pos="4244340" algn="l"/>
              </a:tabLst>
            </a:pPr>
            <a:r>
              <a:rPr dirty="0" sz="4000" spc="-5">
                <a:solidFill>
                  <a:srgbClr val="004B2B"/>
                </a:solidFill>
                <a:latin typeface="SimSun"/>
                <a:cs typeface="SimSun"/>
              </a:rPr>
              <a:t>由</a:t>
            </a:r>
            <a:r>
              <a:rPr dirty="0" sz="4000" spc="-1005">
                <a:solidFill>
                  <a:srgbClr val="004B2B"/>
                </a:solidFill>
                <a:latin typeface="SimSun"/>
                <a:cs typeface="SimSun"/>
              </a:rPr>
              <a:t> </a:t>
            </a:r>
            <a:r>
              <a:rPr dirty="0" sz="4000" spc="-5" b="1">
                <a:solidFill>
                  <a:srgbClr val="004B2B"/>
                </a:solidFill>
                <a:latin typeface="Times New Roman"/>
                <a:cs typeface="Times New Roman"/>
              </a:rPr>
              <a:t>ROOT(</a:t>
            </a:r>
            <a:r>
              <a:rPr dirty="0" sz="4000" spc="-70" b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4000" b="1">
                <a:solidFill>
                  <a:srgbClr val="004B2B"/>
                </a:solidFill>
                <a:latin typeface="Times New Roman"/>
                <a:cs typeface="Times New Roman"/>
              </a:rPr>
              <a:t>T</a:t>
            </a:r>
            <a:r>
              <a:rPr dirty="0" baseline="-20964" sz="3975" b="1">
                <a:solidFill>
                  <a:srgbClr val="004B2B"/>
                </a:solidFill>
                <a:latin typeface="Times New Roman"/>
                <a:cs typeface="Times New Roman"/>
              </a:rPr>
              <a:t>1</a:t>
            </a:r>
            <a:r>
              <a:rPr dirty="0" baseline="-20964" sz="3975" spc="480" b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4000" spc="-5" b="1">
                <a:solidFill>
                  <a:srgbClr val="004B2B"/>
                </a:solidFill>
                <a:latin typeface="Times New Roman"/>
                <a:cs typeface="Times New Roman"/>
              </a:rPr>
              <a:t>) </a:t>
            </a:r>
            <a:r>
              <a:rPr dirty="0" sz="4000" spc="5">
                <a:solidFill>
                  <a:srgbClr val="004B2B"/>
                </a:solidFill>
                <a:latin typeface="SimSun"/>
                <a:cs typeface="SimSun"/>
              </a:rPr>
              <a:t>对应得</a:t>
            </a:r>
            <a:r>
              <a:rPr dirty="0" sz="4000" spc="-5">
                <a:solidFill>
                  <a:srgbClr val="004B2B"/>
                </a:solidFill>
                <a:latin typeface="SimSun"/>
                <a:cs typeface="SimSun"/>
              </a:rPr>
              <a:t>到</a:t>
            </a:r>
            <a:r>
              <a:rPr dirty="0" sz="4000" spc="-1025">
                <a:solidFill>
                  <a:srgbClr val="004B2B"/>
                </a:solidFill>
                <a:latin typeface="SimSun"/>
                <a:cs typeface="SimSun"/>
              </a:rPr>
              <a:t> </a:t>
            </a:r>
            <a:r>
              <a:rPr dirty="0" sz="4000" spc="-10" b="1">
                <a:solidFill>
                  <a:srgbClr val="004B2B"/>
                </a:solidFill>
                <a:latin typeface="Times New Roman"/>
                <a:cs typeface="Times New Roman"/>
              </a:rPr>
              <a:t>Node(root)</a:t>
            </a:r>
            <a:r>
              <a:rPr dirty="0" sz="4000" spc="-10">
                <a:solidFill>
                  <a:srgbClr val="004B2B"/>
                </a:solidFill>
                <a:latin typeface="SimSun"/>
                <a:cs typeface="SimSun"/>
              </a:rPr>
              <a:t>；  </a:t>
            </a:r>
            <a:r>
              <a:rPr dirty="0" sz="4000" spc="-5">
                <a:solidFill>
                  <a:srgbClr val="004B2B"/>
                </a:solidFill>
                <a:latin typeface="SimSun"/>
                <a:cs typeface="SimSun"/>
              </a:rPr>
              <a:t>由</a:t>
            </a:r>
            <a:r>
              <a:rPr dirty="0" sz="4000" spc="-919">
                <a:solidFill>
                  <a:srgbClr val="004B2B"/>
                </a:solidFill>
                <a:latin typeface="SimSun"/>
                <a:cs typeface="SimSun"/>
              </a:rPr>
              <a:t> </a:t>
            </a:r>
            <a:r>
              <a:rPr dirty="0" sz="4000" spc="-30" b="1">
                <a:solidFill>
                  <a:srgbClr val="004B2B"/>
                </a:solidFill>
                <a:latin typeface="Times New Roman"/>
                <a:cs typeface="Times New Roman"/>
              </a:rPr>
              <a:t>(t</a:t>
            </a:r>
            <a:r>
              <a:rPr dirty="0" baseline="-20964" sz="3975" spc="-44" b="1">
                <a:solidFill>
                  <a:srgbClr val="004B2B"/>
                </a:solidFill>
                <a:latin typeface="Times New Roman"/>
                <a:cs typeface="Times New Roman"/>
              </a:rPr>
              <a:t>11</a:t>
            </a:r>
            <a:r>
              <a:rPr dirty="0" sz="4000" spc="-30" b="1">
                <a:solidFill>
                  <a:srgbClr val="004B2B"/>
                </a:solidFill>
                <a:latin typeface="Times New Roman"/>
                <a:cs typeface="Times New Roman"/>
              </a:rPr>
              <a:t>, </a:t>
            </a:r>
            <a:r>
              <a:rPr dirty="0" sz="4000" b="1">
                <a:solidFill>
                  <a:srgbClr val="004B2B"/>
                </a:solidFill>
                <a:latin typeface="Times New Roman"/>
                <a:cs typeface="Times New Roman"/>
              </a:rPr>
              <a:t>t</a:t>
            </a:r>
            <a:r>
              <a:rPr dirty="0" baseline="-20964" sz="3975" b="1">
                <a:solidFill>
                  <a:srgbClr val="004B2B"/>
                </a:solidFill>
                <a:latin typeface="Times New Roman"/>
                <a:cs typeface="Times New Roman"/>
              </a:rPr>
              <a:t>12</a:t>
            </a:r>
            <a:r>
              <a:rPr dirty="0" sz="4000" b="1">
                <a:solidFill>
                  <a:srgbClr val="004B2B"/>
                </a:solidFill>
                <a:latin typeface="Times New Roman"/>
                <a:cs typeface="Times New Roman"/>
              </a:rPr>
              <a:t>, </a:t>
            </a:r>
            <a:r>
              <a:rPr dirty="0" sz="4000" spc="-5" b="1">
                <a:solidFill>
                  <a:srgbClr val="004B2B"/>
                </a:solidFill>
                <a:latin typeface="Times New Roman"/>
                <a:cs typeface="Times New Roman"/>
              </a:rPr>
              <a:t>…,</a:t>
            </a:r>
            <a:r>
              <a:rPr dirty="0" sz="4000" b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4000" spc="5" b="1">
                <a:solidFill>
                  <a:srgbClr val="004B2B"/>
                </a:solidFill>
                <a:latin typeface="Times New Roman"/>
                <a:cs typeface="Times New Roman"/>
              </a:rPr>
              <a:t>t</a:t>
            </a:r>
            <a:r>
              <a:rPr dirty="0" baseline="-20964" sz="3975" spc="7" b="1">
                <a:solidFill>
                  <a:srgbClr val="004B2B"/>
                </a:solidFill>
                <a:latin typeface="Times New Roman"/>
                <a:cs typeface="Times New Roman"/>
              </a:rPr>
              <a:t>1m	</a:t>
            </a:r>
            <a:r>
              <a:rPr dirty="0" sz="4000" spc="-5" b="1">
                <a:solidFill>
                  <a:srgbClr val="004B2B"/>
                </a:solidFill>
                <a:latin typeface="Times New Roman"/>
                <a:cs typeface="Times New Roman"/>
              </a:rPr>
              <a:t>)</a:t>
            </a:r>
            <a:r>
              <a:rPr dirty="0" sz="4000" spc="-15" b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4000">
                <a:solidFill>
                  <a:srgbClr val="004B2B"/>
                </a:solidFill>
                <a:latin typeface="SimSun"/>
                <a:cs typeface="SimSun"/>
              </a:rPr>
              <a:t>对应得</a:t>
            </a:r>
            <a:r>
              <a:rPr dirty="0" sz="4000" spc="-5">
                <a:solidFill>
                  <a:srgbClr val="004B2B"/>
                </a:solidFill>
                <a:latin typeface="SimSun"/>
                <a:cs typeface="SimSun"/>
              </a:rPr>
              <a:t>到</a:t>
            </a:r>
            <a:r>
              <a:rPr dirty="0" sz="4000" spc="-1035">
                <a:solidFill>
                  <a:srgbClr val="004B2B"/>
                </a:solidFill>
                <a:latin typeface="SimSun"/>
                <a:cs typeface="SimSun"/>
              </a:rPr>
              <a:t> </a:t>
            </a:r>
            <a:r>
              <a:rPr dirty="0" sz="4000" spc="-5" b="1">
                <a:solidFill>
                  <a:srgbClr val="004B2B"/>
                </a:solidFill>
                <a:latin typeface="Times New Roman"/>
                <a:cs typeface="Times New Roman"/>
              </a:rPr>
              <a:t>LBT</a:t>
            </a:r>
            <a:r>
              <a:rPr dirty="0" sz="4000" spc="-5">
                <a:solidFill>
                  <a:srgbClr val="004B2B"/>
                </a:solidFill>
                <a:latin typeface="SimSun"/>
                <a:cs typeface="SimSun"/>
              </a:rPr>
              <a:t>；  由</a:t>
            </a:r>
            <a:r>
              <a:rPr dirty="0" sz="4000" spc="-1000">
                <a:solidFill>
                  <a:srgbClr val="004B2B"/>
                </a:solidFill>
                <a:latin typeface="SimSun"/>
                <a:cs typeface="SimSun"/>
              </a:rPr>
              <a:t> </a:t>
            </a:r>
            <a:r>
              <a:rPr dirty="0" sz="4000" spc="-5" b="1">
                <a:solidFill>
                  <a:srgbClr val="004B2B"/>
                </a:solidFill>
                <a:latin typeface="Times New Roman"/>
                <a:cs typeface="Times New Roman"/>
              </a:rPr>
              <a:t>(T</a:t>
            </a:r>
            <a:r>
              <a:rPr dirty="0" baseline="-20964" sz="3975" spc="-7" b="1">
                <a:solidFill>
                  <a:srgbClr val="004B2B"/>
                </a:solidFill>
                <a:latin typeface="Times New Roman"/>
                <a:cs typeface="Times New Roman"/>
              </a:rPr>
              <a:t>2</a:t>
            </a:r>
            <a:r>
              <a:rPr dirty="0" sz="4000" spc="-5" b="1">
                <a:solidFill>
                  <a:srgbClr val="004B2B"/>
                </a:solidFill>
                <a:latin typeface="Times New Roman"/>
                <a:cs typeface="Times New Roman"/>
              </a:rPr>
              <a:t>,</a:t>
            </a:r>
            <a:r>
              <a:rPr dirty="0" sz="4000" spc="-70" b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4000" spc="-5" b="1">
                <a:solidFill>
                  <a:srgbClr val="004B2B"/>
                </a:solidFill>
                <a:latin typeface="Times New Roman"/>
                <a:cs typeface="Times New Roman"/>
              </a:rPr>
              <a:t>T</a:t>
            </a:r>
            <a:r>
              <a:rPr dirty="0" baseline="-20964" sz="3975" spc="-7" b="1">
                <a:solidFill>
                  <a:srgbClr val="004B2B"/>
                </a:solidFill>
                <a:latin typeface="Times New Roman"/>
                <a:cs typeface="Times New Roman"/>
              </a:rPr>
              <a:t>3</a:t>
            </a:r>
            <a:r>
              <a:rPr dirty="0" sz="4000" spc="-5" b="1">
                <a:solidFill>
                  <a:srgbClr val="004B2B"/>
                </a:solidFill>
                <a:latin typeface="Times New Roman"/>
                <a:cs typeface="Times New Roman"/>
              </a:rPr>
              <a:t>,…,</a:t>
            </a:r>
            <a:r>
              <a:rPr dirty="0" sz="4000" spc="-65" b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4000" spc="-5" b="1">
                <a:solidFill>
                  <a:srgbClr val="004B2B"/>
                </a:solidFill>
                <a:latin typeface="Times New Roman"/>
                <a:cs typeface="Times New Roman"/>
              </a:rPr>
              <a:t>T</a:t>
            </a:r>
            <a:r>
              <a:rPr dirty="0" baseline="-20964" sz="3975" spc="-7" b="1">
                <a:solidFill>
                  <a:srgbClr val="004B2B"/>
                </a:solidFill>
                <a:latin typeface="Times New Roman"/>
                <a:cs typeface="Times New Roman"/>
              </a:rPr>
              <a:t>n</a:t>
            </a:r>
            <a:r>
              <a:rPr dirty="0" baseline="-20964" sz="3975" spc="7" b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4000" spc="-5" b="1">
                <a:solidFill>
                  <a:srgbClr val="004B2B"/>
                </a:solidFill>
                <a:latin typeface="Times New Roman"/>
                <a:cs typeface="Times New Roman"/>
              </a:rPr>
              <a:t>)</a:t>
            </a:r>
            <a:r>
              <a:rPr dirty="0" sz="4000" b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4000" spc="5">
                <a:solidFill>
                  <a:srgbClr val="004B2B"/>
                </a:solidFill>
                <a:latin typeface="SimSun"/>
                <a:cs typeface="SimSun"/>
              </a:rPr>
              <a:t>对应得</a:t>
            </a:r>
            <a:r>
              <a:rPr dirty="0" sz="4000" spc="-5">
                <a:solidFill>
                  <a:srgbClr val="004B2B"/>
                </a:solidFill>
                <a:latin typeface="SimSun"/>
                <a:cs typeface="SimSun"/>
              </a:rPr>
              <a:t>到</a:t>
            </a:r>
            <a:r>
              <a:rPr dirty="0" sz="4000" spc="-1025">
                <a:solidFill>
                  <a:srgbClr val="004B2B"/>
                </a:solidFill>
                <a:latin typeface="SimSun"/>
                <a:cs typeface="SimSun"/>
              </a:rPr>
              <a:t> </a:t>
            </a:r>
            <a:r>
              <a:rPr dirty="0" sz="4000" spc="-10" b="1">
                <a:solidFill>
                  <a:srgbClr val="004B2B"/>
                </a:solidFill>
                <a:latin typeface="Times New Roman"/>
                <a:cs typeface="Times New Roman"/>
              </a:rPr>
              <a:t>RBT</a:t>
            </a:r>
            <a:r>
              <a:rPr dirty="0" sz="4000" spc="-5" b="1">
                <a:solidFill>
                  <a:srgbClr val="004B2B"/>
                </a:solidFill>
                <a:latin typeface="Microsoft YaHei"/>
                <a:cs typeface="Microsoft YaHei"/>
              </a:rPr>
              <a:t>。</a:t>
            </a:r>
            <a:endParaRPr sz="4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3540" y="748030"/>
            <a:ext cx="8980805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5">
                <a:solidFill>
                  <a:srgbClr val="0000FF"/>
                </a:solidFill>
                <a:latin typeface="Microsoft YaHei"/>
                <a:cs typeface="Microsoft YaHei"/>
              </a:rPr>
              <a:t>由</a:t>
            </a:r>
            <a:r>
              <a:rPr dirty="0" sz="4400">
                <a:solidFill>
                  <a:srgbClr val="0000FF"/>
                </a:solidFill>
                <a:latin typeface="Microsoft YaHei"/>
                <a:cs typeface="Microsoft YaHei"/>
              </a:rPr>
              <a:t>二</a:t>
            </a:r>
            <a:r>
              <a:rPr dirty="0" sz="4400" spc="10">
                <a:solidFill>
                  <a:srgbClr val="0000FF"/>
                </a:solidFill>
                <a:latin typeface="Microsoft YaHei"/>
                <a:cs typeface="Microsoft YaHei"/>
              </a:rPr>
              <a:t>叉</a:t>
            </a:r>
            <a:r>
              <a:rPr dirty="0" sz="4400">
                <a:solidFill>
                  <a:srgbClr val="0000FF"/>
                </a:solidFill>
                <a:latin typeface="Microsoft YaHei"/>
                <a:cs typeface="Microsoft YaHei"/>
              </a:rPr>
              <a:t>树</a:t>
            </a:r>
            <a:r>
              <a:rPr dirty="0" sz="4400" spc="10">
                <a:solidFill>
                  <a:srgbClr val="0000FF"/>
                </a:solidFill>
                <a:latin typeface="Microsoft YaHei"/>
                <a:cs typeface="Microsoft YaHei"/>
              </a:rPr>
              <a:t>转</a:t>
            </a:r>
            <a:r>
              <a:rPr dirty="0" sz="4400">
                <a:solidFill>
                  <a:srgbClr val="0000FF"/>
                </a:solidFill>
                <a:latin typeface="Microsoft YaHei"/>
                <a:cs typeface="Microsoft YaHei"/>
              </a:rPr>
              <a:t>换</a:t>
            </a:r>
            <a:r>
              <a:rPr dirty="0" sz="4400" spc="10">
                <a:solidFill>
                  <a:srgbClr val="0000FF"/>
                </a:solidFill>
                <a:latin typeface="Microsoft YaHei"/>
                <a:cs typeface="Microsoft YaHei"/>
              </a:rPr>
              <a:t>为</a:t>
            </a:r>
            <a:r>
              <a:rPr dirty="0" sz="4400">
                <a:solidFill>
                  <a:srgbClr val="0000FF"/>
                </a:solidFill>
                <a:latin typeface="Microsoft YaHei"/>
                <a:cs typeface="Microsoft YaHei"/>
              </a:rPr>
              <a:t>森</a:t>
            </a:r>
            <a:r>
              <a:rPr dirty="0" sz="4400" spc="15">
                <a:solidFill>
                  <a:srgbClr val="0000FF"/>
                </a:solidFill>
                <a:latin typeface="Microsoft YaHei"/>
                <a:cs typeface="Microsoft YaHei"/>
              </a:rPr>
              <a:t>林</a:t>
            </a:r>
            <a:r>
              <a:rPr dirty="0" sz="4400" b="0">
                <a:solidFill>
                  <a:srgbClr val="333333"/>
                </a:solidFill>
                <a:latin typeface="SimSun"/>
                <a:cs typeface="SimSun"/>
              </a:rPr>
              <a:t>的转</a:t>
            </a:r>
            <a:r>
              <a:rPr dirty="0" sz="4400" spc="-20" b="0">
                <a:solidFill>
                  <a:srgbClr val="333333"/>
                </a:solidFill>
                <a:latin typeface="SimSun"/>
                <a:cs typeface="SimSun"/>
              </a:rPr>
              <a:t>换</a:t>
            </a:r>
            <a:r>
              <a:rPr dirty="0" sz="4400" b="0">
                <a:solidFill>
                  <a:srgbClr val="333333"/>
                </a:solidFill>
                <a:latin typeface="SimSun"/>
                <a:cs typeface="SimSun"/>
              </a:rPr>
              <a:t>规则为：</a:t>
            </a:r>
            <a:endParaRPr sz="4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4340" y="1749948"/>
            <a:ext cx="8412480" cy="42945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 marR="3396615">
              <a:lnSpc>
                <a:spcPct val="140000"/>
              </a:lnSpc>
              <a:spcBef>
                <a:spcPts val="105"/>
              </a:spcBef>
            </a:pPr>
            <a:r>
              <a:rPr dirty="0" sz="4000" spc="-5">
                <a:solidFill>
                  <a:srgbClr val="004B2B"/>
                </a:solidFill>
                <a:latin typeface="SimSun"/>
                <a:cs typeface="SimSun"/>
              </a:rPr>
              <a:t>若</a:t>
            </a:r>
            <a:r>
              <a:rPr dirty="0" sz="4000" spc="-1005">
                <a:solidFill>
                  <a:srgbClr val="004B2B"/>
                </a:solidFill>
                <a:latin typeface="SimSun"/>
                <a:cs typeface="SimSun"/>
              </a:rPr>
              <a:t> </a:t>
            </a:r>
            <a:r>
              <a:rPr dirty="0" sz="4000" spc="-5" b="1">
                <a:solidFill>
                  <a:srgbClr val="004B2B"/>
                </a:solidFill>
                <a:latin typeface="Times New Roman"/>
                <a:cs typeface="Times New Roman"/>
              </a:rPr>
              <a:t>B</a:t>
            </a:r>
            <a:r>
              <a:rPr dirty="0" sz="4000" spc="-15" b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4000" spc="-5" b="1">
                <a:solidFill>
                  <a:srgbClr val="004B2B"/>
                </a:solidFill>
                <a:latin typeface="Times New Roman"/>
                <a:cs typeface="Times New Roman"/>
              </a:rPr>
              <a:t>=</a:t>
            </a:r>
            <a:r>
              <a:rPr dirty="0" sz="4000" spc="-10" b="1">
                <a:solidFill>
                  <a:srgbClr val="004B2B"/>
                </a:solidFill>
                <a:latin typeface="Times New Roman"/>
                <a:cs typeface="Times New Roman"/>
              </a:rPr>
              <a:t> Φ</a:t>
            </a:r>
            <a:r>
              <a:rPr dirty="0" sz="4000" spc="-10">
                <a:solidFill>
                  <a:srgbClr val="004B2B"/>
                </a:solidFill>
                <a:latin typeface="SimSun"/>
                <a:cs typeface="SimSun"/>
              </a:rPr>
              <a:t>，</a:t>
            </a:r>
            <a:r>
              <a:rPr dirty="0" sz="4000" spc="-1005">
                <a:solidFill>
                  <a:srgbClr val="004B2B"/>
                </a:solidFill>
                <a:latin typeface="SimSun"/>
                <a:cs typeface="SimSun"/>
              </a:rPr>
              <a:t> </a:t>
            </a:r>
            <a:r>
              <a:rPr dirty="0" sz="4000" spc="-5">
                <a:solidFill>
                  <a:srgbClr val="004B2B"/>
                </a:solidFill>
                <a:latin typeface="SimSun"/>
                <a:cs typeface="SimSun"/>
              </a:rPr>
              <a:t>则</a:t>
            </a:r>
            <a:r>
              <a:rPr dirty="0" sz="4000" spc="-1019">
                <a:solidFill>
                  <a:srgbClr val="004B2B"/>
                </a:solidFill>
                <a:latin typeface="SimSun"/>
                <a:cs typeface="SimSun"/>
              </a:rPr>
              <a:t> </a:t>
            </a:r>
            <a:r>
              <a:rPr dirty="0" sz="4000" spc="-5" b="1">
                <a:solidFill>
                  <a:srgbClr val="004B2B"/>
                </a:solidFill>
                <a:latin typeface="Times New Roman"/>
                <a:cs typeface="Times New Roman"/>
              </a:rPr>
              <a:t>F</a:t>
            </a:r>
            <a:r>
              <a:rPr dirty="0" sz="4000" spc="-165" b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4000" spc="-5" b="1">
                <a:solidFill>
                  <a:srgbClr val="004B2B"/>
                </a:solidFill>
                <a:latin typeface="Times New Roman"/>
                <a:cs typeface="Times New Roman"/>
              </a:rPr>
              <a:t>=</a:t>
            </a:r>
            <a:r>
              <a:rPr dirty="0" sz="4000" spc="-10" b="1">
                <a:solidFill>
                  <a:srgbClr val="004B2B"/>
                </a:solidFill>
                <a:latin typeface="Times New Roman"/>
                <a:cs typeface="Times New Roman"/>
              </a:rPr>
              <a:t> Φ</a:t>
            </a:r>
            <a:r>
              <a:rPr dirty="0" sz="4000" spc="-10">
                <a:solidFill>
                  <a:srgbClr val="004B2B"/>
                </a:solidFill>
                <a:latin typeface="SimSun"/>
                <a:cs typeface="SimSun"/>
              </a:rPr>
              <a:t>；  </a:t>
            </a:r>
            <a:r>
              <a:rPr dirty="0" sz="4000" spc="5">
                <a:solidFill>
                  <a:srgbClr val="004B2B"/>
                </a:solidFill>
                <a:latin typeface="SimSun"/>
                <a:cs typeface="SimSun"/>
              </a:rPr>
              <a:t>否</a:t>
            </a:r>
            <a:r>
              <a:rPr dirty="0" sz="4000" spc="-5">
                <a:solidFill>
                  <a:srgbClr val="004B2B"/>
                </a:solidFill>
                <a:latin typeface="SimSun"/>
                <a:cs typeface="SimSun"/>
              </a:rPr>
              <a:t>则，</a:t>
            </a:r>
            <a:endParaRPr sz="4000">
              <a:latin typeface="SimSun"/>
              <a:cs typeface="SimSun"/>
            </a:endParaRPr>
          </a:p>
          <a:p>
            <a:pPr marL="38100" marR="30480">
              <a:lnSpc>
                <a:spcPts val="6720"/>
              </a:lnSpc>
              <a:spcBef>
                <a:spcPts val="545"/>
              </a:spcBef>
            </a:pPr>
            <a:r>
              <a:rPr dirty="0" sz="4000" spc="-5">
                <a:solidFill>
                  <a:srgbClr val="004B2B"/>
                </a:solidFill>
                <a:latin typeface="SimSun"/>
                <a:cs typeface="SimSun"/>
              </a:rPr>
              <a:t>由</a:t>
            </a:r>
            <a:r>
              <a:rPr dirty="0" sz="4000" spc="-1005">
                <a:solidFill>
                  <a:srgbClr val="004B2B"/>
                </a:solidFill>
                <a:latin typeface="SimSun"/>
                <a:cs typeface="SimSun"/>
              </a:rPr>
              <a:t> </a:t>
            </a:r>
            <a:r>
              <a:rPr dirty="0" sz="4000" spc="-10" b="1">
                <a:solidFill>
                  <a:srgbClr val="004B2B"/>
                </a:solidFill>
                <a:latin typeface="Times New Roman"/>
                <a:cs typeface="Times New Roman"/>
              </a:rPr>
              <a:t>Node(root)</a:t>
            </a:r>
            <a:r>
              <a:rPr dirty="0" sz="4000" b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4000" spc="5">
                <a:solidFill>
                  <a:srgbClr val="004B2B"/>
                </a:solidFill>
                <a:latin typeface="SimSun"/>
                <a:cs typeface="SimSun"/>
              </a:rPr>
              <a:t>对应得</a:t>
            </a:r>
            <a:r>
              <a:rPr dirty="0" sz="4000" spc="-5">
                <a:solidFill>
                  <a:srgbClr val="004B2B"/>
                </a:solidFill>
                <a:latin typeface="SimSun"/>
                <a:cs typeface="SimSun"/>
              </a:rPr>
              <a:t>到</a:t>
            </a:r>
            <a:r>
              <a:rPr dirty="0" sz="4000" spc="-1035">
                <a:solidFill>
                  <a:srgbClr val="004B2B"/>
                </a:solidFill>
                <a:latin typeface="SimSun"/>
                <a:cs typeface="SimSun"/>
              </a:rPr>
              <a:t> </a:t>
            </a:r>
            <a:r>
              <a:rPr dirty="0" sz="4000" spc="-5" b="1">
                <a:solidFill>
                  <a:srgbClr val="004B2B"/>
                </a:solidFill>
                <a:latin typeface="Times New Roman"/>
                <a:cs typeface="Times New Roman"/>
              </a:rPr>
              <a:t>ROOT(</a:t>
            </a:r>
            <a:r>
              <a:rPr dirty="0" sz="4000" spc="-75" b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4000" b="1">
                <a:solidFill>
                  <a:srgbClr val="004B2B"/>
                </a:solidFill>
                <a:latin typeface="Times New Roman"/>
                <a:cs typeface="Times New Roman"/>
              </a:rPr>
              <a:t>T</a:t>
            </a:r>
            <a:r>
              <a:rPr dirty="0" baseline="-20964" sz="3975" b="1">
                <a:solidFill>
                  <a:srgbClr val="004B2B"/>
                </a:solidFill>
                <a:latin typeface="Times New Roman"/>
                <a:cs typeface="Times New Roman"/>
              </a:rPr>
              <a:t>1</a:t>
            </a:r>
            <a:r>
              <a:rPr dirty="0" baseline="-20964" sz="3975" spc="-15" b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4000" spc="-5" b="1">
                <a:solidFill>
                  <a:srgbClr val="004B2B"/>
                </a:solidFill>
                <a:latin typeface="Times New Roman"/>
                <a:cs typeface="Times New Roman"/>
              </a:rPr>
              <a:t>)</a:t>
            </a:r>
            <a:r>
              <a:rPr dirty="0" sz="4000" spc="-5">
                <a:solidFill>
                  <a:srgbClr val="004B2B"/>
                </a:solidFill>
                <a:latin typeface="SimSun"/>
                <a:cs typeface="SimSun"/>
              </a:rPr>
              <a:t>；  </a:t>
            </a:r>
            <a:r>
              <a:rPr dirty="0" sz="4000" spc="5">
                <a:solidFill>
                  <a:srgbClr val="004B2B"/>
                </a:solidFill>
                <a:latin typeface="SimSun"/>
                <a:cs typeface="SimSun"/>
              </a:rPr>
              <a:t>由</a:t>
            </a:r>
            <a:r>
              <a:rPr dirty="0" sz="4000" spc="-5" b="1">
                <a:solidFill>
                  <a:srgbClr val="004B2B"/>
                </a:solidFill>
                <a:latin typeface="Times New Roman"/>
                <a:cs typeface="Times New Roman"/>
              </a:rPr>
              <a:t>LBT</a:t>
            </a:r>
            <a:r>
              <a:rPr dirty="0" sz="4000" spc="-25" b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4000" spc="5">
                <a:solidFill>
                  <a:srgbClr val="004B2B"/>
                </a:solidFill>
                <a:latin typeface="SimSun"/>
                <a:cs typeface="SimSun"/>
              </a:rPr>
              <a:t>对应得</a:t>
            </a:r>
            <a:r>
              <a:rPr dirty="0" sz="4000" spc="-5">
                <a:solidFill>
                  <a:srgbClr val="004B2B"/>
                </a:solidFill>
                <a:latin typeface="SimSun"/>
                <a:cs typeface="SimSun"/>
              </a:rPr>
              <a:t>到</a:t>
            </a:r>
            <a:r>
              <a:rPr dirty="0" sz="4000" spc="-1030">
                <a:solidFill>
                  <a:srgbClr val="004B2B"/>
                </a:solidFill>
                <a:latin typeface="SimSun"/>
                <a:cs typeface="SimSun"/>
              </a:rPr>
              <a:t> </a:t>
            </a:r>
            <a:r>
              <a:rPr dirty="0" sz="4000" spc="-5" b="1">
                <a:solidFill>
                  <a:srgbClr val="004B2B"/>
                </a:solidFill>
                <a:latin typeface="Times New Roman"/>
                <a:cs typeface="Times New Roman"/>
              </a:rPr>
              <a:t>( </a:t>
            </a:r>
            <a:r>
              <a:rPr dirty="0" sz="4000" spc="-35" b="1">
                <a:solidFill>
                  <a:srgbClr val="004B2B"/>
                </a:solidFill>
                <a:latin typeface="Times New Roman"/>
                <a:cs typeface="Times New Roman"/>
              </a:rPr>
              <a:t>t</a:t>
            </a:r>
            <a:r>
              <a:rPr dirty="0" baseline="-20964" sz="3975" spc="-52" b="1">
                <a:solidFill>
                  <a:srgbClr val="004B2B"/>
                </a:solidFill>
                <a:latin typeface="Times New Roman"/>
                <a:cs typeface="Times New Roman"/>
              </a:rPr>
              <a:t>11</a:t>
            </a:r>
            <a:r>
              <a:rPr dirty="0" sz="4000" spc="-35" b="1">
                <a:solidFill>
                  <a:srgbClr val="004B2B"/>
                </a:solidFill>
                <a:latin typeface="Times New Roman"/>
                <a:cs typeface="Times New Roman"/>
              </a:rPr>
              <a:t>,</a:t>
            </a:r>
            <a:r>
              <a:rPr dirty="0" sz="4000" spc="5" b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4000" b="1">
                <a:solidFill>
                  <a:srgbClr val="004B2B"/>
                </a:solidFill>
                <a:latin typeface="Times New Roman"/>
                <a:cs typeface="Times New Roman"/>
              </a:rPr>
              <a:t>t</a:t>
            </a:r>
            <a:r>
              <a:rPr dirty="0" baseline="-20964" sz="3975" b="1">
                <a:solidFill>
                  <a:srgbClr val="004B2B"/>
                </a:solidFill>
                <a:latin typeface="Times New Roman"/>
                <a:cs typeface="Times New Roman"/>
              </a:rPr>
              <a:t>12</a:t>
            </a:r>
            <a:r>
              <a:rPr dirty="0" sz="4000" b="1">
                <a:solidFill>
                  <a:srgbClr val="004B2B"/>
                </a:solidFill>
                <a:latin typeface="Times New Roman"/>
                <a:cs typeface="Times New Roman"/>
              </a:rPr>
              <a:t>,</a:t>
            </a:r>
            <a:r>
              <a:rPr dirty="0" sz="4000" spc="5" b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4000" b="1">
                <a:solidFill>
                  <a:srgbClr val="004B2B"/>
                </a:solidFill>
                <a:latin typeface="Times New Roman"/>
                <a:cs typeface="Times New Roman"/>
              </a:rPr>
              <a:t>…</a:t>
            </a:r>
            <a:r>
              <a:rPr dirty="0" sz="4000" b="1">
                <a:solidFill>
                  <a:srgbClr val="004B2B"/>
                </a:solidFill>
                <a:latin typeface="Microsoft YaHei"/>
                <a:cs typeface="Microsoft YaHei"/>
              </a:rPr>
              <a:t>，</a:t>
            </a:r>
            <a:r>
              <a:rPr dirty="0" sz="4000" b="1">
                <a:solidFill>
                  <a:srgbClr val="004B2B"/>
                </a:solidFill>
                <a:latin typeface="Times New Roman"/>
                <a:cs typeface="Times New Roman"/>
              </a:rPr>
              <a:t>t</a:t>
            </a:r>
            <a:r>
              <a:rPr dirty="0" baseline="-20964" sz="3975" b="1">
                <a:solidFill>
                  <a:srgbClr val="004B2B"/>
                </a:solidFill>
                <a:latin typeface="Times New Roman"/>
                <a:cs typeface="Times New Roman"/>
              </a:rPr>
              <a:t>1m</a:t>
            </a:r>
            <a:r>
              <a:rPr dirty="0" sz="4000" b="1">
                <a:solidFill>
                  <a:srgbClr val="004B2B"/>
                </a:solidFill>
                <a:latin typeface="Times New Roman"/>
                <a:cs typeface="Times New Roman"/>
              </a:rPr>
              <a:t>)</a:t>
            </a:r>
            <a:r>
              <a:rPr dirty="0" sz="4000">
                <a:solidFill>
                  <a:srgbClr val="004B2B"/>
                </a:solidFill>
                <a:latin typeface="SimSun"/>
                <a:cs typeface="SimSun"/>
              </a:rPr>
              <a:t>；  </a:t>
            </a:r>
            <a:r>
              <a:rPr dirty="0" sz="4000" spc="5">
                <a:solidFill>
                  <a:srgbClr val="004B2B"/>
                </a:solidFill>
                <a:latin typeface="SimSun"/>
                <a:cs typeface="SimSun"/>
              </a:rPr>
              <a:t>由</a:t>
            </a:r>
            <a:r>
              <a:rPr dirty="0" sz="4000" spc="-5" b="1">
                <a:solidFill>
                  <a:srgbClr val="004B2B"/>
                </a:solidFill>
                <a:latin typeface="Times New Roman"/>
                <a:cs typeface="Times New Roman"/>
              </a:rPr>
              <a:t>RBT</a:t>
            </a:r>
            <a:r>
              <a:rPr dirty="0" sz="4000" spc="-25" b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4000" spc="5">
                <a:solidFill>
                  <a:srgbClr val="004B2B"/>
                </a:solidFill>
                <a:latin typeface="SimSun"/>
                <a:cs typeface="SimSun"/>
              </a:rPr>
              <a:t>对应得</a:t>
            </a:r>
            <a:r>
              <a:rPr dirty="0" sz="4000" spc="-5">
                <a:solidFill>
                  <a:srgbClr val="004B2B"/>
                </a:solidFill>
                <a:latin typeface="SimSun"/>
                <a:cs typeface="SimSun"/>
              </a:rPr>
              <a:t>到</a:t>
            </a:r>
            <a:r>
              <a:rPr dirty="0" sz="4000" spc="-1030">
                <a:solidFill>
                  <a:srgbClr val="004B2B"/>
                </a:solidFill>
                <a:latin typeface="SimSun"/>
                <a:cs typeface="SimSun"/>
              </a:rPr>
              <a:t> </a:t>
            </a:r>
            <a:r>
              <a:rPr dirty="0" sz="4000" b="1">
                <a:solidFill>
                  <a:srgbClr val="004B2B"/>
                </a:solidFill>
                <a:latin typeface="Times New Roman"/>
                <a:cs typeface="Times New Roman"/>
              </a:rPr>
              <a:t>(T</a:t>
            </a:r>
            <a:r>
              <a:rPr dirty="0" baseline="-20964" sz="3975" b="1">
                <a:solidFill>
                  <a:srgbClr val="004B2B"/>
                </a:solidFill>
                <a:latin typeface="Times New Roman"/>
                <a:cs typeface="Times New Roman"/>
              </a:rPr>
              <a:t>2</a:t>
            </a:r>
            <a:r>
              <a:rPr dirty="0" sz="4000" b="1">
                <a:solidFill>
                  <a:srgbClr val="004B2B"/>
                </a:solidFill>
                <a:latin typeface="Times New Roman"/>
                <a:cs typeface="Times New Roman"/>
              </a:rPr>
              <a:t>,</a:t>
            </a:r>
            <a:r>
              <a:rPr dirty="0" sz="4000" spc="-75" b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4000" b="1">
                <a:solidFill>
                  <a:srgbClr val="004B2B"/>
                </a:solidFill>
                <a:latin typeface="Times New Roman"/>
                <a:cs typeface="Times New Roman"/>
              </a:rPr>
              <a:t>T</a:t>
            </a:r>
            <a:r>
              <a:rPr dirty="0" baseline="-20964" sz="3975" b="1">
                <a:solidFill>
                  <a:srgbClr val="004B2B"/>
                </a:solidFill>
                <a:latin typeface="Times New Roman"/>
                <a:cs typeface="Times New Roman"/>
              </a:rPr>
              <a:t>3</a:t>
            </a:r>
            <a:r>
              <a:rPr dirty="0" sz="4000" b="1">
                <a:solidFill>
                  <a:srgbClr val="004B2B"/>
                </a:solidFill>
                <a:latin typeface="Times New Roman"/>
                <a:cs typeface="Times New Roman"/>
              </a:rPr>
              <a:t>,</a:t>
            </a:r>
            <a:r>
              <a:rPr dirty="0" sz="4000" spc="-10" b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4000" spc="-5" b="1">
                <a:solidFill>
                  <a:srgbClr val="004B2B"/>
                </a:solidFill>
                <a:latin typeface="Times New Roman"/>
                <a:cs typeface="Times New Roman"/>
              </a:rPr>
              <a:t>…,</a:t>
            </a:r>
            <a:r>
              <a:rPr dirty="0" sz="4000" spc="-70" b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4000" spc="-5" b="1">
                <a:solidFill>
                  <a:srgbClr val="004B2B"/>
                </a:solidFill>
                <a:latin typeface="Times New Roman"/>
                <a:cs typeface="Times New Roman"/>
              </a:rPr>
              <a:t>T</a:t>
            </a:r>
            <a:r>
              <a:rPr dirty="0" baseline="-20964" sz="3975" spc="-7" b="1">
                <a:solidFill>
                  <a:srgbClr val="004B2B"/>
                </a:solidFill>
                <a:latin typeface="Times New Roman"/>
                <a:cs typeface="Times New Roman"/>
              </a:rPr>
              <a:t>n</a:t>
            </a:r>
            <a:r>
              <a:rPr dirty="0" sz="4000" spc="-5" b="1">
                <a:solidFill>
                  <a:srgbClr val="004B2B"/>
                </a:solidFill>
                <a:latin typeface="Times New Roman"/>
                <a:cs typeface="Times New Roman"/>
              </a:rPr>
              <a:t>)</a:t>
            </a:r>
            <a:r>
              <a:rPr dirty="0" sz="4000" spc="-5" b="1">
                <a:solidFill>
                  <a:srgbClr val="004B2B"/>
                </a:solidFill>
                <a:latin typeface="Microsoft YaHei"/>
                <a:cs typeface="Microsoft YaHei"/>
              </a:rPr>
              <a:t>。</a:t>
            </a:r>
            <a:endParaRPr sz="4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67690" y="629764"/>
            <a:ext cx="8557260" cy="46672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04139" marR="716280" indent="1016635">
              <a:lnSpc>
                <a:spcPct val="120100"/>
              </a:lnSpc>
              <a:spcBef>
                <a:spcPts val="90"/>
              </a:spcBef>
            </a:pPr>
            <a:r>
              <a:rPr dirty="0" sz="4400" spc="5">
                <a:solidFill>
                  <a:srgbClr val="004B2B"/>
                </a:solidFill>
                <a:latin typeface="SimSun"/>
                <a:cs typeface="SimSun"/>
              </a:rPr>
              <a:t>由此</a:t>
            </a:r>
            <a:r>
              <a:rPr dirty="0" sz="4400">
                <a:solidFill>
                  <a:srgbClr val="004B2B"/>
                </a:solidFill>
                <a:latin typeface="SimSun"/>
                <a:cs typeface="SimSun"/>
              </a:rPr>
              <a:t>，树的各种操作</a:t>
            </a:r>
            <a:r>
              <a:rPr dirty="0" sz="4400" spc="-20">
                <a:solidFill>
                  <a:srgbClr val="004B2B"/>
                </a:solidFill>
                <a:latin typeface="SimSun"/>
                <a:cs typeface="SimSun"/>
              </a:rPr>
              <a:t>均</a:t>
            </a:r>
            <a:r>
              <a:rPr dirty="0" sz="4400">
                <a:solidFill>
                  <a:srgbClr val="004B2B"/>
                </a:solidFill>
                <a:latin typeface="SimSun"/>
                <a:cs typeface="SimSun"/>
              </a:rPr>
              <a:t>可对 </a:t>
            </a:r>
            <a:r>
              <a:rPr dirty="0" sz="4400" spc="5">
                <a:solidFill>
                  <a:srgbClr val="004B2B"/>
                </a:solidFill>
                <a:latin typeface="SimSun"/>
                <a:cs typeface="SimSun"/>
              </a:rPr>
              <a:t>应二叉</a:t>
            </a:r>
            <a:r>
              <a:rPr dirty="0" sz="4400" spc="-20">
                <a:solidFill>
                  <a:srgbClr val="004B2B"/>
                </a:solidFill>
                <a:latin typeface="SimSun"/>
                <a:cs typeface="SimSun"/>
              </a:rPr>
              <a:t>树</a:t>
            </a:r>
            <a:r>
              <a:rPr dirty="0" sz="4400" spc="5">
                <a:solidFill>
                  <a:srgbClr val="004B2B"/>
                </a:solidFill>
                <a:latin typeface="SimSun"/>
                <a:cs typeface="SimSun"/>
              </a:rPr>
              <a:t>的操作</a:t>
            </a:r>
            <a:r>
              <a:rPr dirty="0" sz="4400" spc="-20">
                <a:solidFill>
                  <a:srgbClr val="004B2B"/>
                </a:solidFill>
                <a:latin typeface="SimSun"/>
                <a:cs typeface="SimSun"/>
              </a:rPr>
              <a:t>来</a:t>
            </a:r>
            <a:r>
              <a:rPr dirty="0" sz="4400" spc="5">
                <a:solidFill>
                  <a:srgbClr val="004B2B"/>
                </a:solidFill>
                <a:latin typeface="SimSun"/>
                <a:cs typeface="SimSun"/>
              </a:rPr>
              <a:t>完成。</a:t>
            </a:r>
            <a:endParaRPr sz="44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500">
              <a:latin typeface="Times New Roman"/>
              <a:cs typeface="Times New Roman"/>
            </a:endParaRPr>
          </a:p>
          <a:p>
            <a:pPr marL="12700" marR="554990" indent="1257300">
              <a:lnSpc>
                <a:spcPct val="125000"/>
              </a:lnSpc>
              <a:spcBef>
                <a:spcPts val="5"/>
              </a:spcBef>
            </a:pPr>
            <a:r>
              <a:rPr dirty="0" sz="4400" spc="20" b="1">
                <a:solidFill>
                  <a:srgbClr val="990033"/>
                </a:solidFill>
                <a:latin typeface="Microsoft YaHei"/>
                <a:cs typeface="Microsoft YaHei"/>
              </a:rPr>
              <a:t>应当</a:t>
            </a:r>
            <a:r>
              <a:rPr dirty="0" sz="4400" spc="5" b="1">
                <a:solidFill>
                  <a:srgbClr val="990033"/>
                </a:solidFill>
                <a:latin typeface="Microsoft YaHei"/>
                <a:cs typeface="Microsoft YaHei"/>
              </a:rPr>
              <a:t>注</a:t>
            </a:r>
            <a:r>
              <a:rPr dirty="0" sz="4400" spc="15" b="1">
                <a:solidFill>
                  <a:srgbClr val="990033"/>
                </a:solidFill>
                <a:latin typeface="Microsoft YaHei"/>
                <a:cs typeface="Microsoft YaHei"/>
              </a:rPr>
              <a:t>意</a:t>
            </a:r>
            <a:r>
              <a:rPr dirty="0" sz="4400" spc="5" b="1">
                <a:solidFill>
                  <a:srgbClr val="990033"/>
                </a:solidFill>
                <a:latin typeface="Microsoft YaHei"/>
                <a:cs typeface="Microsoft YaHei"/>
              </a:rPr>
              <a:t>的是</a:t>
            </a:r>
            <a:r>
              <a:rPr dirty="0" sz="4400" spc="35" b="1">
                <a:solidFill>
                  <a:srgbClr val="990033"/>
                </a:solidFill>
                <a:latin typeface="Microsoft YaHei"/>
                <a:cs typeface="Microsoft YaHei"/>
              </a:rPr>
              <a:t>，</a:t>
            </a:r>
            <a:r>
              <a:rPr dirty="0" sz="4400" spc="5">
                <a:solidFill>
                  <a:srgbClr val="004B2B"/>
                </a:solidFill>
                <a:latin typeface="SimSun"/>
                <a:cs typeface="SimSun"/>
              </a:rPr>
              <a:t>和</a:t>
            </a:r>
            <a:r>
              <a:rPr dirty="0" sz="4400" spc="-15">
                <a:solidFill>
                  <a:srgbClr val="004B2B"/>
                </a:solidFill>
                <a:latin typeface="SimSun"/>
                <a:cs typeface="SimSun"/>
              </a:rPr>
              <a:t>树</a:t>
            </a:r>
            <a:r>
              <a:rPr dirty="0" sz="4400" spc="5">
                <a:solidFill>
                  <a:srgbClr val="004B2B"/>
                </a:solidFill>
                <a:latin typeface="SimSun"/>
                <a:cs typeface="SimSun"/>
              </a:rPr>
              <a:t>对应的 </a:t>
            </a:r>
            <a:r>
              <a:rPr dirty="0" sz="4400">
                <a:solidFill>
                  <a:srgbClr val="004B2B"/>
                </a:solidFill>
                <a:latin typeface="SimSun"/>
                <a:cs typeface="SimSun"/>
              </a:rPr>
              <a:t>二叉树</a:t>
            </a:r>
            <a:r>
              <a:rPr dirty="0" sz="4400" spc="-25">
                <a:solidFill>
                  <a:srgbClr val="004B2B"/>
                </a:solidFill>
                <a:latin typeface="SimSun"/>
                <a:cs typeface="SimSun"/>
              </a:rPr>
              <a:t>，</a:t>
            </a:r>
            <a:r>
              <a:rPr dirty="0" sz="4400">
                <a:solidFill>
                  <a:srgbClr val="004B2B"/>
                </a:solidFill>
                <a:latin typeface="SimSun"/>
                <a:cs typeface="SimSun"/>
              </a:rPr>
              <a:t>其左、</a:t>
            </a:r>
            <a:r>
              <a:rPr dirty="0" sz="4400" spc="-25">
                <a:solidFill>
                  <a:srgbClr val="004B2B"/>
                </a:solidFill>
                <a:latin typeface="SimSun"/>
                <a:cs typeface="SimSun"/>
              </a:rPr>
              <a:t>右</a:t>
            </a:r>
            <a:r>
              <a:rPr dirty="0" sz="4400">
                <a:solidFill>
                  <a:srgbClr val="004B2B"/>
                </a:solidFill>
                <a:latin typeface="SimSun"/>
                <a:cs typeface="SimSun"/>
              </a:rPr>
              <a:t>子树的</a:t>
            </a:r>
            <a:r>
              <a:rPr dirty="0" sz="4400" spc="-25">
                <a:solidFill>
                  <a:srgbClr val="004B2B"/>
                </a:solidFill>
                <a:latin typeface="SimSun"/>
                <a:cs typeface="SimSun"/>
              </a:rPr>
              <a:t>概</a:t>
            </a:r>
            <a:r>
              <a:rPr dirty="0" sz="4400">
                <a:solidFill>
                  <a:srgbClr val="004B2B"/>
                </a:solidFill>
                <a:latin typeface="SimSun"/>
                <a:cs typeface="SimSun"/>
              </a:rPr>
              <a:t>念</a:t>
            </a:r>
            <a:endParaRPr sz="4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dirty="0" sz="4400" spc="5">
                <a:solidFill>
                  <a:srgbClr val="004B2B"/>
                </a:solidFill>
                <a:latin typeface="SimSun"/>
                <a:cs typeface="SimSun"/>
              </a:rPr>
              <a:t>已</a:t>
            </a:r>
            <a:r>
              <a:rPr dirty="0" sz="4400" spc="-15">
                <a:solidFill>
                  <a:srgbClr val="004B2B"/>
                </a:solidFill>
                <a:latin typeface="SimSun"/>
                <a:cs typeface="SimSun"/>
              </a:rPr>
              <a:t>改</a:t>
            </a:r>
            <a:r>
              <a:rPr dirty="0" sz="4400" spc="5">
                <a:solidFill>
                  <a:srgbClr val="004B2B"/>
                </a:solidFill>
                <a:latin typeface="SimSun"/>
                <a:cs typeface="SimSun"/>
              </a:rPr>
              <a:t>变</a:t>
            </a:r>
            <a:r>
              <a:rPr dirty="0" sz="4400" spc="-15">
                <a:solidFill>
                  <a:srgbClr val="004B2B"/>
                </a:solidFill>
                <a:latin typeface="SimSun"/>
                <a:cs typeface="SimSun"/>
              </a:rPr>
              <a:t>为</a:t>
            </a:r>
            <a:r>
              <a:rPr dirty="0" sz="4400" spc="5">
                <a:solidFill>
                  <a:srgbClr val="004B2B"/>
                </a:solidFill>
                <a:latin typeface="SimSun"/>
                <a:cs typeface="SimSun"/>
              </a:rPr>
              <a:t>：</a:t>
            </a:r>
            <a:r>
              <a:rPr dirty="0" sz="4400" spc="-1180">
                <a:solidFill>
                  <a:srgbClr val="004B2B"/>
                </a:solidFill>
                <a:latin typeface="SimSun"/>
                <a:cs typeface="SimSun"/>
              </a:rPr>
              <a:t> </a:t>
            </a:r>
            <a:r>
              <a:rPr dirty="0" sz="4400" spc="5" b="1">
                <a:solidFill>
                  <a:srgbClr val="0000FF"/>
                </a:solidFill>
                <a:latin typeface="Microsoft YaHei"/>
                <a:cs typeface="Microsoft YaHei"/>
              </a:rPr>
              <a:t>左</a:t>
            </a:r>
            <a:r>
              <a:rPr dirty="0" sz="4400" spc="15" b="1">
                <a:solidFill>
                  <a:srgbClr val="0000FF"/>
                </a:solidFill>
                <a:latin typeface="Microsoft YaHei"/>
                <a:cs typeface="Microsoft YaHei"/>
              </a:rPr>
              <a:t>是</a:t>
            </a:r>
            <a:r>
              <a:rPr dirty="0" sz="4400" spc="5" b="1">
                <a:solidFill>
                  <a:srgbClr val="0000FF"/>
                </a:solidFill>
                <a:latin typeface="Microsoft YaHei"/>
                <a:cs typeface="Microsoft YaHei"/>
              </a:rPr>
              <a:t>孩子，</a:t>
            </a:r>
            <a:r>
              <a:rPr dirty="0" sz="4400" spc="10" b="1">
                <a:solidFill>
                  <a:srgbClr val="0000FF"/>
                </a:solidFill>
                <a:latin typeface="Microsoft YaHei"/>
                <a:cs typeface="Microsoft YaHei"/>
              </a:rPr>
              <a:t>右</a:t>
            </a:r>
            <a:r>
              <a:rPr dirty="0" sz="4400" spc="5" b="1">
                <a:solidFill>
                  <a:srgbClr val="0000FF"/>
                </a:solidFill>
                <a:latin typeface="Microsoft YaHei"/>
                <a:cs typeface="Microsoft YaHei"/>
              </a:rPr>
              <a:t>是兄弟。</a:t>
            </a:r>
            <a:endParaRPr sz="44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215883" y="6158484"/>
            <a:ext cx="688848" cy="3840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240268" y="6182867"/>
            <a:ext cx="688848" cy="3840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229600" y="6172200"/>
            <a:ext cx="685800" cy="381000"/>
          </a:xfrm>
          <a:custGeom>
            <a:avLst/>
            <a:gdLst/>
            <a:ahLst/>
            <a:cxnLst/>
            <a:rect l="l" t="t" r="r" b="b"/>
            <a:pathLst>
              <a:path w="685800" h="381000">
                <a:moveTo>
                  <a:pt x="685800" y="0"/>
                </a:moveTo>
                <a:lnTo>
                  <a:pt x="0" y="0"/>
                </a:lnTo>
                <a:lnTo>
                  <a:pt x="0" y="381000"/>
                </a:lnTo>
                <a:lnTo>
                  <a:pt x="685800" y="381000"/>
                </a:lnTo>
                <a:lnTo>
                  <a:pt x="685800" y="333375"/>
                </a:lnTo>
                <a:lnTo>
                  <a:pt x="200025" y="333375"/>
                </a:lnTo>
                <a:lnTo>
                  <a:pt x="200025" y="47625"/>
                </a:lnTo>
                <a:lnTo>
                  <a:pt x="685800" y="47625"/>
                </a:lnTo>
                <a:lnTo>
                  <a:pt x="685800" y="0"/>
                </a:lnTo>
                <a:close/>
              </a:path>
              <a:path w="685800" h="381000">
                <a:moveTo>
                  <a:pt x="485775" y="47625"/>
                </a:moveTo>
                <a:lnTo>
                  <a:pt x="235711" y="47625"/>
                </a:lnTo>
                <a:lnTo>
                  <a:pt x="235711" y="333375"/>
                </a:lnTo>
                <a:lnTo>
                  <a:pt x="485775" y="333375"/>
                </a:lnTo>
                <a:lnTo>
                  <a:pt x="271525" y="190500"/>
                </a:lnTo>
                <a:lnTo>
                  <a:pt x="485775" y="47625"/>
                </a:lnTo>
                <a:close/>
              </a:path>
              <a:path w="685800" h="381000">
                <a:moveTo>
                  <a:pt x="685800" y="47625"/>
                </a:moveTo>
                <a:lnTo>
                  <a:pt x="485775" y="47625"/>
                </a:lnTo>
                <a:lnTo>
                  <a:pt x="485775" y="333375"/>
                </a:lnTo>
                <a:lnTo>
                  <a:pt x="685800" y="333375"/>
                </a:lnTo>
                <a:lnTo>
                  <a:pt x="685800" y="47625"/>
                </a:lnTo>
                <a:close/>
              </a:path>
            </a:pathLst>
          </a:custGeom>
          <a:solidFill>
            <a:srgbClr val="5688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4296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0"/>
                </a:moveTo>
                <a:lnTo>
                  <a:pt x="71500" y="142875"/>
                </a:lnTo>
                <a:lnTo>
                  <a:pt x="285750" y="285750"/>
                </a:lnTo>
                <a:lnTo>
                  <a:pt x="285750" y="0"/>
                </a:lnTo>
                <a:close/>
              </a:path>
              <a:path w="285750" h="285750">
                <a:moveTo>
                  <a:pt x="35686" y="0"/>
                </a:moveTo>
                <a:lnTo>
                  <a:pt x="0" y="0"/>
                </a:lnTo>
                <a:lnTo>
                  <a:pt x="0" y="285750"/>
                </a:lnTo>
                <a:lnTo>
                  <a:pt x="35686" y="285750"/>
                </a:lnTo>
                <a:lnTo>
                  <a:pt x="35686" y="0"/>
                </a:lnTo>
                <a:close/>
              </a:path>
            </a:pathLst>
          </a:custGeom>
          <a:solidFill>
            <a:srgbClr val="34523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90600" y="1212850"/>
            <a:ext cx="7162800" cy="2609850"/>
          </a:xfrm>
          <a:custGeom>
            <a:avLst/>
            <a:gdLst/>
            <a:ahLst/>
            <a:cxnLst/>
            <a:rect l="l" t="t" r="r" b="b"/>
            <a:pathLst>
              <a:path w="7162800" h="2609850">
                <a:moveTo>
                  <a:pt x="0" y="2609850"/>
                </a:moveTo>
                <a:lnTo>
                  <a:pt x="7162800" y="2609850"/>
                </a:lnTo>
                <a:lnTo>
                  <a:pt x="7162800" y="0"/>
                </a:lnTo>
                <a:lnTo>
                  <a:pt x="0" y="0"/>
                </a:lnTo>
                <a:lnTo>
                  <a:pt x="0" y="2609850"/>
                </a:lnTo>
                <a:close/>
              </a:path>
            </a:pathLst>
          </a:custGeom>
          <a:solidFill>
            <a:srgbClr val="B3E0B3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614297" y="1099754"/>
            <a:ext cx="5914390" cy="2541270"/>
          </a:xfrm>
          <a:prstGeom prst="rect">
            <a:avLst/>
          </a:prstGeom>
        </p:spPr>
        <p:txBody>
          <a:bodyPr wrap="square" lIns="0" tIns="26416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80"/>
              </a:spcBef>
            </a:pPr>
            <a:r>
              <a:rPr dirty="0" sz="6600" b="1">
                <a:solidFill>
                  <a:srgbClr val="008080"/>
                </a:solidFill>
                <a:latin typeface="Times New Roman"/>
                <a:cs typeface="Times New Roman"/>
              </a:rPr>
              <a:t>6.7</a:t>
            </a:r>
            <a:endParaRPr sz="6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985"/>
              </a:spcBef>
            </a:pPr>
            <a:r>
              <a:rPr dirty="0" sz="6600" spc="20" b="1">
                <a:solidFill>
                  <a:srgbClr val="008080"/>
                </a:solidFill>
                <a:latin typeface="Microsoft JhengHei"/>
                <a:cs typeface="Microsoft JhengHei"/>
              </a:rPr>
              <a:t>树和森林的遍历</a:t>
            </a:r>
            <a:endParaRPr sz="6600">
              <a:latin typeface="Microsoft JhengHei"/>
              <a:cs typeface="Microsoft JhengHe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18139" y="5576263"/>
            <a:ext cx="2373630" cy="362585"/>
          </a:xfrm>
          <a:custGeom>
            <a:avLst/>
            <a:gdLst/>
            <a:ahLst/>
            <a:cxnLst/>
            <a:rect l="l" t="t" r="r" b="b"/>
            <a:pathLst>
              <a:path w="2373629" h="362585">
                <a:moveTo>
                  <a:pt x="0" y="362423"/>
                </a:moveTo>
                <a:lnTo>
                  <a:pt x="2373100" y="362423"/>
                </a:lnTo>
                <a:lnTo>
                  <a:pt x="2373100" y="0"/>
                </a:lnTo>
                <a:lnTo>
                  <a:pt x="0" y="0"/>
                </a:lnTo>
                <a:lnTo>
                  <a:pt x="0" y="362423"/>
                </a:lnTo>
                <a:close/>
              </a:path>
            </a:pathLst>
          </a:custGeom>
          <a:solidFill>
            <a:srgbClr val="25D70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63748" y="4730586"/>
            <a:ext cx="2411939" cy="11150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18869" y="1108709"/>
            <a:ext cx="5539740" cy="3806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20" b="1">
                <a:solidFill>
                  <a:srgbClr val="990033"/>
                </a:solidFill>
                <a:latin typeface="Microsoft YaHei"/>
                <a:cs typeface="Microsoft YaHei"/>
              </a:rPr>
              <a:t>一、树的遍历</a:t>
            </a:r>
            <a:endParaRPr sz="4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5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4800" spc="20" b="1">
                <a:solidFill>
                  <a:srgbClr val="990033"/>
                </a:solidFill>
                <a:latin typeface="Microsoft YaHei"/>
                <a:cs typeface="Microsoft YaHei"/>
              </a:rPr>
              <a:t>二、森林的遍历</a:t>
            </a:r>
            <a:endParaRPr sz="4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5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4800" spc="20" b="1">
                <a:solidFill>
                  <a:srgbClr val="990033"/>
                </a:solidFill>
                <a:latin typeface="Microsoft YaHei"/>
                <a:cs typeface="Microsoft YaHei"/>
              </a:rPr>
              <a:t>三、树的遍历的应用</a:t>
            </a:r>
            <a:endParaRPr sz="48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139683" y="6006084"/>
            <a:ext cx="688848" cy="3840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164068" y="6030467"/>
            <a:ext cx="688848" cy="3840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53400" y="6019800"/>
            <a:ext cx="685800" cy="381000"/>
          </a:xfrm>
          <a:custGeom>
            <a:avLst/>
            <a:gdLst/>
            <a:ahLst/>
            <a:cxnLst/>
            <a:rect l="l" t="t" r="r" b="b"/>
            <a:pathLst>
              <a:path w="685800" h="381000">
                <a:moveTo>
                  <a:pt x="685800" y="0"/>
                </a:moveTo>
                <a:lnTo>
                  <a:pt x="0" y="0"/>
                </a:lnTo>
                <a:lnTo>
                  <a:pt x="0" y="381000"/>
                </a:lnTo>
                <a:lnTo>
                  <a:pt x="685800" y="381000"/>
                </a:lnTo>
                <a:lnTo>
                  <a:pt x="685800" y="333375"/>
                </a:lnTo>
                <a:lnTo>
                  <a:pt x="200025" y="333375"/>
                </a:lnTo>
                <a:lnTo>
                  <a:pt x="200025" y="47625"/>
                </a:lnTo>
                <a:lnTo>
                  <a:pt x="685800" y="47625"/>
                </a:lnTo>
                <a:lnTo>
                  <a:pt x="685800" y="0"/>
                </a:lnTo>
                <a:close/>
              </a:path>
              <a:path w="685800" h="381000">
                <a:moveTo>
                  <a:pt x="485775" y="47625"/>
                </a:moveTo>
                <a:lnTo>
                  <a:pt x="235711" y="47625"/>
                </a:lnTo>
                <a:lnTo>
                  <a:pt x="235711" y="333375"/>
                </a:lnTo>
                <a:lnTo>
                  <a:pt x="485775" y="333375"/>
                </a:lnTo>
                <a:lnTo>
                  <a:pt x="271525" y="190500"/>
                </a:lnTo>
                <a:lnTo>
                  <a:pt x="485775" y="47625"/>
                </a:lnTo>
                <a:close/>
              </a:path>
              <a:path w="685800" h="381000">
                <a:moveTo>
                  <a:pt x="685800" y="47625"/>
                </a:moveTo>
                <a:lnTo>
                  <a:pt x="485775" y="47625"/>
                </a:lnTo>
                <a:lnTo>
                  <a:pt x="485775" y="333375"/>
                </a:lnTo>
                <a:lnTo>
                  <a:pt x="685800" y="333375"/>
                </a:lnTo>
                <a:lnTo>
                  <a:pt x="685800" y="47625"/>
                </a:lnTo>
                <a:close/>
              </a:path>
            </a:pathLst>
          </a:custGeom>
          <a:solidFill>
            <a:srgbClr val="5688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353425" y="60674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0"/>
                </a:moveTo>
                <a:lnTo>
                  <a:pt x="71500" y="142875"/>
                </a:lnTo>
                <a:lnTo>
                  <a:pt x="285750" y="285750"/>
                </a:lnTo>
                <a:lnTo>
                  <a:pt x="285750" y="0"/>
                </a:lnTo>
                <a:close/>
              </a:path>
              <a:path w="285750" h="285750">
                <a:moveTo>
                  <a:pt x="35686" y="0"/>
                </a:moveTo>
                <a:lnTo>
                  <a:pt x="0" y="0"/>
                </a:lnTo>
                <a:lnTo>
                  <a:pt x="0" y="285750"/>
                </a:lnTo>
                <a:lnTo>
                  <a:pt x="35686" y="285750"/>
                </a:lnTo>
                <a:lnTo>
                  <a:pt x="35686" y="0"/>
                </a:lnTo>
                <a:close/>
              </a:path>
            </a:pathLst>
          </a:custGeom>
          <a:solidFill>
            <a:srgbClr val="34523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1660"/>
            <a:ext cx="7154545" cy="15500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838200">
              <a:lnSpc>
                <a:spcPct val="125000"/>
              </a:lnSpc>
              <a:spcBef>
                <a:spcPts val="100"/>
              </a:spcBef>
            </a:pPr>
            <a:r>
              <a:rPr dirty="0" sz="4000" spc="10">
                <a:solidFill>
                  <a:srgbClr val="990033"/>
                </a:solidFill>
                <a:latin typeface="Microsoft YaHei"/>
                <a:cs typeface="Microsoft YaHei"/>
              </a:rPr>
              <a:t>树的遍历可</a:t>
            </a:r>
            <a:r>
              <a:rPr dirty="0" sz="4000" spc="-5">
                <a:solidFill>
                  <a:srgbClr val="990033"/>
                </a:solidFill>
                <a:latin typeface="Microsoft YaHei"/>
                <a:cs typeface="Microsoft YaHei"/>
              </a:rPr>
              <a:t>有</a:t>
            </a:r>
            <a:r>
              <a:rPr dirty="0" sz="4000" spc="20">
                <a:solidFill>
                  <a:srgbClr val="990033"/>
                </a:solidFill>
                <a:latin typeface="Microsoft YaHei"/>
                <a:cs typeface="Microsoft YaHei"/>
              </a:rPr>
              <a:t>三</a:t>
            </a:r>
            <a:r>
              <a:rPr dirty="0" sz="4000" spc="-5">
                <a:solidFill>
                  <a:srgbClr val="990033"/>
                </a:solidFill>
                <a:latin typeface="Microsoft YaHei"/>
                <a:cs typeface="Microsoft YaHei"/>
              </a:rPr>
              <a:t>条</a:t>
            </a:r>
            <a:r>
              <a:rPr dirty="0" sz="4000" spc="10">
                <a:solidFill>
                  <a:srgbClr val="990033"/>
                </a:solidFill>
                <a:latin typeface="Microsoft YaHei"/>
                <a:cs typeface="Microsoft YaHei"/>
              </a:rPr>
              <a:t>搜索</a:t>
            </a:r>
            <a:r>
              <a:rPr dirty="0" sz="4000" spc="-5">
                <a:solidFill>
                  <a:srgbClr val="990033"/>
                </a:solidFill>
                <a:latin typeface="Microsoft YaHei"/>
                <a:cs typeface="Microsoft YaHei"/>
              </a:rPr>
              <a:t>路</a:t>
            </a:r>
            <a:r>
              <a:rPr dirty="0" sz="4000" spc="70">
                <a:solidFill>
                  <a:srgbClr val="990033"/>
                </a:solidFill>
                <a:latin typeface="Microsoft YaHei"/>
                <a:cs typeface="Microsoft YaHei"/>
              </a:rPr>
              <a:t>径</a:t>
            </a:r>
            <a:r>
              <a:rPr dirty="0" sz="4000" spc="-5">
                <a:solidFill>
                  <a:srgbClr val="990033"/>
                </a:solidFill>
              </a:rPr>
              <a:t>: </a:t>
            </a:r>
            <a:r>
              <a:rPr dirty="0" sz="4000" spc="20">
                <a:solidFill>
                  <a:srgbClr val="333399"/>
                </a:solidFill>
                <a:latin typeface="Microsoft YaHei"/>
                <a:cs typeface="Microsoft YaHei"/>
              </a:rPr>
              <a:t>先</a:t>
            </a:r>
            <a:r>
              <a:rPr dirty="0" sz="4000" spc="15">
                <a:solidFill>
                  <a:srgbClr val="333399"/>
                </a:solidFill>
                <a:latin typeface="Microsoft YaHei"/>
                <a:cs typeface="Microsoft YaHei"/>
              </a:rPr>
              <a:t>根</a:t>
            </a:r>
            <a:r>
              <a:rPr dirty="0" sz="4000" spc="-5">
                <a:solidFill>
                  <a:srgbClr val="333399"/>
                </a:solidFill>
              </a:rPr>
              <a:t>(</a:t>
            </a:r>
            <a:r>
              <a:rPr dirty="0" sz="4000" spc="20">
                <a:solidFill>
                  <a:srgbClr val="333399"/>
                </a:solidFill>
                <a:latin typeface="Microsoft YaHei"/>
                <a:cs typeface="Microsoft YaHei"/>
              </a:rPr>
              <a:t>次</a:t>
            </a:r>
            <a:r>
              <a:rPr dirty="0" sz="4000" spc="15">
                <a:solidFill>
                  <a:srgbClr val="333399"/>
                </a:solidFill>
                <a:latin typeface="Microsoft YaHei"/>
                <a:cs typeface="Microsoft YaHei"/>
              </a:rPr>
              <a:t>序</a:t>
            </a:r>
            <a:r>
              <a:rPr dirty="0" sz="4000" spc="-5">
                <a:solidFill>
                  <a:srgbClr val="333399"/>
                </a:solidFill>
              </a:rPr>
              <a:t>)</a:t>
            </a:r>
            <a:r>
              <a:rPr dirty="0" sz="4000" spc="20">
                <a:solidFill>
                  <a:srgbClr val="333399"/>
                </a:solidFill>
                <a:latin typeface="Microsoft YaHei"/>
                <a:cs typeface="Microsoft YaHei"/>
              </a:rPr>
              <a:t>遍</a:t>
            </a:r>
            <a:r>
              <a:rPr dirty="0" sz="4000" spc="15">
                <a:solidFill>
                  <a:srgbClr val="333399"/>
                </a:solidFill>
                <a:latin typeface="Microsoft YaHei"/>
                <a:cs typeface="Microsoft YaHei"/>
              </a:rPr>
              <a:t>历</a:t>
            </a:r>
            <a:r>
              <a:rPr dirty="0" sz="4000" spc="-5">
                <a:solidFill>
                  <a:srgbClr val="333399"/>
                </a:solidFill>
              </a:rPr>
              <a:t>:</a:t>
            </a:r>
            <a:endParaRPr sz="40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497938"/>
            <a:ext cx="8049895" cy="50692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98500" marR="5080" indent="456565">
              <a:lnSpc>
                <a:spcPct val="110000"/>
              </a:lnSpc>
              <a:spcBef>
                <a:spcPts val="100"/>
              </a:spcBef>
            </a:pPr>
            <a:r>
              <a:rPr dirty="0" sz="3600" spc="5" b="1">
                <a:solidFill>
                  <a:srgbClr val="CC6600"/>
                </a:solidFill>
                <a:latin typeface="Microsoft YaHei"/>
                <a:cs typeface="Microsoft YaHei"/>
              </a:rPr>
              <a:t>若树不空，则先访问根结点，然后 </a:t>
            </a:r>
            <a:r>
              <a:rPr dirty="0" sz="3600" spc="10" b="1">
                <a:solidFill>
                  <a:srgbClr val="CC6600"/>
                </a:solidFill>
                <a:latin typeface="Microsoft YaHei"/>
                <a:cs typeface="Microsoft YaHei"/>
              </a:rPr>
              <a:t>依次先根遍历各棵子树。</a:t>
            </a:r>
            <a:endParaRPr sz="3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dirty="0" sz="4000" spc="15" b="1">
                <a:solidFill>
                  <a:srgbClr val="333399"/>
                </a:solidFill>
                <a:latin typeface="Microsoft YaHei"/>
                <a:cs typeface="Microsoft YaHei"/>
              </a:rPr>
              <a:t>后根</a:t>
            </a:r>
            <a:r>
              <a:rPr dirty="0" sz="4000" spc="-5" b="1">
                <a:solidFill>
                  <a:srgbClr val="333399"/>
                </a:solidFill>
                <a:latin typeface="Times New Roman"/>
                <a:cs typeface="Times New Roman"/>
              </a:rPr>
              <a:t>(</a:t>
            </a:r>
            <a:r>
              <a:rPr dirty="0" sz="4000" spc="15" b="1">
                <a:solidFill>
                  <a:srgbClr val="333399"/>
                </a:solidFill>
                <a:latin typeface="Microsoft YaHei"/>
                <a:cs typeface="Microsoft YaHei"/>
              </a:rPr>
              <a:t>次</a:t>
            </a:r>
            <a:r>
              <a:rPr dirty="0" sz="4000" spc="10" b="1">
                <a:solidFill>
                  <a:srgbClr val="333399"/>
                </a:solidFill>
                <a:latin typeface="Microsoft YaHei"/>
                <a:cs typeface="Microsoft YaHei"/>
              </a:rPr>
              <a:t>序</a:t>
            </a:r>
            <a:r>
              <a:rPr dirty="0" sz="4000" spc="-5" b="1">
                <a:solidFill>
                  <a:srgbClr val="333399"/>
                </a:solidFill>
                <a:latin typeface="Times New Roman"/>
                <a:cs typeface="Times New Roman"/>
              </a:rPr>
              <a:t>)</a:t>
            </a:r>
            <a:r>
              <a:rPr dirty="0" sz="4000" spc="15" b="1">
                <a:solidFill>
                  <a:srgbClr val="333399"/>
                </a:solidFill>
                <a:latin typeface="Microsoft YaHei"/>
                <a:cs typeface="Microsoft YaHei"/>
              </a:rPr>
              <a:t>遍</a:t>
            </a:r>
            <a:r>
              <a:rPr dirty="0" sz="4000" spc="10" b="1">
                <a:solidFill>
                  <a:srgbClr val="333399"/>
                </a:solidFill>
                <a:latin typeface="Microsoft YaHei"/>
                <a:cs typeface="Microsoft YaHei"/>
              </a:rPr>
              <a:t>历</a:t>
            </a:r>
            <a:r>
              <a:rPr dirty="0" sz="4000" spc="-5" b="1">
                <a:solidFill>
                  <a:srgbClr val="333399"/>
                </a:solidFill>
                <a:latin typeface="Times New Roman"/>
                <a:cs typeface="Times New Roman"/>
              </a:rPr>
              <a:t>:</a:t>
            </a:r>
            <a:endParaRPr sz="4000">
              <a:latin typeface="Times New Roman"/>
              <a:cs typeface="Times New Roman"/>
            </a:endParaRPr>
          </a:p>
          <a:p>
            <a:pPr algn="ctr" marL="1143000">
              <a:lnSpc>
                <a:spcPct val="100000"/>
              </a:lnSpc>
              <a:spcBef>
                <a:spcPts val="50"/>
              </a:spcBef>
            </a:pPr>
            <a:r>
              <a:rPr dirty="0" sz="3600" spc="10" b="1">
                <a:solidFill>
                  <a:srgbClr val="CC6600"/>
                </a:solidFill>
                <a:latin typeface="Microsoft YaHei"/>
                <a:cs typeface="Microsoft YaHei"/>
              </a:rPr>
              <a:t>若树不空，则先依次后根遍历各棵</a:t>
            </a:r>
            <a:endParaRPr sz="3600">
              <a:latin typeface="Microsoft YaHei"/>
              <a:cs typeface="Microsoft YaHei"/>
            </a:endParaRPr>
          </a:p>
          <a:p>
            <a:pPr marL="698500">
              <a:lnSpc>
                <a:spcPct val="100000"/>
              </a:lnSpc>
              <a:spcBef>
                <a:spcPts val="434"/>
              </a:spcBef>
            </a:pPr>
            <a:r>
              <a:rPr dirty="0" sz="3600" spc="5" b="1">
                <a:solidFill>
                  <a:srgbClr val="CC6600"/>
                </a:solidFill>
                <a:latin typeface="Microsoft YaHei"/>
                <a:cs typeface="Microsoft YaHei"/>
              </a:rPr>
              <a:t>子树，然后访问根结点。</a:t>
            </a:r>
            <a:endParaRPr sz="3600">
              <a:latin typeface="Microsoft YaHei"/>
              <a:cs typeface="Microsoft YaHei"/>
            </a:endParaRPr>
          </a:p>
          <a:p>
            <a:pPr marL="12700">
              <a:lnSpc>
                <a:spcPts val="4690"/>
              </a:lnSpc>
              <a:spcBef>
                <a:spcPts val="950"/>
              </a:spcBef>
            </a:pPr>
            <a:r>
              <a:rPr dirty="0" sz="4000" spc="20" b="1">
                <a:solidFill>
                  <a:srgbClr val="333399"/>
                </a:solidFill>
                <a:latin typeface="Microsoft YaHei"/>
                <a:cs typeface="Microsoft YaHei"/>
              </a:rPr>
              <a:t>按层次遍</a:t>
            </a:r>
            <a:r>
              <a:rPr dirty="0" sz="4000" spc="10" b="1">
                <a:solidFill>
                  <a:srgbClr val="333399"/>
                </a:solidFill>
                <a:latin typeface="Microsoft YaHei"/>
                <a:cs typeface="Microsoft YaHei"/>
              </a:rPr>
              <a:t>历</a:t>
            </a:r>
            <a:r>
              <a:rPr dirty="0" sz="4000" spc="-5" b="1">
                <a:solidFill>
                  <a:srgbClr val="333399"/>
                </a:solidFill>
                <a:latin typeface="Times New Roman"/>
                <a:cs typeface="Times New Roman"/>
              </a:rPr>
              <a:t>:</a:t>
            </a:r>
            <a:endParaRPr sz="4000">
              <a:latin typeface="Times New Roman"/>
              <a:cs typeface="Times New Roman"/>
            </a:endParaRPr>
          </a:p>
          <a:p>
            <a:pPr algn="ctr" marL="1141095">
              <a:lnSpc>
                <a:spcPts val="4210"/>
              </a:lnSpc>
            </a:pPr>
            <a:r>
              <a:rPr dirty="0" sz="3600" spc="5" b="1">
                <a:solidFill>
                  <a:srgbClr val="CC6600"/>
                </a:solidFill>
                <a:latin typeface="Microsoft YaHei"/>
                <a:cs typeface="Microsoft YaHei"/>
              </a:rPr>
              <a:t>若树不空，则自上而下自左至右</a:t>
            </a:r>
            <a:endParaRPr sz="3600">
              <a:latin typeface="Microsoft YaHei"/>
              <a:cs typeface="Microsoft YaHei"/>
            </a:endParaRPr>
          </a:p>
          <a:p>
            <a:pPr marL="698500">
              <a:lnSpc>
                <a:spcPct val="100000"/>
              </a:lnSpc>
              <a:spcBef>
                <a:spcPts val="434"/>
              </a:spcBef>
            </a:pPr>
            <a:r>
              <a:rPr dirty="0" sz="3600" spc="10" b="1">
                <a:solidFill>
                  <a:srgbClr val="CC6600"/>
                </a:solidFill>
                <a:latin typeface="Microsoft YaHei"/>
                <a:cs typeface="Microsoft YaHei"/>
              </a:rPr>
              <a:t>访问树中每个结点。</a:t>
            </a:r>
            <a:endParaRPr sz="36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651752" y="397205"/>
            <a:ext cx="39243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A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35929" y="1616786"/>
            <a:ext cx="259334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112520" algn="l"/>
                <a:tab pos="2212975" algn="l"/>
              </a:tabLst>
            </a:pP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B</a:t>
            </a: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	</a:t>
            </a: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C</a:t>
            </a: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	</a:t>
            </a: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D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54929" y="2836240"/>
            <a:ext cx="112585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30580" algn="l"/>
              </a:tabLst>
            </a:pP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E</a:t>
            </a: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	</a:t>
            </a: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F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51767" y="2836240"/>
            <a:ext cx="39243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G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95692" y="4055745"/>
            <a:ext cx="39243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H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60183" y="5275275"/>
            <a:ext cx="177482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89610" algn="l"/>
                <a:tab pos="1394460" algn="l"/>
              </a:tabLst>
            </a:pP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I</a:t>
            </a: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	</a:t>
            </a: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J</a:t>
            </a: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	</a:t>
            </a: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K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599301" y="4572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79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12" y="4296"/>
                </a:lnTo>
                <a:lnTo>
                  <a:pt x="359719" y="16682"/>
                </a:lnTo>
                <a:lnTo>
                  <a:pt x="401263" y="36406"/>
                </a:lnTo>
                <a:lnTo>
                  <a:pt x="438489" y="62716"/>
                </a:lnTo>
                <a:lnTo>
                  <a:pt x="470642" y="94858"/>
                </a:lnTo>
                <a:lnTo>
                  <a:pt x="496965" y="132079"/>
                </a:lnTo>
                <a:lnTo>
                  <a:pt x="516702" y="173629"/>
                </a:lnTo>
                <a:lnTo>
                  <a:pt x="529099" y="218753"/>
                </a:lnTo>
                <a:lnTo>
                  <a:pt x="533400" y="266700"/>
                </a:lnTo>
                <a:lnTo>
                  <a:pt x="529099" y="314646"/>
                </a:lnTo>
                <a:lnTo>
                  <a:pt x="516702" y="359770"/>
                </a:lnTo>
                <a:lnTo>
                  <a:pt x="496965" y="401319"/>
                </a:lnTo>
                <a:lnTo>
                  <a:pt x="470642" y="438541"/>
                </a:lnTo>
                <a:lnTo>
                  <a:pt x="438489" y="470683"/>
                </a:lnTo>
                <a:lnTo>
                  <a:pt x="401263" y="496993"/>
                </a:lnTo>
                <a:lnTo>
                  <a:pt x="359719" y="516717"/>
                </a:lnTo>
                <a:lnTo>
                  <a:pt x="314612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79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20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456301" y="16764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79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12" y="4296"/>
                </a:lnTo>
                <a:lnTo>
                  <a:pt x="359719" y="16682"/>
                </a:lnTo>
                <a:lnTo>
                  <a:pt x="401263" y="36406"/>
                </a:lnTo>
                <a:lnTo>
                  <a:pt x="438489" y="62716"/>
                </a:lnTo>
                <a:lnTo>
                  <a:pt x="470642" y="94858"/>
                </a:lnTo>
                <a:lnTo>
                  <a:pt x="496965" y="132079"/>
                </a:lnTo>
                <a:lnTo>
                  <a:pt x="516702" y="173629"/>
                </a:lnTo>
                <a:lnTo>
                  <a:pt x="529099" y="218753"/>
                </a:lnTo>
                <a:lnTo>
                  <a:pt x="533400" y="266700"/>
                </a:lnTo>
                <a:lnTo>
                  <a:pt x="529099" y="314646"/>
                </a:lnTo>
                <a:lnTo>
                  <a:pt x="516702" y="359770"/>
                </a:lnTo>
                <a:lnTo>
                  <a:pt x="496965" y="401319"/>
                </a:lnTo>
                <a:lnTo>
                  <a:pt x="470642" y="438541"/>
                </a:lnTo>
                <a:lnTo>
                  <a:pt x="438489" y="470683"/>
                </a:lnTo>
                <a:lnTo>
                  <a:pt x="401263" y="496993"/>
                </a:lnTo>
                <a:lnTo>
                  <a:pt x="359719" y="516717"/>
                </a:lnTo>
                <a:lnTo>
                  <a:pt x="314612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20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599301" y="16764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79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12" y="4296"/>
                </a:lnTo>
                <a:lnTo>
                  <a:pt x="359719" y="16682"/>
                </a:lnTo>
                <a:lnTo>
                  <a:pt x="401263" y="36406"/>
                </a:lnTo>
                <a:lnTo>
                  <a:pt x="438489" y="62716"/>
                </a:lnTo>
                <a:lnTo>
                  <a:pt x="470642" y="94858"/>
                </a:lnTo>
                <a:lnTo>
                  <a:pt x="496965" y="132079"/>
                </a:lnTo>
                <a:lnTo>
                  <a:pt x="516702" y="173629"/>
                </a:lnTo>
                <a:lnTo>
                  <a:pt x="529099" y="218753"/>
                </a:lnTo>
                <a:lnTo>
                  <a:pt x="533400" y="266700"/>
                </a:lnTo>
                <a:lnTo>
                  <a:pt x="529099" y="314646"/>
                </a:lnTo>
                <a:lnTo>
                  <a:pt x="516702" y="359770"/>
                </a:lnTo>
                <a:lnTo>
                  <a:pt x="496965" y="401319"/>
                </a:lnTo>
                <a:lnTo>
                  <a:pt x="470642" y="438541"/>
                </a:lnTo>
                <a:lnTo>
                  <a:pt x="438489" y="470683"/>
                </a:lnTo>
                <a:lnTo>
                  <a:pt x="401263" y="496993"/>
                </a:lnTo>
                <a:lnTo>
                  <a:pt x="359719" y="516717"/>
                </a:lnTo>
                <a:lnTo>
                  <a:pt x="314612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79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20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589901" y="16764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79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12" y="4296"/>
                </a:lnTo>
                <a:lnTo>
                  <a:pt x="359719" y="16682"/>
                </a:lnTo>
                <a:lnTo>
                  <a:pt x="401263" y="36406"/>
                </a:lnTo>
                <a:lnTo>
                  <a:pt x="438489" y="62716"/>
                </a:lnTo>
                <a:lnTo>
                  <a:pt x="470642" y="94858"/>
                </a:lnTo>
                <a:lnTo>
                  <a:pt x="496965" y="132079"/>
                </a:lnTo>
                <a:lnTo>
                  <a:pt x="516702" y="173629"/>
                </a:lnTo>
                <a:lnTo>
                  <a:pt x="529099" y="218753"/>
                </a:lnTo>
                <a:lnTo>
                  <a:pt x="533400" y="266700"/>
                </a:lnTo>
                <a:lnTo>
                  <a:pt x="529099" y="314646"/>
                </a:lnTo>
                <a:lnTo>
                  <a:pt x="516702" y="359770"/>
                </a:lnTo>
                <a:lnTo>
                  <a:pt x="496965" y="401319"/>
                </a:lnTo>
                <a:lnTo>
                  <a:pt x="470642" y="438541"/>
                </a:lnTo>
                <a:lnTo>
                  <a:pt x="438489" y="470683"/>
                </a:lnTo>
                <a:lnTo>
                  <a:pt x="401263" y="496993"/>
                </a:lnTo>
                <a:lnTo>
                  <a:pt x="359719" y="516717"/>
                </a:lnTo>
                <a:lnTo>
                  <a:pt x="314612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79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20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999101" y="28956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79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12" y="4296"/>
                </a:lnTo>
                <a:lnTo>
                  <a:pt x="359719" y="16682"/>
                </a:lnTo>
                <a:lnTo>
                  <a:pt x="401263" y="36406"/>
                </a:lnTo>
                <a:lnTo>
                  <a:pt x="438489" y="62716"/>
                </a:lnTo>
                <a:lnTo>
                  <a:pt x="470642" y="94858"/>
                </a:lnTo>
                <a:lnTo>
                  <a:pt x="496965" y="132079"/>
                </a:lnTo>
                <a:lnTo>
                  <a:pt x="516702" y="173629"/>
                </a:lnTo>
                <a:lnTo>
                  <a:pt x="529099" y="218753"/>
                </a:lnTo>
                <a:lnTo>
                  <a:pt x="533400" y="266700"/>
                </a:lnTo>
                <a:lnTo>
                  <a:pt x="529099" y="314646"/>
                </a:lnTo>
                <a:lnTo>
                  <a:pt x="516702" y="359770"/>
                </a:lnTo>
                <a:lnTo>
                  <a:pt x="496965" y="401319"/>
                </a:lnTo>
                <a:lnTo>
                  <a:pt x="470642" y="438541"/>
                </a:lnTo>
                <a:lnTo>
                  <a:pt x="438489" y="470683"/>
                </a:lnTo>
                <a:lnTo>
                  <a:pt x="401263" y="496993"/>
                </a:lnTo>
                <a:lnTo>
                  <a:pt x="359719" y="516717"/>
                </a:lnTo>
                <a:lnTo>
                  <a:pt x="314612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20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837301" y="28956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79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12" y="4296"/>
                </a:lnTo>
                <a:lnTo>
                  <a:pt x="359719" y="16682"/>
                </a:lnTo>
                <a:lnTo>
                  <a:pt x="401263" y="36406"/>
                </a:lnTo>
                <a:lnTo>
                  <a:pt x="438489" y="62716"/>
                </a:lnTo>
                <a:lnTo>
                  <a:pt x="470642" y="94858"/>
                </a:lnTo>
                <a:lnTo>
                  <a:pt x="496965" y="132079"/>
                </a:lnTo>
                <a:lnTo>
                  <a:pt x="516702" y="173629"/>
                </a:lnTo>
                <a:lnTo>
                  <a:pt x="529099" y="218753"/>
                </a:lnTo>
                <a:lnTo>
                  <a:pt x="533400" y="266700"/>
                </a:lnTo>
                <a:lnTo>
                  <a:pt x="529099" y="314646"/>
                </a:lnTo>
                <a:lnTo>
                  <a:pt x="516702" y="359770"/>
                </a:lnTo>
                <a:lnTo>
                  <a:pt x="496965" y="401319"/>
                </a:lnTo>
                <a:lnTo>
                  <a:pt x="470642" y="438541"/>
                </a:lnTo>
                <a:lnTo>
                  <a:pt x="438489" y="470683"/>
                </a:lnTo>
                <a:lnTo>
                  <a:pt x="401263" y="496993"/>
                </a:lnTo>
                <a:lnTo>
                  <a:pt x="359719" y="516717"/>
                </a:lnTo>
                <a:lnTo>
                  <a:pt x="314612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20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589901" y="28956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79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12" y="4296"/>
                </a:lnTo>
                <a:lnTo>
                  <a:pt x="359719" y="16682"/>
                </a:lnTo>
                <a:lnTo>
                  <a:pt x="401263" y="36406"/>
                </a:lnTo>
                <a:lnTo>
                  <a:pt x="438489" y="62716"/>
                </a:lnTo>
                <a:lnTo>
                  <a:pt x="470642" y="94858"/>
                </a:lnTo>
                <a:lnTo>
                  <a:pt x="496965" y="132079"/>
                </a:lnTo>
                <a:lnTo>
                  <a:pt x="516702" y="173629"/>
                </a:lnTo>
                <a:lnTo>
                  <a:pt x="529099" y="218753"/>
                </a:lnTo>
                <a:lnTo>
                  <a:pt x="533400" y="266700"/>
                </a:lnTo>
                <a:lnTo>
                  <a:pt x="529099" y="314646"/>
                </a:lnTo>
                <a:lnTo>
                  <a:pt x="516702" y="359770"/>
                </a:lnTo>
                <a:lnTo>
                  <a:pt x="496965" y="401319"/>
                </a:lnTo>
                <a:lnTo>
                  <a:pt x="470642" y="438541"/>
                </a:lnTo>
                <a:lnTo>
                  <a:pt x="438489" y="470683"/>
                </a:lnTo>
                <a:lnTo>
                  <a:pt x="401263" y="496993"/>
                </a:lnTo>
                <a:lnTo>
                  <a:pt x="359719" y="516717"/>
                </a:lnTo>
                <a:lnTo>
                  <a:pt x="314612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79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20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589901" y="41148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79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12" y="4296"/>
                </a:lnTo>
                <a:lnTo>
                  <a:pt x="359719" y="16682"/>
                </a:lnTo>
                <a:lnTo>
                  <a:pt x="401263" y="36406"/>
                </a:lnTo>
                <a:lnTo>
                  <a:pt x="438489" y="62716"/>
                </a:lnTo>
                <a:lnTo>
                  <a:pt x="470642" y="94858"/>
                </a:lnTo>
                <a:lnTo>
                  <a:pt x="496965" y="132080"/>
                </a:lnTo>
                <a:lnTo>
                  <a:pt x="516702" y="173629"/>
                </a:lnTo>
                <a:lnTo>
                  <a:pt x="529099" y="218753"/>
                </a:lnTo>
                <a:lnTo>
                  <a:pt x="533400" y="266700"/>
                </a:lnTo>
                <a:lnTo>
                  <a:pt x="529099" y="314646"/>
                </a:lnTo>
                <a:lnTo>
                  <a:pt x="516702" y="359770"/>
                </a:lnTo>
                <a:lnTo>
                  <a:pt x="496965" y="401319"/>
                </a:lnTo>
                <a:lnTo>
                  <a:pt x="470642" y="438541"/>
                </a:lnTo>
                <a:lnTo>
                  <a:pt x="438489" y="470683"/>
                </a:lnTo>
                <a:lnTo>
                  <a:pt x="401263" y="496993"/>
                </a:lnTo>
                <a:lnTo>
                  <a:pt x="359719" y="516717"/>
                </a:lnTo>
                <a:lnTo>
                  <a:pt x="314612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79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19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589901" y="53340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79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12" y="4296"/>
                </a:lnTo>
                <a:lnTo>
                  <a:pt x="359719" y="16682"/>
                </a:lnTo>
                <a:lnTo>
                  <a:pt x="401263" y="36406"/>
                </a:lnTo>
                <a:lnTo>
                  <a:pt x="438489" y="62716"/>
                </a:lnTo>
                <a:lnTo>
                  <a:pt x="470642" y="94858"/>
                </a:lnTo>
                <a:lnTo>
                  <a:pt x="496965" y="132079"/>
                </a:lnTo>
                <a:lnTo>
                  <a:pt x="516702" y="173629"/>
                </a:lnTo>
                <a:lnTo>
                  <a:pt x="529099" y="218753"/>
                </a:lnTo>
                <a:lnTo>
                  <a:pt x="533400" y="266700"/>
                </a:lnTo>
                <a:lnTo>
                  <a:pt x="529099" y="314639"/>
                </a:lnTo>
                <a:lnTo>
                  <a:pt x="516702" y="359760"/>
                </a:lnTo>
                <a:lnTo>
                  <a:pt x="496965" y="401308"/>
                </a:lnTo>
                <a:lnTo>
                  <a:pt x="470642" y="438531"/>
                </a:lnTo>
                <a:lnTo>
                  <a:pt x="438489" y="470675"/>
                </a:lnTo>
                <a:lnTo>
                  <a:pt x="401263" y="496987"/>
                </a:lnTo>
                <a:lnTo>
                  <a:pt x="359719" y="516714"/>
                </a:lnTo>
                <a:lnTo>
                  <a:pt x="314612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4"/>
                </a:lnTo>
                <a:lnTo>
                  <a:pt x="132079" y="496987"/>
                </a:lnTo>
                <a:lnTo>
                  <a:pt x="94858" y="470675"/>
                </a:lnTo>
                <a:lnTo>
                  <a:pt x="62716" y="438531"/>
                </a:lnTo>
                <a:lnTo>
                  <a:pt x="36406" y="401308"/>
                </a:lnTo>
                <a:lnTo>
                  <a:pt x="16682" y="359760"/>
                </a:lnTo>
                <a:lnTo>
                  <a:pt x="4296" y="314639"/>
                </a:lnTo>
                <a:lnTo>
                  <a:pt x="0" y="2667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827901" y="53340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79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12" y="4296"/>
                </a:lnTo>
                <a:lnTo>
                  <a:pt x="359719" y="16682"/>
                </a:lnTo>
                <a:lnTo>
                  <a:pt x="401263" y="36406"/>
                </a:lnTo>
                <a:lnTo>
                  <a:pt x="438489" y="62716"/>
                </a:lnTo>
                <a:lnTo>
                  <a:pt x="470642" y="94858"/>
                </a:lnTo>
                <a:lnTo>
                  <a:pt x="496965" y="132079"/>
                </a:lnTo>
                <a:lnTo>
                  <a:pt x="516702" y="173629"/>
                </a:lnTo>
                <a:lnTo>
                  <a:pt x="529099" y="218753"/>
                </a:lnTo>
                <a:lnTo>
                  <a:pt x="533400" y="266700"/>
                </a:lnTo>
                <a:lnTo>
                  <a:pt x="529099" y="314639"/>
                </a:lnTo>
                <a:lnTo>
                  <a:pt x="516702" y="359760"/>
                </a:lnTo>
                <a:lnTo>
                  <a:pt x="496965" y="401308"/>
                </a:lnTo>
                <a:lnTo>
                  <a:pt x="470642" y="438531"/>
                </a:lnTo>
                <a:lnTo>
                  <a:pt x="438489" y="470675"/>
                </a:lnTo>
                <a:lnTo>
                  <a:pt x="401263" y="496987"/>
                </a:lnTo>
                <a:lnTo>
                  <a:pt x="359719" y="516714"/>
                </a:lnTo>
                <a:lnTo>
                  <a:pt x="314612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4"/>
                </a:lnTo>
                <a:lnTo>
                  <a:pt x="132079" y="496987"/>
                </a:lnTo>
                <a:lnTo>
                  <a:pt x="94858" y="470675"/>
                </a:lnTo>
                <a:lnTo>
                  <a:pt x="62716" y="438531"/>
                </a:lnTo>
                <a:lnTo>
                  <a:pt x="36406" y="401308"/>
                </a:lnTo>
                <a:lnTo>
                  <a:pt x="16682" y="359760"/>
                </a:lnTo>
                <a:lnTo>
                  <a:pt x="4296" y="314639"/>
                </a:lnTo>
                <a:lnTo>
                  <a:pt x="0" y="2667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351901" y="53340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79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12" y="4296"/>
                </a:lnTo>
                <a:lnTo>
                  <a:pt x="359719" y="16682"/>
                </a:lnTo>
                <a:lnTo>
                  <a:pt x="401263" y="36406"/>
                </a:lnTo>
                <a:lnTo>
                  <a:pt x="438489" y="62716"/>
                </a:lnTo>
                <a:lnTo>
                  <a:pt x="470642" y="94858"/>
                </a:lnTo>
                <a:lnTo>
                  <a:pt x="496965" y="132079"/>
                </a:lnTo>
                <a:lnTo>
                  <a:pt x="516702" y="173629"/>
                </a:lnTo>
                <a:lnTo>
                  <a:pt x="529099" y="218753"/>
                </a:lnTo>
                <a:lnTo>
                  <a:pt x="533400" y="266700"/>
                </a:lnTo>
                <a:lnTo>
                  <a:pt x="529099" y="314639"/>
                </a:lnTo>
                <a:lnTo>
                  <a:pt x="516702" y="359760"/>
                </a:lnTo>
                <a:lnTo>
                  <a:pt x="496965" y="401308"/>
                </a:lnTo>
                <a:lnTo>
                  <a:pt x="470642" y="438531"/>
                </a:lnTo>
                <a:lnTo>
                  <a:pt x="438489" y="470675"/>
                </a:lnTo>
                <a:lnTo>
                  <a:pt x="401263" y="496987"/>
                </a:lnTo>
                <a:lnTo>
                  <a:pt x="359719" y="516714"/>
                </a:lnTo>
                <a:lnTo>
                  <a:pt x="314612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4"/>
                </a:lnTo>
                <a:lnTo>
                  <a:pt x="132079" y="496987"/>
                </a:lnTo>
                <a:lnTo>
                  <a:pt x="94858" y="470675"/>
                </a:lnTo>
                <a:lnTo>
                  <a:pt x="62716" y="438531"/>
                </a:lnTo>
                <a:lnTo>
                  <a:pt x="36406" y="401308"/>
                </a:lnTo>
                <a:lnTo>
                  <a:pt x="16682" y="359760"/>
                </a:lnTo>
                <a:lnTo>
                  <a:pt x="4296" y="314639"/>
                </a:lnTo>
                <a:lnTo>
                  <a:pt x="0" y="2667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904101" y="990600"/>
            <a:ext cx="0" cy="685800"/>
          </a:xfrm>
          <a:custGeom>
            <a:avLst/>
            <a:gdLst/>
            <a:ahLst/>
            <a:cxnLst/>
            <a:rect l="l" t="t" r="r" b="b"/>
            <a:pathLst>
              <a:path w="0"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761101" y="838200"/>
            <a:ext cx="838200" cy="838200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838200" y="0"/>
                </a:moveTo>
                <a:lnTo>
                  <a:pt x="0" y="8382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132701" y="838200"/>
            <a:ext cx="685800" cy="838200"/>
          </a:xfrm>
          <a:custGeom>
            <a:avLst/>
            <a:gdLst/>
            <a:ahLst/>
            <a:cxnLst/>
            <a:rect l="l" t="t" r="r" b="b"/>
            <a:pathLst>
              <a:path w="685800" h="838200">
                <a:moveTo>
                  <a:pt x="0" y="0"/>
                </a:moveTo>
                <a:lnTo>
                  <a:pt x="685800" y="8382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227701" y="2057400"/>
            <a:ext cx="228600" cy="838200"/>
          </a:xfrm>
          <a:custGeom>
            <a:avLst/>
            <a:gdLst/>
            <a:ahLst/>
            <a:cxnLst/>
            <a:rect l="l" t="t" r="r" b="b"/>
            <a:pathLst>
              <a:path w="228600" h="838200">
                <a:moveTo>
                  <a:pt x="228600" y="0"/>
                </a:moveTo>
                <a:lnTo>
                  <a:pt x="0" y="8382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89701" y="2057400"/>
            <a:ext cx="76200" cy="838200"/>
          </a:xfrm>
          <a:custGeom>
            <a:avLst/>
            <a:gdLst/>
            <a:ahLst/>
            <a:cxnLst/>
            <a:rect l="l" t="t" r="r" b="b"/>
            <a:pathLst>
              <a:path w="76200" h="838200">
                <a:moveTo>
                  <a:pt x="0" y="0"/>
                </a:moveTo>
                <a:lnTo>
                  <a:pt x="76200" y="8382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818501" y="2209800"/>
            <a:ext cx="0" cy="685800"/>
          </a:xfrm>
          <a:custGeom>
            <a:avLst/>
            <a:gdLst/>
            <a:ahLst/>
            <a:cxnLst/>
            <a:rect l="l" t="t" r="r" b="b"/>
            <a:pathLst>
              <a:path w="0"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818501" y="3429000"/>
            <a:ext cx="0" cy="685800"/>
          </a:xfrm>
          <a:custGeom>
            <a:avLst/>
            <a:gdLst/>
            <a:ahLst/>
            <a:cxnLst/>
            <a:rect l="l" t="t" r="r" b="b"/>
            <a:pathLst>
              <a:path w="0"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894701" y="4648200"/>
            <a:ext cx="0" cy="685800"/>
          </a:xfrm>
          <a:custGeom>
            <a:avLst/>
            <a:gdLst/>
            <a:ahLst/>
            <a:cxnLst/>
            <a:rect l="l" t="t" r="r" b="b"/>
            <a:pathLst>
              <a:path w="0"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056501" y="4495800"/>
            <a:ext cx="533400" cy="838200"/>
          </a:xfrm>
          <a:custGeom>
            <a:avLst/>
            <a:gdLst/>
            <a:ahLst/>
            <a:cxnLst/>
            <a:rect l="l" t="t" r="r" b="b"/>
            <a:pathLst>
              <a:path w="533400" h="838200">
                <a:moveTo>
                  <a:pt x="533400" y="0"/>
                </a:moveTo>
                <a:lnTo>
                  <a:pt x="0" y="8382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123301" y="4495800"/>
            <a:ext cx="457200" cy="838200"/>
          </a:xfrm>
          <a:custGeom>
            <a:avLst/>
            <a:gdLst/>
            <a:ahLst/>
            <a:cxnLst/>
            <a:rect l="l" t="t" r="r" b="b"/>
            <a:pathLst>
              <a:path w="457200" h="838200">
                <a:moveTo>
                  <a:pt x="0" y="0"/>
                </a:moveTo>
                <a:lnTo>
                  <a:pt x="457200" y="8382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54939" y="174701"/>
            <a:ext cx="4972050" cy="55733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88900" marR="548005" indent="762000">
              <a:lnSpc>
                <a:spcPct val="100000"/>
              </a:lnSpc>
              <a:spcBef>
                <a:spcPts val="95"/>
              </a:spcBef>
            </a:pPr>
            <a:r>
              <a:rPr dirty="0" sz="4000" spc="10" b="1">
                <a:solidFill>
                  <a:srgbClr val="0000FF"/>
                </a:solidFill>
                <a:latin typeface="Microsoft YaHei"/>
                <a:cs typeface="Microsoft YaHei"/>
              </a:rPr>
              <a:t>先根遍历时</a:t>
            </a:r>
            <a:r>
              <a:rPr dirty="0" sz="4000" spc="-5" b="1">
                <a:solidFill>
                  <a:srgbClr val="0000FF"/>
                </a:solidFill>
                <a:latin typeface="Microsoft YaHei"/>
                <a:cs typeface="Microsoft YaHei"/>
              </a:rPr>
              <a:t>顶点 </a:t>
            </a:r>
            <a:r>
              <a:rPr dirty="0" sz="4000" spc="15" b="1">
                <a:solidFill>
                  <a:srgbClr val="0000FF"/>
                </a:solidFill>
                <a:latin typeface="Microsoft YaHei"/>
                <a:cs typeface="Microsoft YaHei"/>
              </a:rPr>
              <a:t>的</a:t>
            </a:r>
            <a:r>
              <a:rPr dirty="0" sz="4000" b="1">
                <a:solidFill>
                  <a:srgbClr val="0000FF"/>
                </a:solidFill>
                <a:latin typeface="Microsoft YaHei"/>
                <a:cs typeface="Microsoft YaHei"/>
              </a:rPr>
              <a:t>访问</a:t>
            </a:r>
            <a:r>
              <a:rPr dirty="0" sz="4000" spc="15" b="1">
                <a:solidFill>
                  <a:srgbClr val="0000FF"/>
                </a:solidFill>
                <a:latin typeface="Microsoft YaHei"/>
                <a:cs typeface="Microsoft YaHei"/>
              </a:rPr>
              <a:t>次</a:t>
            </a:r>
            <a:r>
              <a:rPr dirty="0" sz="4000" b="1">
                <a:solidFill>
                  <a:srgbClr val="0000FF"/>
                </a:solidFill>
                <a:latin typeface="Microsoft YaHei"/>
                <a:cs typeface="Microsoft YaHei"/>
              </a:rPr>
              <a:t>序</a:t>
            </a:r>
            <a:r>
              <a:rPr dirty="0" sz="4000" spc="-5" b="1">
                <a:solidFill>
                  <a:srgbClr val="0000FF"/>
                </a:solidFill>
                <a:latin typeface="Microsoft YaHei"/>
                <a:cs typeface="Microsoft YaHei"/>
              </a:rPr>
              <a:t>：</a:t>
            </a:r>
            <a:endParaRPr sz="4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dirty="0" sz="4000" spc="-5" b="1">
                <a:solidFill>
                  <a:srgbClr val="990033"/>
                </a:solidFill>
                <a:latin typeface="Times New Roman"/>
                <a:cs typeface="Times New Roman"/>
              </a:rPr>
              <a:t>A B E F C D G H I J</a:t>
            </a:r>
            <a:r>
              <a:rPr dirty="0" sz="4000" spc="-425" b="1">
                <a:solidFill>
                  <a:srgbClr val="990033"/>
                </a:solidFill>
                <a:latin typeface="Times New Roman"/>
                <a:cs typeface="Times New Roman"/>
              </a:rPr>
              <a:t> </a:t>
            </a:r>
            <a:r>
              <a:rPr dirty="0" sz="4000" spc="-5" b="1">
                <a:solidFill>
                  <a:srgbClr val="990033"/>
                </a:solidFill>
                <a:latin typeface="Times New Roman"/>
                <a:cs typeface="Times New Roman"/>
              </a:rPr>
              <a:t>K</a:t>
            </a:r>
            <a:endParaRPr sz="4000">
              <a:latin typeface="Times New Roman"/>
              <a:cs typeface="Times New Roman"/>
            </a:endParaRPr>
          </a:p>
          <a:p>
            <a:pPr marL="12700" marR="488950" indent="888365">
              <a:lnSpc>
                <a:spcPct val="100000"/>
              </a:lnSpc>
              <a:spcBef>
                <a:spcPts val="1850"/>
              </a:spcBef>
            </a:pPr>
            <a:r>
              <a:rPr dirty="0" sz="4000" spc="15" b="1">
                <a:solidFill>
                  <a:srgbClr val="0000FF"/>
                </a:solidFill>
                <a:latin typeface="Microsoft YaHei"/>
                <a:cs typeface="Microsoft YaHei"/>
              </a:rPr>
              <a:t>后根遍历时顶点 </a:t>
            </a:r>
            <a:r>
              <a:rPr dirty="0" sz="4000" spc="10" b="1">
                <a:solidFill>
                  <a:srgbClr val="0000FF"/>
                </a:solidFill>
                <a:latin typeface="Microsoft YaHei"/>
                <a:cs typeface="Microsoft YaHei"/>
              </a:rPr>
              <a:t>的</a:t>
            </a:r>
            <a:r>
              <a:rPr dirty="0" sz="4000" spc="-5" b="1">
                <a:solidFill>
                  <a:srgbClr val="0000FF"/>
                </a:solidFill>
                <a:latin typeface="Microsoft YaHei"/>
                <a:cs typeface="Microsoft YaHei"/>
              </a:rPr>
              <a:t>访</a:t>
            </a:r>
            <a:r>
              <a:rPr dirty="0" sz="4000" spc="10" b="1">
                <a:solidFill>
                  <a:srgbClr val="0000FF"/>
                </a:solidFill>
                <a:latin typeface="Microsoft YaHei"/>
                <a:cs typeface="Microsoft YaHei"/>
              </a:rPr>
              <a:t>问次</a:t>
            </a:r>
            <a:r>
              <a:rPr dirty="0" sz="4000" spc="-5" b="1">
                <a:solidFill>
                  <a:srgbClr val="0000FF"/>
                </a:solidFill>
                <a:latin typeface="Microsoft YaHei"/>
                <a:cs typeface="Microsoft YaHei"/>
              </a:rPr>
              <a:t>序：</a:t>
            </a:r>
            <a:endParaRPr sz="4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dirty="0" sz="4000" spc="-5" b="1">
                <a:solidFill>
                  <a:srgbClr val="990033"/>
                </a:solidFill>
                <a:latin typeface="Times New Roman"/>
                <a:cs typeface="Times New Roman"/>
              </a:rPr>
              <a:t>E F B C I J K H G D</a:t>
            </a:r>
            <a:r>
              <a:rPr dirty="0" sz="4000" spc="-420" b="1">
                <a:solidFill>
                  <a:srgbClr val="990033"/>
                </a:solidFill>
                <a:latin typeface="Times New Roman"/>
                <a:cs typeface="Times New Roman"/>
              </a:rPr>
              <a:t> </a:t>
            </a:r>
            <a:r>
              <a:rPr dirty="0" sz="4000" spc="-5" b="1">
                <a:solidFill>
                  <a:srgbClr val="990033"/>
                </a:solidFill>
                <a:latin typeface="Times New Roman"/>
                <a:cs typeface="Times New Roman"/>
              </a:rPr>
              <a:t>A</a:t>
            </a:r>
            <a:endParaRPr sz="4000">
              <a:latin typeface="Times New Roman"/>
              <a:cs typeface="Times New Roman"/>
            </a:endParaRPr>
          </a:p>
          <a:p>
            <a:pPr marL="88900" marR="675005" indent="635000">
              <a:lnSpc>
                <a:spcPct val="100000"/>
              </a:lnSpc>
              <a:spcBef>
                <a:spcPts val="1850"/>
              </a:spcBef>
            </a:pPr>
            <a:r>
              <a:rPr dirty="0" sz="4000" spc="10" b="1">
                <a:solidFill>
                  <a:srgbClr val="0000FF"/>
                </a:solidFill>
                <a:latin typeface="Microsoft YaHei"/>
                <a:cs typeface="Microsoft YaHei"/>
              </a:rPr>
              <a:t>层次遍历时</a:t>
            </a:r>
            <a:r>
              <a:rPr dirty="0" sz="4000" spc="-5" b="1">
                <a:solidFill>
                  <a:srgbClr val="0000FF"/>
                </a:solidFill>
                <a:latin typeface="Microsoft YaHei"/>
                <a:cs typeface="Microsoft YaHei"/>
              </a:rPr>
              <a:t>顶点 </a:t>
            </a:r>
            <a:r>
              <a:rPr dirty="0" sz="4000" spc="15" b="1">
                <a:solidFill>
                  <a:srgbClr val="0000FF"/>
                </a:solidFill>
                <a:latin typeface="Microsoft YaHei"/>
                <a:cs typeface="Microsoft YaHei"/>
              </a:rPr>
              <a:t>的</a:t>
            </a:r>
            <a:r>
              <a:rPr dirty="0" sz="4000" b="1">
                <a:solidFill>
                  <a:srgbClr val="0000FF"/>
                </a:solidFill>
                <a:latin typeface="Microsoft YaHei"/>
                <a:cs typeface="Microsoft YaHei"/>
              </a:rPr>
              <a:t>访问</a:t>
            </a:r>
            <a:r>
              <a:rPr dirty="0" sz="4000" spc="15" b="1">
                <a:solidFill>
                  <a:srgbClr val="0000FF"/>
                </a:solidFill>
                <a:latin typeface="Microsoft YaHei"/>
                <a:cs typeface="Microsoft YaHei"/>
              </a:rPr>
              <a:t>次</a:t>
            </a:r>
            <a:r>
              <a:rPr dirty="0" sz="4000" b="1">
                <a:solidFill>
                  <a:srgbClr val="0000FF"/>
                </a:solidFill>
                <a:latin typeface="Microsoft YaHei"/>
                <a:cs typeface="Microsoft YaHei"/>
              </a:rPr>
              <a:t>序</a:t>
            </a:r>
            <a:r>
              <a:rPr dirty="0" sz="4000" spc="-5" b="1">
                <a:solidFill>
                  <a:srgbClr val="0000FF"/>
                </a:solidFill>
                <a:latin typeface="Microsoft YaHei"/>
                <a:cs typeface="Microsoft YaHei"/>
              </a:rPr>
              <a:t>：</a:t>
            </a:r>
            <a:endParaRPr sz="4000">
              <a:latin typeface="Microsoft YaHei"/>
              <a:cs typeface="Microsoft YaHe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31140" y="5869025"/>
            <a:ext cx="497268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 b="1">
                <a:solidFill>
                  <a:srgbClr val="990033"/>
                </a:solidFill>
                <a:latin typeface="Times New Roman"/>
                <a:cs typeface="Times New Roman"/>
              </a:rPr>
              <a:t>A B C D E F G H I J</a:t>
            </a:r>
            <a:r>
              <a:rPr dirty="0" sz="4000" spc="-415" b="1">
                <a:solidFill>
                  <a:srgbClr val="990033"/>
                </a:solidFill>
                <a:latin typeface="Times New Roman"/>
                <a:cs typeface="Times New Roman"/>
              </a:rPr>
              <a:t> </a:t>
            </a:r>
            <a:r>
              <a:rPr dirty="0" sz="4000" spc="-5" b="1">
                <a:solidFill>
                  <a:srgbClr val="990033"/>
                </a:solidFill>
                <a:latin typeface="Times New Roman"/>
                <a:cs typeface="Times New Roman"/>
              </a:rPr>
              <a:t>K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458200" y="62484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0"/>
                </a:moveTo>
                <a:lnTo>
                  <a:pt x="0" y="0"/>
                </a:lnTo>
                <a:lnTo>
                  <a:pt x="0" y="381000"/>
                </a:lnTo>
                <a:lnTo>
                  <a:pt x="381000" y="381000"/>
                </a:lnTo>
                <a:lnTo>
                  <a:pt x="381000" y="333374"/>
                </a:lnTo>
                <a:lnTo>
                  <a:pt x="333375" y="333375"/>
                </a:lnTo>
                <a:lnTo>
                  <a:pt x="47625" y="190500"/>
                </a:lnTo>
                <a:lnTo>
                  <a:pt x="333375" y="47625"/>
                </a:lnTo>
                <a:lnTo>
                  <a:pt x="381000" y="47625"/>
                </a:lnTo>
                <a:lnTo>
                  <a:pt x="381000" y="0"/>
                </a:lnTo>
                <a:close/>
              </a:path>
              <a:path w="381000" h="381000">
                <a:moveTo>
                  <a:pt x="381000" y="47625"/>
                </a:moveTo>
                <a:lnTo>
                  <a:pt x="333375" y="47625"/>
                </a:lnTo>
                <a:lnTo>
                  <a:pt x="333375" y="333375"/>
                </a:lnTo>
                <a:lnTo>
                  <a:pt x="381000" y="333374"/>
                </a:lnTo>
                <a:lnTo>
                  <a:pt x="381000" y="47625"/>
                </a:lnTo>
                <a:close/>
              </a:path>
            </a:pathLst>
          </a:custGeom>
          <a:solidFill>
            <a:srgbClr val="5688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505825" y="62960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0"/>
                </a:moveTo>
                <a:lnTo>
                  <a:pt x="0" y="142875"/>
                </a:lnTo>
                <a:lnTo>
                  <a:pt x="285750" y="285750"/>
                </a:lnTo>
                <a:lnTo>
                  <a:pt x="285750" y="0"/>
                </a:lnTo>
                <a:close/>
              </a:path>
            </a:pathLst>
          </a:custGeom>
          <a:solidFill>
            <a:srgbClr val="3452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505825" y="62960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285750" y="0"/>
                </a:lnTo>
                <a:lnTo>
                  <a:pt x="285750" y="285750"/>
                </a:lnTo>
                <a:lnTo>
                  <a:pt x="0" y="142875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458200" y="62484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381000"/>
                </a:move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2315" y="627634"/>
            <a:ext cx="2782570" cy="8483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25">
                <a:solidFill>
                  <a:srgbClr val="FF0000"/>
                </a:solidFill>
                <a:latin typeface="Microsoft YaHei"/>
                <a:cs typeface="Microsoft YaHei"/>
              </a:rPr>
              <a:t>删除类：</a:t>
            </a:r>
            <a:endParaRPr sz="54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99819" y="2002358"/>
            <a:ext cx="7214234" cy="38360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8419">
              <a:lnSpc>
                <a:spcPct val="100000"/>
              </a:lnSpc>
              <a:spcBef>
                <a:spcPts val="95"/>
              </a:spcBef>
            </a:pPr>
            <a:r>
              <a:rPr dirty="0" sz="4000" spc="-30" b="1">
                <a:solidFill>
                  <a:srgbClr val="804000"/>
                </a:solidFill>
                <a:latin typeface="Times New Roman"/>
                <a:cs typeface="Times New Roman"/>
              </a:rPr>
              <a:t>ClearTree(&amp;T)</a:t>
            </a:r>
            <a:r>
              <a:rPr dirty="0" sz="4000" spc="-5" b="1">
                <a:solidFill>
                  <a:srgbClr val="804000"/>
                </a:solidFill>
                <a:latin typeface="Times New Roman"/>
                <a:cs typeface="Times New Roman"/>
              </a:rPr>
              <a:t> //</a:t>
            </a:r>
            <a:r>
              <a:rPr dirty="0" sz="4000" spc="10" b="1">
                <a:solidFill>
                  <a:srgbClr val="804000"/>
                </a:solidFill>
                <a:latin typeface="Times New Roman"/>
                <a:cs typeface="Times New Roman"/>
              </a:rPr>
              <a:t> </a:t>
            </a:r>
            <a:r>
              <a:rPr dirty="0" sz="3600" spc="5" b="1">
                <a:solidFill>
                  <a:srgbClr val="804000"/>
                </a:solidFill>
                <a:latin typeface="Microsoft YaHei"/>
                <a:cs typeface="Microsoft YaHei"/>
              </a:rPr>
              <a:t>将树清空</a:t>
            </a:r>
            <a:endParaRPr sz="3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100">
              <a:latin typeface="Times New Roman"/>
              <a:cs typeface="Times New Roman"/>
            </a:endParaRPr>
          </a:p>
          <a:p>
            <a:pPr marL="29845">
              <a:lnSpc>
                <a:spcPct val="100000"/>
              </a:lnSpc>
              <a:tabLst>
                <a:tab pos="4037965" algn="l"/>
              </a:tabLst>
            </a:pPr>
            <a:r>
              <a:rPr dirty="0" sz="4000" spc="-35" b="1">
                <a:solidFill>
                  <a:srgbClr val="804000"/>
                </a:solidFill>
                <a:latin typeface="Times New Roman"/>
                <a:cs typeface="Times New Roman"/>
              </a:rPr>
              <a:t>DestroyTree(&amp;T)	</a:t>
            </a:r>
            <a:r>
              <a:rPr dirty="0" sz="4000" spc="-5" b="1">
                <a:solidFill>
                  <a:srgbClr val="804000"/>
                </a:solidFill>
                <a:latin typeface="Times New Roman"/>
                <a:cs typeface="Times New Roman"/>
              </a:rPr>
              <a:t>//</a:t>
            </a:r>
            <a:r>
              <a:rPr dirty="0" sz="4000" spc="-60" b="1">
                <a:solidFill>
                  <a:srgbClr val="804000"/>
                </a:solidFill>
                <a:latin typeface="Times New Roman"/>
                <a:cs typeface="Times New Roman"/>
              </a:rPr>
              <a:t> </a:t>
            </a:r>
            <a:r>
              <a:rPr dirty="0" sz="3600" spc="5" b="1">
                <a:solidFill>
                  <a:srgbClr val="804000"/>
                </a:solidFill>
                <a:latin typeface="Microsoft YaHei"/>
                <a:cs typeface="Microsoft YaHei"/>
              </a:rPr>
              <a:t>销毁树的结构</a:t>
            </a:r>
            <a:endParaRPr sz="3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4000" spc="-25" b="1">
                <a:solidFill>
                  <a:srgbClr val="804000"/>
                </a:solidFill>
                <a:latin typeface="Times New Roman"/>
                <a:cs typeface="Times New Roman"/>
              </a:rPr>
              <a:t>DeleteChild(&amp;T, </a:t>
            </a:r>
            <a:r>
              <a:rPr dirty="0" sz="4000" spc="-5" b="1">
                <a:solidFill>
                  <a:srgbClr val="804000"/>
                </a:solidFill>
                <a:latin typeface="Times New Roman"/>
                <a:cs typeface="Times New Roman"/>
              </a:rPr>
              <a:t>&amp;p,</a:t>
            </a:r>
            <a:r>
              <a:rPr dirty="0" sz="4000" spc="55" b="1">
                <a:solidFill>
                  <a:srgbClr val="804000"/>
                </a:solidFill>
                <a:latin typeface="Times New Roman"/>
                <a:cs typeface="Times New Roman"/>
              </a:rPr>
              <a:t> </a:t>
            </a:r>
            <a:r>
              <a:rPr dirty="0" sz="4000" spc="-5" b="1">
                <a:solidFill>
                  <a:srgbClr val="804000"/>
                </a:solidFill>
                <a:latin typeface="Times New Roman"/>
                <a:cs typeface="Times New Roman"/>
              </a:rPr>
              <a:t>i)</a:t>
            </a:r>
            <a:endParaRPr sz="4000">
              <a:latin typeface="Times New Roman"/>
              <a:cs typeface="Times New Roman"/>
            </a:endParaRPr>
          </a:p>
          <a:p>
            <a:pPr algn="ctr" marR="736600">
              <a:lnSpc>
                <a:spcPct val="100000"/>
              </a:lnSpc>
              <a:spcBef>
                <a:spcPts val="1195"/>
              </a:spcBef>
            </a:pPr>
            <a:r>
              <a:rPr dirty="0" sz="4000" b="1">
                <a:solidFill>
                  <a:srgbClr val="804000"/>
                </a:solidFill>
                <a:latin typeface="Times New Roman"/>
                <a:cs typeface="Times New Roman"/>
              </a:rPr>
              <a:t>//</a:t>
            </a:r>
            <a:r>
              <a:rPr dirty="0" sz="4000" spc="-15" b="1">
                <a:solidFill>
                  <a:srgbClr val="804000"/>
                </a:solidFill>
                <a:latin typeface="Times New Roman"/>
                <a:cs typeface="Times New Roman"/>
              </a:rPr>
              <a:t> </a:t>
            </a:r>
            <a:r>
              <a:rPr dirty="0" sz="3600" spc="10" b="1">
                <a:solidFill>
                  <a:srgbClr val="804000"/>
                </a:solidFill>
                <a:latin typeface="Microsoft YaHei"/>
                <a:cs typeface="Microsoft YaHei"/>
              </a:rPr>
              <a:t>删除结点</a:t>
            </a:r>
            <a:r>
              <a:rPr dirty="0" sz="3600" spc="-5" b="1">
                <a:solidFill>
                  <a:srgbClr val="804000"/>
                </a:solidFill>
                <a:latin typeface="Times New Roman"/>
                <a:cs typeface="Times New Roman"/>
              </a:rPr>
              <a:t>p</a:t>
            </a:r>
            <a:r>
              <a:rPr dirty="0" sz="3600" spc="10" b="1">
                <a:solidFill>
                  <a:srgbClr val="804000"/>
                </a:solidFill>
                <a:latin typeface="Microsoft YaHei"/>
                <a:cs typeface="Microsoft YaHei"/>
              </a:rPr>
              <a:t>的</a:t>
            </a:r>
            <a:r>
              <a:rPr dirty="0" sz="3600" spc="15" b="1">
                <a:solidFill>
                  <a:srgbClr val="804000"/>
                </a:solidFill>
                <a:latin typeface="Microsoft YaHei"/>
                <a:cs typeface="Microsoft YaHei"/>
              </a:rPr>
              <a:t>第</a:t>
            </a:r>
            <a:r>
              <a:rPr dirty="0" sz="3600" spc="-5" b="1">
                <a:solidFill>
                  <a:srgbClr val="804000"/>
                </a:solidFill>
                <a:latin typeface="Times New Roman"/>
                <a:cs typeface="Times New Roman"/>
              </a:rPr>
              <a:t>i</a:t>
            </a:r>
            <a:r>
              <a:rPr dirty="0" sz="3600" spc="10" b="1">
                <a:solidFill>
                  <a:srgbClr val="804000"/>
                </a:solidFill>
                <a:latin typeface="Microsoft YaHei"/>
                <a:cs typeface="Microsoft YaHei"/>
              </a:rPr>
              <a:t>棵子树</a:t>
            </a:r>
            <a:endParaRPr sz="36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82000" y="6172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0"/>
                </a:moveTo>
                <a:lnTo>
                  <a:pt x="0" y="0"/>
                </a:lnTo>
                <a:lnTo>
                  <a:pt x="0" y="381000"/>
                </a:lnTo>
                <a:lnTo>
                  <a:pt x="381000" y="381000"/>
                </a:lnTo>
                <a:lnTo>
                  <a:pt x="381000" y="333374"/>
                </a:lnTo>
                <a:lnTo>
                  <a:pt x="154813" y="333375"/>
                </a:lnTo>
                <a:lnTo>
                  <a:pt x="113097" y="324953"/>
                </a:lnTo>
                <a:lnTo>
                  <a:pt x="79025" y="301988"/>
                </a:lnTo>
                <a:lnTo>
                  <a:pt x="56050" y="267929"/>
                </a:lnTo>
                <a:lnTo>
                  <a:pt x="47625" y="226225"/>
                </a:lnTo>
                <a:lnTo>
                  <a:pt x="47625" y="119062"/>
                </a:lnTo>
                <a:lnTo>
                  <a:pt x="190500" y="119062"/>
                </a:lnTo>
                <a:lnTo>
                  <a:pt x="262000" y="47625"/>
                </a:lnTo>
                <a:lnTo>
                  <a:pt x="381000" y="47625"/>
                </a:lnTo>
                <a:lnTo>
                  <a:pt x="381000" y="0"/>
                </a:lnTo>
                <a:close/>
              </a:path>
              <a:path w="381000" h="381000">
                <a:moveTo>
                  <a:pt x="381000" y="47625"/>
                </a:moveTo>
                <a:lnTo>
                  <a:pt x="262000" y="47625"/>
                </a:lnTo>
                <a:lnTo>
                  <a:pt x="333375" y="119062"/>
                </a:lnTo>
                <a:lnTo>
                  <a:pt x="297688" y="119062"/>
                </a:lnTo>
                <a:lnTo>
                  <a:pt x="297688" y="226225"/>
                </a:lnTo>
                <a:lnTo>
                  <a:pt x="289262" y="267929"/>
                </a:lnTo>
                <a:lnTo>
                  <a:pt x="266287" y="301988"/>
                </a:lnTo>
                <a:lnTo>
                  <a:pt x="232215" y="324953"/>
                </a:lnTo>
                <a:lnTo>
                  <a:pt x="190500" y="333375"/>
                </a:lnTo>
                <a:lnTo>
                  <a:pt x="381000" y="333374"/>
                </a:lnTo>
                <a:lnTo>
                  <a:pt x="381000" y="47625"/>
                </a:lnTo>
                <a:close/>
              </a:path>
              <a:path w="381000" h="381000">
                <a:moveTo>
                  <a:pt x="226186" y="119062"/>
                </a:moveTo>
                <a:lnTo>
                  <a:pt x="119125" y="119062"/>
                </a:lnTo>
                <a:lnTo>
                  <a:pt x="118999" y="226225"/>
                </a:lnTo>
                <a:lnTo>
                  <a:pt x="121808" y="240125"/>
                </a:lnTo>
                <a:lnTo>
                  <a:pt x="129476" y="251477"/>
                </a:lnTo>
                <a:lnTo>
                  <a:pt x="140858" y="259130"/>
                </a:lnTo>
                <a:lnTo>
                  <a:pt x="154813" y="261937"/>
                </a:lnTo>
                <a:lnTo>
                  <a:pt x="190500" y="261937"/>
                </a:lnTo>
                <a:lnTo>
                  <a:pt x="204380" y="259130"/>
                </a:lnTo>
                <a:lnTo>
                  <a:pt x="215725" y="251477"/>
                </a:lnTo>
                <a:lnTo>
                  <a:pt x="223379" y="240125"/>
                </a:lnTo>
                <a:lnTo>
                  <a:pt x="226186" y="226225"/>
                </a:lnTo>
                <a:lnTo>
                  <a:pt x="226186" y="119062"/>
                </a:lnTo>
                <a:close/>
              </a:path>
            </a:pathLst>
          </a:custGeom>
          <a:solidFill>
            <a:srgbClr val="5688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4296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71500" y="71437"/>
                </a:moveTo>
                <a:lnTo>
                  <a:pt x="0" y="71437"/>
                </a:lnTo>
                <a:lnTo>
                  <a:pt x="0" y="178600"/>
                </a:lnTo>
                <a:lnTo>
                  <a:pt x="8425" y="220304"/>
                </a:lnTo>
                <a:lnTo>
                  <a:pt x="31400" y="254363"/>
                </a:lnTo>
                <a:lnTo>
                  <a:pt x="65472" y="277328"/>
                </a:lnTo>
                <a:lnTo>
                  <a:pt x="107188" y="285750"/>
                </a:lnTo>
                <a:lnTo>
                  <a:pt x="142875" y="285750"/>
                </a:lnTo>
                <a:lnTo>
                  <a:pt x="184590" y="277328"/>
                </a:lnTo>
                <a:lnTo>
                  <a:pt x="218662" y="254363"/>
                </a:lnTo>
                <a:lnTo>
                  <a:pt x="241637" y="220304"/>
                </a:lnTo>
                <a:lnTo>
                  <a:pt x="242847" y="214312"/>
                </a:lnTo>
                <a:lnTo>
                  <a:pt x="107188" y="214312"/>
                </a:lnTo>
                <a:lnTo>
                  <a:pt x="93233" y="211505"/>
                </a:lnTo>
                <a:lnTo>
                  <a:pt x="81851" y="203852"/>
                </a:lnTo>
                <a:lnTo>
                  <a:pt x="74183" y="192500"/>
                </a:lnTo>
                <a:lnTo>
                  <a:pt x="71374" y="178600"/>
                </a:lnTo>
                <a:lnTo>
                  <a:pt x="71500" y="71437"/>
                </a:lnTo>
                <a:close/>
              </a:path>
              <a:path w="285750" h="285750">
                <a:moveTo>
                  <a:pt x="250063" y="71437"/>
                </a:moveTo>
                <a:lnTo>
                  <a:pt x="178561" y="71437"/>
                </a:lnTo>
                <a:lnTo>
                  <a:pt x="178561" y="178600"/>
                </a:lnTo>
                <a:lnTo>
                  <a:pt x="175754" y="192500"/>
                </a:lnTo>
                <a:lnTo>
                  <a:pt x="168100" y="203852"/>
                </a:lnTo>
                <a:lnTo>
                  <a:pt x="156755" y="211505"/>
                </a:lnTo>
                <a:lnTo>
                  <a:pt x="142875" y="214312"/>
                </a:lnTo>
                <a:lnTo>
                  <a:pt x="242847" y="214312"/>
                </a:lnTo>
                <a:lnTo>
                  <a:pt x="250063" y="178600"/>
                </a:lnTo>
                <a:lnTo>
                  <a:pt x="250063" y="71437"/>
                </a:lnTo>
                <a:close/>
              </a:path>
              <a:path w="285750" h="285750">
                <a:moveTo>
                  <a:pt x="214375" y="0"/>
                </a:moveTo>
                <a:lnTo>
                  <a:pt x="142875" y="71437"/>
                </a:lnTo>
                <a:lnTo>
                  <a:pt x="285750" y="71437"/>
                </a:lnTo>
                <a:lnTo>
                  <a:pt x="214375" y="0"/>
                </a:lnTo>
                <a:close/>
              </a:path>
            </a:pathLst>
          </a:custGeom>
          <a:solidFill>
            <a:srgbClr val="3452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4296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71437"/>
                </a:moveTo>
                <a:lnTo>
                  <a:pt x="250063" y="71437"/>
                </a:lnTo>
                <a:lnTo>
                  <a:pt x="250063" y="178600"/>
                </a:lnTo>
                <a:lnTo>
                  <a:pt x="241637" y="220304"/>
                </a:lnTo>
                <a:lnTo>
                  <a:pt x="218662" y="254363"/>
                </a:lnTo>
                <a:lnTo>
                  <a:pt x="184590" y="277328"/>
                </a:lnTo>
                <a:lnTo>
                  <a:pt x="142875" y="285750"/>
                </a:lnTo>
                <a:lnTo>
                  <a:pt x="107188" y="285750"/>
                </a:lnTo>
                <a:lnTo>
                  <a:pt x="65472" y="277328"/>
                </a:lnTo>
                <a:lnTo>
                  <a:pt x="31400" y="254363"/>
                </a:lnTo>
                <a:lnTo>
                  <a:pt x="8425" y="220304"/>
                </a:lnTo>
                <a:lnTo>
                  <a:pt x="0" y="178600"/>
                </a:lnTo>
                <a:lnTo>
                  <a:pt x="0" y="71437"/>
                </a:lnTo>
                <a:lnTo>
                  <a:pt x="71500" y="71437"/>
                </a:lnTo>
                <a:lnTo>
                  <a:pt x="71500" y="178600"/>
                </a:lnTo>
                <a:lnTo>
                  <a:pt x="74291" y="192500"/>
                </a:lnTo>
                <a:lnTo>
                  <a:pt x="81914" y="203852"/>
                </a:lnTo>
                <a:lnTo>
                  <a:pt x="93253" y="211505"/>
                </a:lnTo>
                <a:lnTo>
                  <a:pt x="107188" y="214312"/>
                </a:lnTo>
                <a:lnTo>
                  <a:pt x="142875" y="214312"/>
                </a:lnTo>
                <a:lnTo>
                  <a:pt x="156755" y="211505"/>
                </a:lnTo>
                <a:lnTo>
                  <a:pt x="168100" y="203852"/>
                </a:lnTo>
                <a:lnTo>
                  <a:pt x="175754" y="192500"/>
                </a:lnTo>
                <a:lnTo>
                  <a:pt x="178561" y="178600"/>
                </a:lnTo>
                <a:lnTo>
                  <a:pt x="178561" y="71437"/>
                </a:lnTo>
                <a:lnTo>
                  <a:pt x="142875" y="71437"/>
                </a:lnTo>
                <a:lnTo>
                  <a:pt x="214375" y="0"/>
                </a:lnTo>
                <a:lnTo>
                  <a:pt x="285750" y="71437"/>
                </a:lnTo>
                <a:close/>
              </a:path>
            </a:pathLst>
          </a:custGeom>
          <a:ln w="952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382000" y="6172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381000"/>
                </a:move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952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1371600"/>
            <a:ext cx="1295400" cy="838200"/>
          </a:xfrm>
          <a:prstGeom prst="rect">
            <a:avLst/>
          </a:prstGeom>
          <a:ln w="12700">
            <a:solidFill>
              <a:srgbClr val="0000FF"/>
            </a:solidFill>
          </a:ln>
        </p:spPr>
        <p:txBody>
          <a:bodyPr wrap="square" lIns="0" tIns="105410" rIns="0" bIns="0" rtlCol="0" vert="horz">
            <a:spAutoFit/>
          </a:bodyPr>
          <a:lstStyle/>
          <a:p>
            <a:pPr algn="ctr" marR="3175">
              <a:lnSpc>
                <a:spcPct val="100000"/>
              </a:lnSpc>
              <a:spcBef>
                <a:spcPts val="830"/>
              </a:spcBef>
            </a:pP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B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30340" y="1464386"/>
            <a:ext cx="148018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1099820" algn="l"/>
              </a:tabLst>
            </a:pP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C</a:t>
            </a: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	</a:t>
            </a: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D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2400" y="2514600"/>
            <a:ext cx="1676400" cy="1143000"/>
          </a:xfrm>
          <a:prstGeom prst="rect">
            <a:avLst/>
          </a:prstGeom>
          <a:ln w="12700">
            <a:solidFill>
              <a:srgbClr val="0000FF"/>
            </a:solidFill>
          </a:ln>
        </p:spPr>
        <p:txBody>
          <a:bodyPr wrap="square" lIns="0" tIns="181610" rIns="0" bIns="0" rtlCol="0" vert="horz">
            <a:spAutoFit/>
          </a:bodyPr>
          <a:lstStyle/>
          <a:p>
            <a:pPr marL="396240">
              <a:lnSpc>
                <a:spcPct val="100000"/>
              </a:lnSpc>
              <a:spcBef>
                <a:spcPts val="1430"/>
              </a:spcBef>
              <a:tabLst>
                <a:tab pos="1213485" algn="l"/>
              </a:tabLst>
            </a:pP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E	F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4993" y="2683891"/>
            <a:ext cx="37973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G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89782" y="3903345"/>
            <a:ext cx="37973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H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3894" y="5122875"/>
            <a:ext cx="176212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676910" algn="l"/>
                <a:tab pos="1381760" algn="l"/>
              </a:tabLst>
            </a:pP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I</a:t>
            </a: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	</a:t>
            </a: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J</a:t>
            </a: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	</a:t>
            </a: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K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38200" y="15240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5" y="173629"/>
                </a:lnTo>
                <a:lnTo>
                  <a:pt x="36412" y="132080"/>
                </a:lnTo>
                <a:lnTo>
                  <a:pt x="62724" y="94858"/>
                </a:lnTo>
                <a:lnTo>
                  <a:pt x="94868" y="62716"/>
                </a:lnTo>
                <a:lnTo>
                  <a:pt x="132091" y="36406"/>
                </a:lnTo>
                <a:lnTo>
                  <a:pt x="173639" y="16682"/>
                </a:lnTo>
                <a:lnTo>
                  <a:pt x="218760" y="4296"/>
                </a:lnTo>
                <a:lnTo>
                  <a:pt x="266700" y="0"/>
                </a:lnTo>
                <a:lnTo>
                  <a:pt x="314639" y="4296"/>
                </a:lnTo>
                <a:lnTo>
                  <a:pt x="359760" y="16682"/>
                </a:lnTo>
                <a:lnTo>
                  <a:pt x="401308" y="36406"/>
                </a:lnTo>
                <a:lnTo>
                  <a:pt x="438531" y="62716"/>
                </a:lnTo>
                <a:lnTo>
                  <a:pt x="470675" y="94858"/>
                </a:lnTo>
                <a:lnTo>
                  <a:pt x="496987" y="132079"/>
                </a:lnTo>
                <a:lnTo>
                  <a:pt x="516714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4" y="359770"/>
                </a:lnTo>
                <a:lnTo>
                  <a:pt x="496987" y="401319"/>
                </a:lnTo>
                <a:lnTo>
                  <a:pt x="470675" y="438541"/>
                </a:lnTo>
                <a:lnTo>
                  <a:pt x="438531" y="470683"/>
                </a:lnTo>
                <a:lnTo>
                  <a:pt x="401308" y="496993"/>
                </a:lnTo>
                <a:lnTo>
                  <a:pt x="359760" y="516717"/>
                </a:lnTo>
                <a:lnTo>
                  <a:pt x="314639" y="529103"/>
                </a:lnTo>
                <a:lnTo>
                  <a:pt x="266700" y="533400"/>
                </a:lnTo>
                <a:lnTo>
                  <a:pt x="218760" y="529103"/>
                </a:lnTo>
                <a:lnTo>
                  <a:pt x="173639" y="516717"/>
                </a:lnTo>
                <a:lnTo>
                  <a:pt x="132091" y="496993"/>
                </a:lnTo>
                <a:lnTo>
                  <a:pt x="94868" y="470683"/>
                </a:lnTo>
                <a:lnTo>
                  <a:pt x="62724" y="438541"/>
                </a:lnTo>
                <a:lnTo>
                  <a:pt x="36412" y="401320"/>
                </a:lnTo>
                <a:lnTo>
                  <a:pt x="16685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981200" y="15240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80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79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19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20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971800" y="15240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80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79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20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20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81000" y="27432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5" y="173629"/>
                </a:lnTo>
                <a:lnTo>
                  <a:pt x="36412" y="132080"/>
                </a:lnTo>
                <a:lnTo>
                  <a:pt x="62724" y="94858"/>
                </a:lnTo>
                <a:lnTo>
                  <a:pt x="94868" y="62716"/>
                </a:lnTo>
                <a:lnTo>
                  <a:pt x="132091" y="36406"/>
                </a:lnTo>
                <a:lnTo>
                  <a:pt x="173639" y="16682"/>
                </a:lnTo>
                <a:lnTo>
                  <a:pt x="218760" y="4296"/>
                </a:lnTo>
                <a:lnTo>
                  <a:pt x="266700" y="0"/>
                </a:lnTo>
                <a:lnTo>
                  <a:pt x="314639" y="4296"/>
                </a:lnTo>
                <a:lnTo>
                  <a:pt x="359760" y="16682"/>
                </a:lnTo>
                <a:lnTo>
                  <a:pt x="401308" y="36406"/>
                </a:lnTo>
                <a:lnTo>
                  <a:pt x="438531" y="62716"/>
                </a:lnTo>
                <a:lnTo>
                  <a:pt x="470675" y="94858"/>
                </a:lnTo>
                <a:lnTo>
                  <a:pt x="496987" y="132079"/>
                </a:lnTo>
                <a:lnTo>
                  <a:pt x="516714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4" y="359770"/>
                </a:lnTo>
                <a:lnTo>
                  <a:pt x="496987" y="401319"/>
                </a:lnTo>
                <a:lnTo>
                  <a:pt x="470675" y="438541"/>
                </a:lnTo>
                <a:lnTo>
                  <a:pt x="438531" y="470683"/>
                </a:lnTo>
                <a:lnTo>
                  <a:pt x="401308" y="496993"/>
                </a:lnTo>
                <a:lnTo>
                  <a:pt x="359760" y="516717"/>
                </a:lnTo>
                <a:lnTo>
                  <a:pt x="314639" y="529103"/>
                </a:lnTo>
                <a:lnTo>
                  <a:pt x="266700" y="533400"/>
                </a:lnTo>
                <a:lnTo>
                  <a:pt x="218760" y="529103"/>
                </a:lnTo>
                <a:lnTo>
                  <a:pt x="173639" y="516717"/>
                </a:lnTo>
                <a:lnTo>
                  <a:pt x="132091" y="496993"/>
                </a:lnTo>
                <a:lnTo>
                  <a:pt x="94868" y="470683"/>
                </a:lnTo>
                <a:lnTo>
                  <a:pt x="62724" y="438541"/>
                </a:lnTo>
                <a:lnTo>
                  <a:pt x="36412" y="401320"/>
                </a:lnTo>
                <a:lnTo>
                  <a:pt x="16685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219200" y="27432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79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79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19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20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971800" y="27432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80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79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20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20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971800" y="39624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80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80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20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19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971800" y="51816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80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80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39"/>
                </a:lnTo>
                <a:lnTo>
                  <a:pt x="516717" y="359760"/>
                </a:lnTo>
                <a:lnTo>
                  <a:pt x="496993" y="401308"/>
                </a:lnTo>
                <a:lnTo>
                  <a:pt x="470683" y="438531"/>
                </a:lnTo>
                <a:lnTo>
                  <a:pt x="438541" y="470675"/>
                </a:lnTo>
                <a:lnTo>
                  <a:pt x="401320" y="496987"/>
                </a:lnTo>
                <a:lnTo>
                  <a:pt x="359770" y="516714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4"/>
                </a:lnTo>
                <a:lnTo>
                  <a:pt x="132080" y="496987"/>
                </a:lnTo>
                <a:lnTo>
                  <a:pt x="94858" y="470675"/>
                </a:lnTo>
                <a:lnTo>
                  <a:pt x="62716" y="438531"/>
                </a:lnTo>
                <a:lnTo>
                  <a:pt x="36406" y="401308"/>
                </a:lnTo>
                <a:lnTo>
                  <a:pt x="16682" y="359760"/>
                </a:lnTo>
                <a:lnTo>
                  <a:pt x="4296" y="314639"/>
                </a:lnTo>
                <a:lnTo>
                  <a:pt x="0" y="2667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209800" y="51816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80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80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39"/>
                </a:lnTo>
                <a:lnTo>
                  <a:pt x="516717" y="359760"/>
                </a:lnTo>
                <a:lnTo>
                  <a:pt x="496993" y="401308"/>
                </a:lnTo>
                <a:lnTo>
                  <a:pt x="470683" y="438531"/>
                </a:lnTo>
                <a:lnTo>
                  <a:pt x="438541" y="470675"/>
                </a:lnTo>
                <a:lnTo>
                  <a:pt x="401319" y="496987"/>
                </a:lnTo>
                <a:lnTo>
                  <a:pt x="359770" y="516714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4"/>
                </a:lnTo>
                <a:lnTo>
                  <a:pt x="132080" y="496987"/>
                </a:lnTo>
                <a:lnTo>
                  <a:pt x="94858" y="470675"/>
                </a:lnTo>
                <a:lnTo>
                  <a:pt x="62716" y="438531"/>
                </a:lnTo>
                <a:lnTo>
                  <a:pt x="36406" y="401308"/>
                </a:lnTo>
                <a:lnTo>
                  <a:pt x="16682" y="359760"/>
                </a:lnTo>
                <a:lnTo>
                  <a:pt x="4296" y="314639"/>
                </a:lnTo>
                <a:lnTo>
                  <a:pt x="0" y="2667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733800" y="51816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79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80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39"/>
                </a:lnTo>
                <a:lnTo>
                  <a:pt x="516717" y="359760"/>
                </a:lnTo>
                <a:lnTo>
                  <a:pt x="496993" y="401308"/>
                </a:lnTo>
                <a:lnTo>
                  <a:pt x="470683" y="438531"/>
                </a:lnTo>
                <a:lnTo>
                  <a:pt x="438541" y="470675"/>
                </a:lnTo>
                <a:lnTo>
                  <a:pt x="401320" y="496987"/>
                </a:lnTo>
                <a:lnTo>
                  <a:pt x="359770" y="516714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4"/>
                </a:lnTo>
                <a:lnTo>
                  <a:pt x="132080" y="496987"/>
                </a:lnTo>
                <a:lnTo>
                  <a:pt x="94858" y="470675"/>
                </a:lnTo>
                <a:lnTo>
                  <a:pt x="62716" y="438531"/>
                </a:lnTo>
                <a:lnTo>
                  <a:pt x="36406" y="401308"/>
                </a:lnTo>
                <a:lnTo>
                  <a:pt x="16682" y="359760"/>
                </a:lnTo>
                <a:lnTo>
                  <a:pt x="4296" y="314639"/>
                </a:lnTo>
                <a:lnTo>
                  <a:pt x="0" y="2667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09600" y="1905000"/>
            <a:ext cx="228600" cy="838200"/>
          </a:xfrm>
          <a:custGeom>
            <a:avLst/>
            <a:gdLst/>
            <a:ahLst/>
            <a:cxnLst/>
            <a:rect l="l" t="t" r="r" b="b"/>
            <a:pathLst>
              <a:path w="228600" h="838200">
                <a:moveTo>
                  <a:pt x="228600" y="0"/>
                </a:moveTo>
                <a:lnTo>
                  <a:pt x="0" y="8382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371600" y="1905000"/>
            <a:ext cx="76200" cy="838200"/>
          </a:xfrm>
          <a:custGeom>
            <a:avLst/>
            <a:gdLst/>
            <a:ahLst/>
            <a:cxnLst/>
            <a:rect l="l" t="t" r="r" b="b"/>
            <a:pathLst>
              <a:path w="76200" h="838200">
                <a:moveTo>
                  <a:pt x="0" y="0"/>
                </a:moveTo>
                <a:lnTo>
                  <a:pt x="76200" y="8382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200400" y="2057400"/>
            <a:ext cx="0" cy="685800"/>
          </a:xfrm>
          <a:custGeom>
            <a:avLst/>
            <a:gdLst/>
            <a:ahLst/>
            <a:cxnLst/>
            <a:rect l="l" t="t" r="r" b="b"/>
            <a:pathLst>
              <a:path w="0"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200400" y="3276600"/>
            <a:ext cx="0" cy="685800"/>
          </a:xfrm>
          <a:custGeom>
            <a:avLst/>
            <a:gdLst/>
            <a:ahLst/>
            <a:cxnLst/>
            <a:rect l="l" t="t" r="r" b="b"/>
            <a:pathLst>
              <a:path w="0"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276600" y="4495800"/>
            <a:ext cx="0" cy="685800"/>
          </a:xfrm>
          <a:custGeom>
            <a:avLst/>
            <a:gdLst/>
            <a:ahLst/>
            <a:cxnLst/>
            <a:rect l="l" t="t" r="r" b="b"/>
            <a:pathLst>
              <a:path w="0"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438400" y="4343400"/>
            <a:ext cx="533400" cy="838200"/>
          </a:xfrm>
          <a:custGeom>
            <a:avLst/>
            <a:gdLst/>
            <a:ahLst/>
            <a:cxnLst/>
            <a:rect l="l" t="t" r="r" b="b"/>
            <a:pathLst>
              <a:path w="533400" h="838200">
                <a:moveTo>
                  <a:pt x="533400" y="0"/>
                </a:moveTo>
                <a:lnTo>
                  <a:pt x="0" y="8382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505200" y="4343400"/>
            <a:ext cx="457200" cy="838200"/>
          </a:xfrm>
          <a:custGeom>
            <a:avLst/>
            <a:gdLst/>
            <a:ahLst/>
            <a:cxnLst/>
            <a:rect l="l" t="t" r="r" b="b"/>
            <a:pathLst>
              <a:path w="457200" h="838200">
                <a:moveTo>
                  <a:pt x="0" y="0"/>
                </a:moveTo>
                <a:lnTo>
                  <a:pt x="457200" y="8382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905000" y="1371600"/>
            <a:ext cx="2438400" cy="4572000"/>
          </a:xfrm>
          <a:custGeom>
            <a:avLst/>
            <a:gdLst/>
            <a:ahLst/>
            <a:cxnLst/>
            <a:rect l="l" t="t" r="r" b="b"/>
            <a:pathLst>
              <a:path w="2438400" h="4572000">
                <a:moveTo>
                  <a:pt x="0" y="4572000"/>
                </a:moveTo>
                <a:lnTo>
                  <a:pt x="2438400" y="4572000"/>
                </a:lnTo>
                <a:lnTo>
                  <a:pt x="2438400" y="0"/>
                </a:lnTo>
                <a:lnTo>
                  <a:pt x="0" y="0"/>
                </a:lnTo>
                <a:lnTo>
                  <a:pt x="0" y="4572000"/>
                </a:lnTo>
                <a:close/>
              </a:path>
            </a:pathLst>
          </a:custGeom>
          <a:ln w="1270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4804028" y="2902661"/>
            <a:ext cx="3838575" cy="1244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4000" spc="-5">
                <a:solidFill>
                  <a:srgbClr val="990033"/>
                </a:solidFill>
                <a:latin typeface="Times New Roman"/>
                <a:cs typeface="Times New Roman"/>
              </a:rPr>
              <a:t>2</a:t>
            </a:r>
            <a:r>
              <a:rPr dirty="0" sz="4000" spc="-5">
                <a:solidFill>
                  <a:srgbClr val="990033"/>
                </a:solidFill>
                <a:latin typeface="SimSun"/>
                <a:cs typeface="SimSun"/>
              </a:rPr>
              <a:t>．</a:t>
            </a:r>
            <a:r>
              <a:rPr dirty="0" sz="4000" spc="10">
                <a:solidFill>
                  <a:srgbClr val="990033"/>
                </a:solidFill>
                <a:latin typeface="SimSun"/>
                <a:cs typeface="SimSun"/>
              </a:rPr>
              <a:t>森</a:t>
            </a:r>
            <a:r>
              <a:rPr dirty="0" sz="4000" spc="-5">
                <a:solidFill>
                  <a:srgbClr val="990033"/>
                </a:solidFill>
                <a:latin typeface="SimSun"/>
                <a:cs typeface="SimSun"/>
              </a:rPr>
              <a:t>林</a:t>
            </a:r>
            <a:r>
              <a:rPr dirty="0" sz="4000" spc="10">
                <a:solidFill>
                  <a:srgbClr val="990033"/>
                </a:solidFill>
                <a:latin typeface="SimSun"/>
                <a:cs typeface="SimSun"/>
              </a:rPr>
              <a:t>中</a:t>
            </a:r>
            <a:r>
              <a:rPr dirty="0" sz="4000" spc="-5">
                <a:solidFill>
                  <a:srgbClr val="990033"/>
                </a:solidFill>
                <a:latin typeface="SimSun"/>
                <a:cs typeface="SimSun"/>
              </a:rPr>
              <a:t>第一棵 </a:t>
            </a:r>
            <a:r>
              <a:rPr dirty="0" sz="4000">
                <a:solidFill>
                  <a:srgbClr val="990033"/>
                </a:solidFill>
                <a:latin typeface="SimSun"/>
                <a:cs typeface="SimSun"/>
              </a:rPr>
              <a:t>树</a:t>
            </a:r>
            <a:r>
              <a:rPr dirty="0" sz="4000" spc="-5">
                <a:solidFill>
                  <a:srgbClr val="990033"/>
                </a:solidFill>
                <a:latin typeface="SimSun"/>
                <a:cs typeface="SimSun"/>
              </a:rPr>
              <a:t>的子</a:t>
            </a:r>
            <a:r>
              <a:rPr dirty="0" sz="4000">
                <a:solidFill>
                  <a:srgbClr val="990033"/>
                </a:solidFill>
                <a:latin typeface="SimSun"/>
                <a:cs typeface="SimSun"/>
              </a:rPr>
              <a:t>树</a:t>
            </a:r>
            <a:r>
              <a:rPr dirty="0" sz="4000" spc="-5">
                <a:solidFill>
                  <a:srgbClr val="990033"/>
                </a:solidFill>
                <a:latin typeface="SimSun"/>
                <a:cs typeface="SimSun"/>
              </a:rPr>
              <a:t>森林；</a:t>
            </a:r>
            <a:endParaRPr sz="400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727575" y="4579442"/>
            <a:ext cx="3839845" cy="1244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4000">
                <a:solidFill>
                  <a:srgbClr val="990033"/>
                </a:solidFill>
                <a:latin typeface="Times New Roman"/>
                <a:cs typeface="Times New Roman"/>
              </a:rPr>
              <a:t>3</a:t>
            </a:r>
            <a:r>
              <a:rPr dirty="0" sz="4000">
                <a:solidFill>
                  <a:srgbClr val="990033"/>
                </a:solidFill>
                <a:latin typeface="SimSun"/>
                <a:cs typeface="SimSun"/>
              </a:rPr>
              <a:t>．森林中</a:t>
            </a:r>
            <a:r>
              <a:rPr dirty="0" sz="4000" spc="-5">
                <a:solidFill>
                  <a:srgbClr val="990033"/>
                </a:solidFill>
                <a:latin typeface="SimSun"/>
                <a:cs typeface="SimSun"/>
              </a:rPr>
              <a:t>其</a:t>
            </a:r>
            <a:r>
              <a:rPr dirty="0" sz="4000">
                <a:solidFill>
                  <a:srgbClr val="990033"/>
                </a:solidFill>
                <a:latin typeface="SimSun"/>
                <a:cs typeface="SimSun"/>
              </a:rPr>
              <a:t>它</a:t>
            </a:r>
            <a:r>
              <a:rPr dirty="0" sz="4000" spc="-5">
                <a:solidFill>
                  <a:srgbClr val="990033"/>
                </a:solidFill>
                <a:latin typeface="SimSun"/>
                <a:cs typeface="SimSun"/>
              </a:rPr>
              <a:t>树 </a:t>
            </a:r>
            <a:r>
              <a:rPr dirty="0" sz="4000" spc="5">
                <a:solidFill>
                  <a:srgbClr val="990033"/>
                </a:solidFill>
                <a:latin typeface="SimSun"/>
                <a:cs typeface="SimSun"/>
              </a:rPr>
              <a:t>构</a:t>
            </a:r>
            <a:r>
              <a:rPr dirty="0" sz="4000" spc="-5">
                <a:solidFill>
                  <a:srgbClr val="990033"/>
                </a:solidFill>
                <a:latin typeface="SimSun"/>
                <a:cs typeface="SimSun"/>
              </a:rPr>
              <a:t>成的</a:t>
            </a:r>
            <a:r>
              <a:rPr dirty="0" sz="4000" spc="10">
                <a:solidFill>
                  <a:srgbClr val="990033"/>
                </a:solidFill>
                <a:latin typeface="SimSun"/>
                <a:cs typeface="SimSun"/>
              </a:rPr>
              <a:t>森</a:t>
            </a:r>
            <a:r>
              <a:rPr dirty="0" sz="4000" spc="-5">
                <a:solidFill>
                  <a:srgbClr val="990033"/>
                </a:solidFill>
                <a:latin typeface="SimSun"/>
                <a:cs typeface="SimSun"/>
              </a:rPr>
              <a:t>林。</a:t>
            </a:r>
            <a:endParaRPr sz="4000">
              <a:latin typeface="SimSun"/>
              <a:cs typeface="SimSu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467225" y="37326"/>
            <a:ext cx="4597400" cy="2433320"/>
          </a:xfrm>
          <a:prstGeom prst="rect">
            <a:avLst/>
          </a:prstGeom>
        </p:spPr>
        <p:txBody>
          <a:bodyPr wrap="square" lIns="0" tIns="302260" rIns="0" bIns="0" rtlCol="0" vert="horz">
            <a:spAutoFit/>
          </a:bodyPr>
          <a:lstStyle/>
          <a:p>
            <a:pPr marL="333375" indent="-320675">
              <a:lnSpc>
                <a:spcPct val="100000"/>
              </a:lnSpc>
              <a:spcBef>
                <a:spcPts val="2380"/>
              </a:spcBef>
            </a:pPr>
            <a:r>
              <a:rPr dirty="0" sz="4000" spc="-5">
                <a:solidFill>
                  <a:srgbClr val="0000FF"/>
                </a:solidFill>
                <a:latin typeface="SimSun"/>
                <a:cs typeface="SimSun"/>
              </a:rPr>
              <a:t>森林由</a:t>
            </a:r>
            <a:r>
              <a:rPr dirty="0" sz="4000" spc="5">
                <a:solidFill>
                  <a:srgbClr val="0000FF"/>
                </a:solidFill>
                <a:latin typeface="SimSun"/>
                <a:cs typeface="SimSun"/>
              </a:rPr>
              <a:t>三</a:t>
            </a:r>
            <a:r>
              <a:rPr dirty="0" sz="4000" spc="-5">
                <a:solidFill>
                  <a:srgbClr val="0000FF"/>
                </a:solidFill>
                <a:latin typeface="SimSun"/>
                <a:cs typeface="SimSun"/>
              </a:rPr>
              <a:t>部分构成：</a:t>
            </a:r>
            <a:endParaRPr sz="4000">
              <a:latin typeface="SimSun"/>
              <a:cs typeface="SimSun"/>
            </a:endParaRPr>
          </a:p>
          <a:p>
            <a:pPr marL="333375" marR="440690">
              <a:lnSpc>
                <a:spcPct val="100000"/>
              </a:lnSpc>
              <a:spcBef>
                <a:spcPts val="2275"/>
              </a:spcBef>
            </a:pPr>
            <a:r>
              <a:rPr dirty="0" sz="4000">
                <a:solidFill>
                  <a:srgbClr val="990033"/>
                </a:solidFill>
                <a:latin typeface="Times New Roman"/>
                <a:cs typeface="Times New Roman"/>
              </a:rPr>
              <a:t>1</a:t>
            </a:r>
            <a:r>
              <a:rPr dirty="0" sz="4000" spc="5">
                <a:solidFill>
                  <a:srgbClr val="990033"/>
                </a:solidFill>
                <a:latin typeface="SimSun"/>
                <a:cs typeface="SimSun"/>
              </a:rPr>
              <a:t>．森林中</a:t>
            </a:r>
            <a:r>
              <a:rPr dirty="0" sz="4000" spc="-5">
                <a:solidFill>
                  <a:srgbClr val="990033"/>
                </a:solidFill>
                <a:latin typeface="SimSun"/>
                <a:cs typeface="SimSun"/>
              </a:rPr>
              <a:t>第</a:t>
            </a:r>
            <a:r>
              <a:rPr dirty="0" sz="4000" spc="5">
                <a:solidFill>
                  <a:srgbClr val="990033"/>
                </a:solidFill>
                <a:latin typeface="SimSun"/>
                <a:cs typeface="SimSun"/>
              </a:rPr>
              <a:t>一</a:t>
            </a:r>
            <a:r>
              <a:rPr dirty="0" sz="4000" spc="-5">
                <a:solidFill>
                  <a:srgbClr val="990033"/>
                </a:solidFill>
                <a:latin typeface="SimSun"/>
                <a:cs typeface="SimSun"/>
              </a:rPr>
              <a:t>棵 </a:t>
            </a:r>
            <a:r>
              <a:rPr dirty="0" sz="4000">
                <a:solidFill>
                  <a:srgbClr val="990033"/>
                </a:solidFill>
                <a:latin typeface="SimSun"/>
                <a:cs typeface="SimSun"/>
              </a:rPr>
              <a:t>树</a:t>
            </a:r>
            <a:r>
              <a:rPr dirty="0" sz="4000" spc="-5">
                <a:solidFill>
                  <a:srgbClr val="990033"/>
                </a:solidFill>
                <a:latin typeface="SimSun"/>
                <a:cs typeface="SimSun"/>
              </a:rPr>
              <a:t>的根</a:t>
            </a:r>
            <a:r>
              <a:rPr dirty="0" sz="4000">
                <a:solidFill>
                  <a:srgbClr val="990033"/>
                </a:solidFill>
                <a:latin typeface="SimSun"/>
                <a:cs typeface="SimSun"/>
              </a:rPr>
              <a:t>结</a:t>
            </a:r>
            <a:r>
              <a:rPr dirty="0" sz="4000" spc="-5">
                <a:solidFill>
                  <a:srgbClr val="990033"/>
                </a:solidFill>
                <a:latin typeface="SimSun"/>
                <a:cs typeface="SimSun"/>
              </a:rPr>
              <a:t>点；</a:t>
            </a:r>
            <a:endParaRPr sz="4000">
              <a:latin typeface="SimSun"/>
              <a:cs typeface="SimSu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534400" y="62484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0"/>
                </a:moveTo>
                <a:lnTo>
                  <a:pt x="0" y="0"/>
                </a:lnTo>
                <a:lnTo>
                  <a:pt x="0" y="381000"/>
                </a:lnTo>
                <a:lnTo>
                  <a:pt x="381000" y="381000"/>
                </a:lnTo>
                <a:lnTo>
                  <a:pt x="381000" y="333374"/>
                </a:lnTo>
                <a:lnTo>
                  <a:pt x="154813" y="333375"/>
                </a:lnTo>
                <a:lnTo>
                  <a:pt x="113097" y="324953"/>
                </a:lnTo>
                <a:lnTo>
                  <a:pt x="79025" y="301988"/>
                </a:lnTo>
                <a:lnTo>
                  <a:pt x="56050" y="267929"/>
                </a:lnTo>
                <a:lnTo>
                  <a:pt x="47625" y="226225"/>
                </a:lnTo>
                <a:lnTo>
                  <a:pt x="47625" y="119062"/>
                </a:lnTo>
                <a:lnTo>
                  <a:pt x="190500" y="119062"/>
                </a:lnTo>
                <a:lnTo>
                  <a:pt x="262000" y="47625"/>
                </a:lnTo>
                <a:lnTo>
                  <a:pt x="381000" y="47625"/>
                </a:lnTo>
                <a:lnTo>
                  <a:pt x="381000" y="0"/>
                </a:lnTo>
                <a:close/>
              </a:path>
              <a:path w="381000" h="381000">
                <a:moveTo>
                  <a:pt x="381000" y="47625"/>
                </a:moveTo>
                <a:lnTo>
                  <a:pt x="262000" y="47625"/>
                </a:lnTo>
                <a:lnTo>
                  <a:pt x="333375" y="119062"/>
                </a:lnTo>
                <a:lnTo>
                  <a:pt x="297688" y="119062"/>
                </a:lnTo>
                <a:lnTo>
                  <a:pt x="297688" y="226225"/>
                </a:lnTo>
                <a:lnTo>
                  <a:pt x="289262" y="267929"/>
                </a:lnTo>
                <a:lnTo>
                  <a:pt x="266287" y="301988"/>
                </a:lnTo>
                <a:lnTo>
                  <a:pt x="232215" y="324953"/>
                </a:lnTo>
                <a:lnTo>
                  <a:pt x="190500" y="333375"/>
                </a:lnTo>
                <a:lnTo>
                  <a:pt x="381000" y="333374"/>
                </a:lnTo>
                <a:lnTo>
                  <a:pt x="381000" y="47625"/>
                </a:lnTo>
                <a:close/>
              </a:path>
              <a:path w="381000" h="381000">
                <a:moveTo>
                  <a:pt x="226186" y="119062"/>
                </a:moveTo>
                <a:lnTo>
                  <a:pt x="119125" y="119062"/>
                </a:lnTo>
                <a:lnTo>
                  <a:pt x="118999" y="226225"/>
                </a:lnTo>
                <a:lnTo>
                  <a:pt x="121808" y="240125"/>
                </a:lnTo>
                <a:lnTo>
                  <a:pt x="129476" y="251477"/>
                </a:lnTo>
                <a:lnTo>
                  <a:pt x="140858" y="259130"/>
                </a:lnTo>
                <a:lnTo>
                  <a:pt x="154813" y="261937"/>
                </a:lnTo>
                <a:lnTo>
                  <a:pt x="190500" y="261937"/>
                </a:lnTo>
                <a:lnTo>
                  <a:pt x="204380" y="259130"/>
                </a:lnTo>
                <a:lnTo>
                  <a:pt x="215725" y="251477"/>
                </a:lnTo>
                <a:lnTo>
                  <a:pt x="223379" y="240125"/>
                </a:lnTo>
                <a:lnTo>
                  <a:pt x="226186" y="226225"/>
                </a:lnTo>
                <a:lnTo>
                  <a:pt x="226186" y="119062"/>
                </a:lnTo>
                <a:close/>
              </a:path>
            </a:pathLst>
          </a:custGeom>
          <a:solidFill>
            <a:srgbClr val="C9F1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582025" y="62960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71500" y="71437"/>
                </a:moveTo>
                <a:lnTo>
                  <a:pt x="0" y="71437"/>
                </a:lnTo>
                <a:lnTo>
                  <a:pt x="0" y="178600"/>
                </a:lnTo>
                <a:lnTo>
                  <a:pt x="8425" y="220304"/>
                </a:lnTo>
                <a:lnTo>
                  <a:pt x="31400" y="254363"/>
                </a:lnTo>
                <a:lnTo>
                  <a:pt x="65472" y="277328"/>
                </a:lnTo>
                <a:lnTo>
                  <a:pt x="107188" y="285750"/>
                </a:lnTo>
                <a:lnTo>
                  <a:pt x="142875" y="285750"/>
                </a:lnTo>
                <a:lnTo>
                  <a:pt x="184590" y="277328"/>
                </a:lnTo>
                <a:lnTo>
                  <a:pt x="218662" y="254363"/>
                </a:lnTo>
                <a:lnTo>
                  <a:pt x="241637" y="220304"/>
                </a:lnTo>
                <a:lnTo>
                  <a:pt x="242847" y="214312"/>
                </a:lnTo>
                <a:lnTo>
                  <a:pt x="107188" y="214312"/>
                </a:lnTo>
                <a:lnTo>
                  <a:pt x="93233" y="211505"/>
                </a:lnTo>
                <a:lnTo>
                  <a:pt x="81851" y="203852"/>
                </a:lnTo>
                <a:lnTo>
                  <a:pt x="74183" y="192500"/>
                </a:lnTo>
                <a:lnTo>
                  <a:pt x="71374" y="178600"/>
                </a:lnTo>
                <a:lnTo>
                  <a:pt x="71500" y="71437"/>
                </a:lnTo>
                <a:close/>
              </a:path>
              <a:path w="285750" h="285750">
                <a:moveTo>
                  <a:pt x="250063" y="71437"/>
                </a:moveTo>
                <a:lnTo>
                  <a:pt x="178561" y="71437"/>
                </a:lnTo>
                <a:lnTo>
                  <a:pt x="178561" y="178600"/>
                </a:lnTo>
                <a:lnTo>
                  <a:pt x="175754" y="192500"/>
                </a:lnTo>
                <a:lnTo>
                  <a:pt x="168100" y="203852"/>
                </a:lnTo>
                <a:lnTo>
                  <a:pt x="156755" y="211505"/>
                </a:lnTo>
                <a:lnTo>
                  <a:pt x="142875" y="214312"/>
                </a:lnTo>
                <a:lnTo>
                  <a:pt x="242847" y="214312"/>
                </a:lnTo>
                <a:lnTo>
                  <a:pt x="250063" y="178600"/>
                </a:lnTo>
                <a:lnTo>
                  <a:pt x="250063" y="71437"/>
                </a:lnTo>
                <a:close/>
              </a:path>
              <a:path w="285750" h="285750">
                <a:moveTo>
                  <a:pt x="214375" y="0"/>
                </a:moveTo>
                <a:lnTo>
                  <a:pt x="142875" y="71437"/>
                </a:lnTo>
                <a:lnTo>
                  <a:pt x="285750" y="71437"/>
                </a:lnTo>
                <a:lnTo>
                  <a:pt x="214375" y="0"/>
                </a:lnTo>
                <a:close/>
              </a:path>
            </a:pathLst>
          </a:custGeom>
          <a:solidFill>
            <a:srgbClr val="7991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582025" y="62960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71437"/>
                </a:moveTo>
                <a:lnTo>
                  <a:pt x="250063" y="71437"/>
                </a:lnTo>
                <a:lnTo>
                  <a:pt x="250063" y="178600"/>
                </a:lnTo>
                <a:lnTo>
                  <a:pt x="241637" y="220304"/>
                </a:lnTo>
                <a:lnTo>
                  <a:pt x="218662" y="254363"/>
                </a:lnTo>
                <a:lnTo>
                  <a:pt x="184590" y="277328"/>
                </a:lnTo>
                <a:lnTo>
                  <a:pt x="142875" y="285750"/>
                </a:lnTo>
                <a:lnTo>
                  <a:pt x="107188" y="285750"/>
                </a:lnTo>
                <a:lnTo>
                  <a:pt x="65472" y="277328"/>
                </a:lnTo>
                <a:lnTo>
                  <a:pt x="31400" y="254363"/>
                </a:lnTo>
                <a:lnTo>
                  <a:pt x="8425" y="220304"/>
                </a:lnTo>
                <a:lnTo>
                  <a:pt x="0" y="178600"/>
                </a:lnTo>
                <a:lnTo>
                  <a:pt x="0" y="71437"/>
                </a:lnTo>
                <a:lnTo>
                  <a:pt x="71500" y="71437"/>
                </a:lnTo>
                <a:lnTo>
                  <a:pt x="71500" y="178600"/>
                </a:lnTo>
                <a:lnTo>
                  <a:pt x="74291" y="192500"/>
                </a:lnTo>
                <a:lnTo>
                  <a:pt x="81914" y="203852"/>
                </a:lnTo>
                <a:lnTo>
                  <a:pt x="93253" y="211505"/>
                </a:lnTo>
                <a:lnTo>
                  <a:pt x="107188" y="214312"/>
                </a:lnTo>
                <a:lnTo>
                  <a:pt x="142875" y="214312"/>
                </a:lnTo>
                <a:lnTo>
                  <a:pt x="156755" y="211505"/>
                </a:lnTo>
                <a:lnTo>
                  <a:pt x="168100" y="203852"/>
                </a:lnTo>
                <a:lnTo>
                  <a:pt x="175754" y="192500"/>
                </a:lnTo>
                <a:lnTo>
                  <a:pt x="178561" y="178600"/>
                </a:lnTo>
                <a:lnTo>
                  <a:pt x="178561" y="71437"/>
                </a:lnTo>
                <a:lnTo>
                  <a:pt x="142875" y="71437"/>
                </a:lnTo>
                <a:lnTo>
                  <a:pt x="214375" y="0"/>
                </a:lnTo>
                <a:lnTo>
                  <a:pt x="285750" y="71437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534400" y="62484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381000"/>
                </a:move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764" y="173177"/>
            <a:ext cx="282575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5">
                <a:solidFill>
                  <a:srgbClr val="CC00FF"/>
                </a:solidFill>
                <a:latin typeface="Microsoft JhengHei"/>
                <a:cs typeface="Microsoft JhengHei"/>
              </a:rPr>
              <a:t>森林</a:t>
            </a:r>
            <a:r>
              <a:rPr dirty="0" sz="4400" spc="20">
                <a:solidFill>
                  <a:srgbClr val="CC00FF"/>
                </a:solidFill>
                <a:latin typeface="Microsoft JhengHei"/>
                <a:cs typeface="Microsoft JhengHei"/>
              </a:rPr>
              <a:t>的</a:t>
            </a:r>
            <a:r>
              <a:rPr dirty="0" sz="4400" spc="5">
                <a:solidFill>
                  <a:srgbClr val="CC00FF"/>
                </a:solidFill>
                <a:latin typeface="Microsoft JhengHei"/>
                <a:cs typeface="Microsoft JhengHei"/>
              </a:rPr>
              <a:t>遍历</a:t>
            </a:r>
            <a:endParaRPr sz="4400">
              <a:latin typeface="Microsoft JhengHei"/>
              <a:cs typeface="Microsoft Jheng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6341" y="947454"/>
            <a:ext cx="8666480" cy="55010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531620" indent="318770">
              <a:lnSpc>
                <a:spcPct val="123300"/>
              </a:lnSpc>
              <a:spcBef>
                <a:spcPts val="95"/>
              </a:spcBef>
              <a:tabLst>
                <a:tab pos="967105" algn="l"/>
                <a:tab pos="3441700" algn="l"/>
              </a:tabLst>
            </a:pPr>
            <a:r>
              <a:rPr dirty="0" sz="4000" spc="-5" b="1">
                <a:solidFill>
                  <a:srgbClr val="0000FF"/>
                </a:solidFill>
                <a:latin typeface="Times New Roman"/>
                <a:cs typeface="Times New Roman"/>
              </a:rPr>
              <a:t>1.	</a:t>
            </a:r>
            <a:r>
              <a:rPr dirty="0" sz="4000" spc="15" b="1">
                <a:solidFill>
                  <a:srgbClr val="0000FF"/>
                </a:solidFill>
                <a:latin typeface="Microsoft YaHei"/>
                <a:cs typeface="Microsoft YaHei"/>
              </a:rPr>
              <a:t>先序遍</a:t>
            </a:r>
            <a:r>
              <a:rPr dirty="0" sz="4000" spc="-5" b="1">
                <a:solidFill>
                  <a:srgbClr val="0000FF"/>
                </a:solidFill>
                <a:latin typeface="Microsoft YaHei"/>
                <a:cs typeface="Microsoft YaHei"/>
              </a:rPr>
              <a:t>历	</a:t>
            </a:r>
            <a:r>
              <a:rPr dirty="0" baseline="1388" sz="6000">
                <a:solidFill>
                  <a:srgbClr val="006666"/>
                </a:solidFill>
                <a:latin typeface="SimSun"/>
                <a:cs typeface="SimSun"/>
              </a:rPr>
              <a:t>若森林不空</a:t>
            </a:r>
            <a:r>
              <a:rPr dirty="0" baseline="1388" sz="6000" spc="-7">
                <a:solidFill>
                  <a:srgbClr val="006666"/>
                </a:solidFill>
                <a:latin typeface="SimSun"/>
                <a:cs typeface="SimSun"/>
              </a:rPr>
              <a:t>，则 </a:t>
            </a:r>
            <a:r>
              <a:rPr dirty="0" sz="4000" spc="15" b="1">
                <a:solidFill>
                  <a:srgbClr val="FF0000"/>
                </a:solidFill>
                <a:latin typeface="Microsoft YaHei"/>
                <a:cs typeface="Microsoft YaHei"/>
              </a:rPr>
              <a:t>访</a:t>
            </a:r>
            <a:r>
              <a:rPr dirty="0" sz="4000" b="1">
                <a:solidFill>
                  <a:srgbClr val="FF0000"/>
                </a:solidFill>
                <a:latin typeface="Microsoft YaHei"/>
                <a:cs typeface="Microsoft YaHei"/>
              </a:rPr>
              <a:t>问</a:t>
            </a:r>
            <a:r>
              <a:rPr dirty="0" sz="4000" spc="-5">
                <a:solidFill>
                  <a:srgbClr val="FF0000"/>
                </a:solidFill>
                <a:latin typeface="SimSun"/>
                <a:cs typeface="SimSun"/>
              </a:rPr>
              <a:t>森林中第</a:t>
            </a:r>
            <a:r>
              <a:rPr dirty="0" sz="4000">
                <a:solidFill>
                  <a:srgbClr val="FF0000"/>
                </a:solidFill>
                <a:latin typeface="SimSun"/>
                <a:cs typeface="SimSun"/>
              </a:rPr>
              <a:t>一</a:t>
            </a:r>
            <a:r>
              <a:rPr dirty="0" sz="4000" spc="-5">
                <a:solidFill>
                  <a:srgbClr val="FF0000"/>
                </a:solidFill>
                <a:latin typeface="SimSun"/>
                <a:cs typeface="SimSun"/>
              </a:rPr>
              <a:t>棵树的根结点；</a:t>
            </a:r>
            <a:endParaRPr sz="4000">
              <a:latin typeface="SimSun"/>
              <a:cs typeface="SimSun"/>
            </a:endParaRPr>
          </a:p>
          <a:p>
            <a:pPr marL="12700" marR="5080">
              <a:lnSpc>
                <a:spcPts val="6000"/>
              </a:lnSpc>
              <a:spcBef>
                <a:spcPts val="400"/>
              </a:spcBef>
            </a:pPr>
            <a:r>
              <a:rPr dirty="0" sz="4000" spc="15" b="1">
                <a:solidFill>
                  <a:srgbClr val="333399"/>
                </a:solidFill>
                <a:latin typeface="Microsoft YaHei"/>
                <a:cs typeface="Microsoft YaHei"/>
              </a:rPr>
              <a:t>先</a:t>
            </a:r>
            <a:r>
              <a:rPr dirty="0" sz="4000" b="1">
                <a:solidFill>
                  <a:srgbClr val="333399"/>
                </a:solidFill>
                <a:latin typeface="Microsoft YaHei"/>
                <a:cs typeface="Microsoft YaHei"/>
              </a:rPr>
              <a:t>序遍</a:t>
            </a:r>
            <a:r>
              <a:rPr dirty="0" sz="4000" spc="30" b="1">
                <a:solidFill>
                  <a:srgbClr val="333399"/>
                </a:solidFill>
                <a:latin typeface="Microsoft YaHei"/>
                <a:cs typeface="Microsoft YaHei"/>
              </a:rPr>
              <a:t>历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森林</a:t>
            </a:r>
            <a:r>
              <a:rPr dirty="0" sz="4000">
                <a:solidFill>
                  <a:srgbClr val="006666"/>
                </a:solidFill>
                <a:latin typeface="SimSun"/>
                <a:cs typeface="SimSun"/>
              </a:rPr>
              <a:t>中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第一</a:t>
            </a:r>
            <a:r>
              <a:rPr dirty="0" sz="4000">
                <a:solidFill>
                  <a:srgbClr val="006666"/>
                </a:solidFill>
                <a:latin typeface="SimSun"/>
                <a:cs typeface="SimSun"/>
              </a:rPr>
              <a:t>棵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树的</a:t>
            </a:r>
            <a:r>
              <a:rPr dirty="0" sz="4000">
                <a:solidFill>
                  <a:srgbClr val="006666"/>
                </a:solidFill>
                <a:latin typeface="SimSun"/>
                <a:cs typeface="SimSun"/>
              </a:rPr>
              <a:t>子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树森</a:t>
            </a:r>
            <a:r>
              <a:rPr dirty="0" sz="4000">
                <a:solidFill>
                  <a:srgbClr val="006666"/>
                </a:solidFill>
                <a:latin typeface="SimSun"/>
                <a:cs typeface="SimSun"/>
              </a:rPr>
              <a:t>林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； </a:t>
            </a:r>
            <a:r>
              <a:rPr dirty="0" sz="4000" spc="15" b="1">
                <a:solidFill>
                  <a:srgbClr val="333399"/>
                </a:solidFill>
                <a:latin typeface="Microsoft YaHei"/>
                <a:cs typeface="Microsoft YaHei"/>
              </a:rPr>
              <a:t>先序遍历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森林</a:t>
            </a:r>
            <a:r>
              <a:rPr dirty="0" sz="4000" spc="10">
                <a:solidFill>
                  <a:srgbClr val="006666"/>
                </a:solidFill>
                <a:latin typeface="SimSun"/>
                <a:cs typeface="SimSun"/>
              </a:rPr>
              <a:t>中</a:t>
            </a:r>
            <a:r>
              <a:rPr dirty="0" sz="4000" spc="-5">
                <a:solidFill>
                  <a:srgbClr val="006666"/>
                </a:solidFill>
                <a:latin typeface="Times New Roman"/>
                <a:cs typeface="Times New Roman"/>
              </a:rPr>
              <a:t>(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除第一棵</a:t>
            </a:r>
            <a:r>
              <a:rPr dirty="0" sz="4000">
                <a:solidFill>
                  <a:srgbClr val="006666"/>
                </a:solidFill>
                <a:latin typeface="SimSun"/>
                <a:cs typeface="SimSun"/>
              </a:rPr>
              <a:t>树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之外</a:t>
            </a:r>
            <a:r>
              <a:rPr dirty="0" sz="4000" spc="-5">
                <a:solidFill>
                  <a:srgbClr val="006666"/>
                </a:solidFill>
                <a:latin typeface="Times New Roman"/>
                <a:cs typeface="Times New Roman"/>
              </a:rPr>
              <a:t>)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其</a:t>
            </a:r>
            <a:endParaRPr sz="4000">
              <a:latin typeface="SimSun"/>
              <a:cs typeface="SimSun"/>
            </a:endParaRPr>
          </a:p>
          <a:p>
            <a:pPr marL="2044064">
              <a:lnSpc>
                <a:spcPct val="100000"/>
              </a:lnSpc>
              <a:spcBef>
                <a:spcPts val="800"/>
              </a:spcBef>
            </a:pPr>
            <a:r>
              <a:rPr dirty="0" sz="4000">
                <a:solidFill>
                  <a:srgbClr val="006666"/>
                </a:solidFill>
                <a:latin typeface="SimSun"/>
                <a:cs typeface="SimSun"/>
              </a:rPr>
              <a:t>余树构成的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森</a:t>
            </a:r>
            <a:r>
              <a:rPr dirty="0" sz="4000">
                <a:solidFill>
                  <a:srgbClr val="006666"/>
                </a:solidFill>
                <a:latin typeface="SimSun"/>
                <a:cs typeface="SimSun"/>
              </a:rPr>
              <a:t>林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。</a:t>
            </a:r>
            <a:endParaRPr sz="4000">
              <a:latin typeface="SimSun"/>
              <a:cs typeface="SimSun"/>
            </a:endParaRPr>
          </a:p>
          <a:p>
            <a:pPr marL="75565" marR="444500">
              <a:lnSpc>
                <a:spcPct val="125000"/>
              </a:lnSpc>
              <a:spcBef>
                <a:spcPts val="1280"/>
              </a:spcBef>
            </a:pPr>
            <a:r>
              <a:rPr dirty="0" sz="4000" spc="5">
                <a:solidFill>
                  <a:srgbClr val="CC6600"/>
                </a:solidFill>
                <a:latin typeface="SimSun"/>
                <a:cs typeface="SimSun"/>
              </a:rPr>
              <a:t>即</a:t>
            </a:r>
            <a:r>
              <a:rPr dirty="0" sz="4000" spc="-10">
                <a:solidFill>
                  <a:srgbClr val="CC6600"/>
                </a:solidFill>
                <a:latin typeface="SimSun"/>
                <a:cs typeface="SimSun"/>
              </a:rPr>
              <a:t>：</a:t>
            </a:r>
            <a:r>
              <a:rPr dirty="0" sz="4000" spc="5" b="1">
                <a:solidFill>
                  <a:srgbClr val="CC6600"/>
                </a:solidFill>
                <a:latin typeface="Microsoft YaHei"/>
                <a:cs typeface="Microsoft YaHei"/>
              </a:rPr>
              <a:t>依</a:t>
            </a:r>
            <a:r>
              <a:rPr dirty="0" sz="4000" spc="15" b="1">
                <a:solidFill>
                  <a:srgbClr val="CC6600"/>
                </a:solidFill>
                <a:latin typeface="Microsoft YaHei"/>
                <a:cs typeface="Microsoft YaHei"/>
              </a:rPr>
              <a:t>次</a:t>
            </a:r>
            <a:r>
              <a:rPr dirty="0" sz="4000" spc="5" b="1">
                <a:solidFill>
                  <a:srgbClr val="CC6600"/>
                </a:solidFill>
                <a:latin typeface="Microsoft YaHei"/>
                <a:cs typeface="Microsoft YaHei"/>
              </a:rPr>
              <a:t>从左</a:t>
            </a:r>
            <a:r>
              <a:rPr dirty="0" sz="4000" spc="15" b="1">
                <a:solidFill>
                  <a:srgbClr val="CC6600"/>
                </a:solidFill>
                <a:latin typeface="Microsoft YaHei"/>
                <a:cs typeface="Microsoft YaHei"/>
              </a:rPr>
              <a:t>至</a:t>
            </a:r>
            <a:r>
              <a:rPr dirty="0" sz="4000" spc="10" b="1">
                <a:solidFill>
                  <a:srgbClr val="CC6600"/>
                </a:solidFill>
                <a:latin typeface="Microsoft YaHei"/>
                <a:cs typeface="Microsoft YaHei"/>
              </a:rPr>
              <a:t>右</a:t>
            </a:r>
            <a:r>
              <a:rPr dirty="0" sz="4000" spc="-5">
                <a:solidFill>
                  <a:srgbClr val="CC6600"/>
                </a:solidFill>
                <a:latin typeface="SimSun"/>
                <a:cs typeface="SimSun"/>
              </a:rPr>
              <a:t>对</a:t>
            </a:r>
            <a:r>
              <a:rPr dirty="0" sz="4000" spc="5">
                <a:solidFill>
                  <a:srgbClr val="CC6600"/>
                </a:solidFill>
                <a:latin typeface="SimSun"/>
                <a:cs typeface="SimSun"/>
              </a:rPr>
              <a:t>森</a:t>
            </a:r>
            <a:r>
              <a:rPr dirty="0" sz="4000" spc="-5">
                <a:solidFill>
                  <a:srgbClr val="CC6600"/>
                </a:solidFill>
                <a:latin typeface="SimSun"/>
                <a:cs typeface="SimSun"/>
              </a:rPr>
              <a:t>林中</a:t>
            </a:r>
            <a:r>
              <a:rPr dirty="0" sz="4000" spc="10">
                <a:solidFill>
                  <a:srgbClr val="CC6600"/>
                </a:solidFill>
                <a:latin typeface="SimSun"/>
                <a:cs typeface="SimSun"/>
              </a:rPr>
              <a:t>的</a:t>
            </a:r>
            <a:r>
              <a:rPr dirty="0" sz="4000" spc="-5">
                <a:solidFill>
                  <a:srgbClr val="CC6600"/>
                </a:solidFill>
                <a:latin typeface="SimSun"/>
                <a:cs typeface="SimSun"/>
              </a:rPr>
              <a:t>每一棵 </a:t>
            </a:r>
            <a:r>
              <a:rPr dirty="0" sz="4000" spc="15" b="1">
                <a:solidFill>
                  <a:srgbClr val="990000"/>
                </a:solidFill>
                <a:latin typeface="Microsoft YaHei"/>
                <a:cs typeface="Microsoft YaHei"/>
              </a:rPr>
              <a:t>树</a:t>
            </a:r>
            <a:r>
              <a:rPr dirty="0" sz="4000" spc="-5">
                <a:solidFill>
                  <a:srgbClr val="CC6600"/>
                </a:solidFill>
                <a:latin typeface="SimSun"/>
                <a:cs typeface="SimSun"/>
              </a:rPr>
              <a:t>进</a:t>
            </a:r>
            <a:r>
              <a:rPr dirty="0" sz="4000" spc="-15">
                <a:solidFill>
                  <a:srgbClr val="CC6600"/>
                </a:solidFill>
                <a:latin typeface="SimSun"/>
                <a:cs typeface="SimSun"/>
              </a:rPr>
              <a:t>行</a:t>
            </a:r>
            <a:r>
              <a:rPr dirty="0" sz="4000" spc="15" b="1">
                <a:solidFill>
                  <a:srgbClr val="990000"/>
                </a:solidFill>
                <a:latin typeface="Microsoft YaHei"/>
                <a:cs typeface="Microsoft YaHei"/>
              </a:rPr>
              <a:t>先</a:t>
            </a:r>
            <a:r>
              <a:rPr dirty="0" sz="4000" b="1">
                <a:solidFill>
                  <a:srgbClr val="990000"/>
                </a:solidFill>
                <a:latin typeface="Microsoft YaHei"/>
                <a:cs typeface="Microsoft YaHei"/>
              </a:rPr>
              <a:t>根遍</a:t>
            </a:r>
            <a:r>
              <a:rPr dirty="0" sz="4000" spc="20" b="1">
                <a:solidFill>
                  <a:srgbClr val="990000"/>
                </a:solidFill>
                <a:latin typeface="Microsoft YaHei"/>
                <a:cs typeface="Microsoft YaHei"/>
              </a:rPr>
              <a:t>历</a:t>
            </a:r>
            <a:r>
              <a:rPr dirty="0" sz="4000" spc="-5">
                <a:solidFill>
                  <a:srgbClr val="CC6600"/>
                </a:solidFill>
                <a:latin typeface="SimSun"/>
                <a:cs typeface="SimSun"/>
              </a:rPr>
              <a:t>。</a:t>
            </a:r>
            <a:endParaRPr sz="40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58200" y="6172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0"/>
                </a:moveTo>
                <a:lnTo>
                  <a:pt x="0" y="0"/>
                </a:lnTo>
                <a:lnTo>
                  <a:pt x="0" y="381000"/>
                </a:lnTo>
                <a:lnTo>
                  <a:pt x="381000" y="381000"/>
                </a:lnTo>
                <a:lnTo>
                  <a:pt x="381000" y="333374"/>
                </a:lnTo>
                <a:lnTo>
                  <a:pt x="333375" y="333375"/>
                </a:lnTo>
                <a:lnTo>
                  <a:pt x="47625" y="190500"/>
                </a:lnTo>
                <a:lnTo>
                  <a:pt x="333375" y="47625"/>
                </a:lnTo>
                <a:lnTo>
                  <a:pt x="381000" y="47625"/>
                </a:lnTo>
                <a:lnTo>
                  <a:pt x="381000" y="0"/>
                </a:lnTo>
                <a:close/>
              </a:path>
              <a:path w="381000" h="381000">
                <a:moveTo>
                  <a:pt x="381000" y="47625"/>
                </a:moveTo>
                <a:lnTo>
                  <a:pt x="333375" y="47625"/>
                </a:lnTo>
                <a:lnTo>
                  <a:pt x="333375" y="333375"/>
                </a:lnTo>
                <a:lnTo>
                  <a:pt x="381000" y="333374"/>
                </a:lnTo>
                <a:lnTo>
                  <a:pt x="381000" y="47625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5058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0"/>
                </a:moveTo>
                <a:lnTo>
                  <a:pt x="0" y="142875"/>
                </a:lnTo>
                <a:lnTo>
                  <a:pt x="285750" y="285750"/>
                </a:lnTo>
                <a:lnTo>
                  <a:pt x="285750" y="0"/>
                </a:lnTo>
                <a:close/>
              </a:path>
            </a:pathLst>
          </a:custGeom>
          <a:solidFill>
            <a:srgbClr val="997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5058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285750" y="0"/>
                </a:lnTo>
                <a:lnTo>
                  <a:pt x="285750" y="285750"/>
                </a:lnTo>
                <a:lnTo>
                  <a:pt x="0" y="142875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458200" y="6172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381000"/>
                </a:move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1371600"/>
            <a:ext cx="1295400" cy="838200"/>
          </a:xfrm>
          <a:prstGeom prst="rect">
            <a:avLst/>
          </a:prstGeom>
          <a:ln w="12700">
            <a:solidFill>
              <a:srgbClr val="0000FF"/>
            </a:solidFill>
          </a:ln>
        </p:spPr>
        <p:txBody>
          <a:bodyPr wrap="square" lIns="0" tIns="105410" rIns="0" bIns="0" rtlCol="0" vert="horz">
            <a:spAutoFit/>
          </a:bodyPr>
          <a:lstStyle/>
          <a:p>
            <a:pPr algn="ctr" marR="3175">
              <a:lnSpc>
                <a:spcPct val="100000"/>
              </a:lnSpc>
              <a:spcBef>
                <a:spcPts val="830"/>
              </a:spcBef>
            </a:pP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B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30340" y="1464386"/>
            <a:ext cx="148018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1099820" algn="l"/>
              </a:tabLst>
            </a:pP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C</a:t>
            </a: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	</a:t>
            </a: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D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2400" y="2514600"/>
            <a:ext cx="1676400" cy="1143000"/>
          </a:xfrm>
          <a:prstGeom prst="rect">
            <a:avLst/>
          </a:prstGeom>
          <a:ln w="12700">
            <a:solidFill>
              <a:srgbClr val="0000FF"/>
            </a:solidFill>
          </a:ln>
        </p:spPr>
        <p:txBody>
          <a:bodyPr wrap="square" lIns="0" tIns="181610" rIns="0" bIns="0" rtlCol="0" vert="horz">
            <a:spAutoFit/>
          </a:bodyPr>
          <a:lstStyle/>
          <a:p>
            <a:pPr marL="396240">
              <a:lnSpc>
                <a:spcPct val="100000"/>
              </a:lnSpc>
              <a:spcBef>
                <a:spcPts val="1430"/>
              </a:spcBef>
              <a:tabLst>
                <a:tab pos="1213485" algn="l"/>
              </a:tabLst>
            </a:pP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E	F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4993" y="2683891"/>
            <a:ext cx="37973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G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53894" y="3903345"/>
            <a:ext cx="1762125" cy="1854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R="115570">
              <a:lnSpc>
                <a:spcPct val="100000"/>
              </a:lnSpc>
              <a:spcBef>
                <a:spcPts val="95"/>
              </a:spcBef>
            </a:pP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H</a:t>
            </a:r>
            <a:endParaRPr sz="4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150">
              <a:latin typeface="Times New Roman"/>
              <a:cs typeface="Times New Roman"/>
            </a:endParaRPr>
          </a:p>
          <a:p>
            <a:pPr algn="ctr" marR="5080">
              <a:lnSpc>
                <a:spcPct val="100000"/>
              </a:lnSpc>
              <a:tabLst>
                <a:tab pos="676910" algn="l"/>
                <a:tab pos="1381760" algn="l"/>
              </a:tabLst>
            </a:pP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I</a:t>
            </a: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	</a:t>
            </a: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J</a:t>
            </a: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	</a:t>
            </a: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K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38200" y="15240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5" y="173629"/>
                </a:lnTo>
                <a:lnTo>
                  <a:pt x="36412" y="132080"/>
                </a:lnTo>
                <a:lnTo>
                  <a:pt x="62724" y="94858"/>
                </a:lnTo>
                <a:lnTo>
                  <a:pt x="94868" y="62716"/>
                </a:lnTo>
                <a:lnTo>
                  <a:pt x="132091" y="36406"/>
                </a:lnTo>
                <a:lnTo>
                  <a:pt x="173639" y="16682"/>
                </a:lnTo>
                <a:lnTo>
                  <a:pt x="218760" y="4296"/>
                </a:lnTo>
                <a:lnTo>
                  <a:pt x="266700" y="0"/>
                </a:lnTo>
                <a:lnTo>
                  <a:pt x="314639" y="4296"/>
                </a:lnTo>
                <a:lnTo>
                  <a:pt x="359760" y="16682"/>
                </a:lnTo>
                <a:lnTo>
                  <a:pt x="401308" y="36406"/>
                </a:lnTo>
                <a:lnTo>
                  <a:pt x="438531" y="62716"/>
                </a:lnTo>
                <a:lnTo>
                  <a:pt x="470675" y="94858"/>
                </a:lnTo>
                <a:lnTo>
                  <a:pt x="496987" y="132079"/>
                </a:lnTo>
                <a:lnTo>
                  <a:pt x="516714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4" y="359770"/>
                </a:lnTo>
                <a:lnTo>
                  <a:pt x="496987" y="401319"/>
                </a:lnTo>
                <a:lnTo>
                  <a:pt x="470675" y="438541"/>
                </a:lnTo>
                <a:lnTo>
                  <a:pt x="438531" y="470683"/>
                </a:lnTo>
                <a:lnTo>
                  <a:pt x="401308" y="496993"/>
                </a:lnTo>
                <a:lnTo>
                  <a:pt x="359760" y="516717"/>
                </a:lnTo>
                <a:lnTo>
                  <a:pt x="314639" y="529103"/>
                </a:lnTo>
                <a:lnTo>
                  <a:pt x="266700" y="533400"/>
                </a:lnTo>
                <a:lnTo>
                  <a:pt x="218760" y="529103"/>
                </a:lnTo>
                <a:lnTo>
                  <a:pt x="173639" y="516717"/>
                </a:lnTo>
                <a:lnTo>
                  <a:pt x="132091" y="496993"/>
                </a:lnTo>
                <a:lnTo>
                  <a:pt x="94868" y="470683"/>
                </a:lnTo>
                <a:lnTo>
                  <a:pt x="62724" y="438541"/>
                </a:lnTo>
                <a:lnTo>
                  <a:pt x="36412" y="401320"/>
                </a:lnTo>
                <a:lnTo>
                  <a:pt x="16685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981200" y="15240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80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79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19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20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971800" y="15240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80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79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20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20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81000" y="27432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5" y="173629"/>
                </a:lnTo>
                <a:lnTo>
                  <a:pt x="36412" y="132080"/>
                </a:lnTo>
                <a:lnTo>
                  <a:pt x="62724" y="94858"/>
                </a:lnTo>
                <a:lnTo>
                  <a:pt x="94868" y="62716"/>
                </a:lnTo>
                <a:lnTo>
                  <a:pt x="132091" y="36406"/>
                </a:lnTo>
                <a:lnTo>
                  <a:pt x="173639" y="16682"/>
                </a:lnTo>
                <a:lnTo>
                  <a:pt x="218760" y="4296"/>
                </a:lnTo>
                <a:lnTo>
                  <a:pt x="266700" y="0"/>
                </a:lnTo>
                <a:lnTo>
                  <a:pt x="314639" y="4296"/>
                </a:lnTo>
                <a:lnTo>
                  <a:pt x="359760" y="16682"/>
                </a:lnTo>
                <a:lnTo>
                  <a:pt x="401308" y="36406"/>
                </a:lnTo>
                <a:lnTo>
                  <a:pt x="438531" y="62716"/>
                </a:lnTo>
                <a:lnTo>
                  <a:pt x="470675" y="94858"/>
                </a:lnTo>
                <a:lnTo>
                  <a:pt x="496987" y="132079"/>
                </a:lnTo>
                <a:lnTo>
                  <a:pt x="516714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4" y="359770"/>
                </a:lnTo>
                <a:lnTo>
                  <a:pt x="496987" y="401319"/>
                </a:lnTo>
                <a:lnTo>
                  <a:pt x="470675" y="438541"/>
                </a:lnTo>
                <a:lnTo>
                  <a:pt x="438531" y="470683"/>
                </a:lnTo>
                <a:lnTo>
                  <a:pt x="401308" y="496993"/>
                </a:lnTo>
                <a:lnTo>
                  <a:pt x="359760" y="516717"/>
                </a:lnTo>
                <a:lnTo>
                  <a:pt x="314639" y="529103"/>
                </a:lnTo>
                <a:lnTo>
                  <a:pt x="266700" y="533400"/>
                </a:lnTo>
                <a:lnTo>
                  <a:pt x="218760" y="529103"/>
                </a:lnTo>
                <a:lnTo>
                  <a:pt x="173639" y="516717"/>
                </a:lnTo>
                <a:lnTo>
                  <a:pt x="132091" y="496993"/>
                </a:lnTo>
                <a:lnTo>
                  <a:pt x="94868" y="470683"/>
                </a:lnTo>
                <a:lnTo>
                  <a:pt x="62724" y="438541"/>
                </a:lnTo>
                <a:lnTo>
                  <a:pt x="36412" y="401320"/>
                </a:lnTo>
                <a:lnTo>
                  <a:pt x="16685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219200" y="27432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79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79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19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20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971800" y="27432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80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79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20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20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971800" y="39624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80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80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20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19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971800" y="51816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80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80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39"/>
                </a:lnTo>
                <a:lnTo>
                  <a:pt x="516717" y="359760"/>
                </a:lnTo>
                <a:lnTo>
                  <a:pt x="496993" y="401308"/>
                </a:lnTo>
                <a:lnTo>
                  <a:pt x="470683" y="438531"/>
                </a:lnTo>
                <a:lnTo>
                  <a:pt x="438541" y="470675"/>
                </a:lnTo>
                <a:lnTo>
                  <a:pt x="401320" y="496987"/>
                </a:lnTo>
                <a:lnTo>
                  <a:pt x="359770" y="516714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4"/>
                </a:lnTo>
                <a:lnTo>
                  <a:pt x="132080" y="496987"/>
                </a:lnTo>
                <a:lnTo>
                  <a:pt x="94858" y="470675"/>
                </a:lnTo>
                <a:lnTo>
                  <a:pt x="62716" y="438531"/>
                </a:lnTo>
                <a:lnTo>
                  <a:pt x="36406" y="401308"/>
                </a:lnTo>
                <a:lnTo>
                  <a:pt x="16682" y="359760"/>
                </a:lnTo>
                <a:lnTo>
                  <a:pt x="4296" y="314639"/>
                </a:lnTo>
                <a:lnTo>
                  <a:pt x="0" y="2667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209800" y="51816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80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80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39"/>
                </a:lnTo>
                <a:lnTo>
                  <a:pt x="516717" y="359760"/>
                </a:lnTo>
                <a:lnTo>
                  <a:pt x="496993" y="401308"/>
                </a:lnTo>
                <a:lnTo>
                  <a:pt x="470683" y="438531"/>
                </a:lnTo>
                <a:lnTo>
                  <a:pt x="438541" y="470675"/>
                </a:lnTo>
                <a:lnTo>
                  <a:pt x="401319" y="496987"/>
                </a:lnTo>
                <a:lnTo>
                  <a:pt x="359770" y="516714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4"/>
                </a:lnTo>
                <a:lnTo>
                  <a:pt x="132080" y="496987"/>
                </a:lnTo>
                <a:lnTo>
                  <a:pt x="94858" y="470675"/>
                </a:lnTo>
                <a:lnTo>
                  <a:pt x="62716" y="438531"/>
                </a:lnTo>
                <a:lnTo>
                  <a:pt x="36406" y="401308"/>
                </a:lnTo>
                <a:lnTo>
                  <a:pt x="16682" y="359760"/>
                </a:lnTo>
                <a:lnTo>
                  <a:pt x="4296" y="314639"/>
                </a:lnTo>
                <a:lnTo>
                  <a:pt x="0" y="2667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733800" y="51816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79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80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39"/>
                </a:lnTo>
                <a:lnTo>
                  <a:pt x="516717" y="359760"/>
                </a:lnTo>
                <a:lnTo>
                  <a:pt x="496993" y="401308"/>
                </a:lnTo>
                <a:lnTo>
                  <a:pt x="470683" y="438531"/>
                </a:lnTo>
                <a:lnTo>
                  <a:pt x="438541" y="470675"/>
                </a:lnTo>
                <a:lnTo>
                  <a:pt x="401320" y="496987"/>
                </a:lnTo>
                <a:lnTo>
                  <a:pt x="359770" y="516714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4"/>
                </a:lnTo>
                <a:lnTo>
                  <a:pt x="132080" y="496987"/>
                </a:lnTo>
                <a:lnTo>
                  <a:pt x="94858" y="470675"/>
                </a:lnTo>
                <a:lnTo>
                  <a:pt x="62716" y="438531"/>
                </a:lnTo>
                <a:lnTo>
                  <a:pt x="36406" y="401308"/>
                </a:lnTo>
                <a:lnTo>
                  <a:pt x="16682" y="359760"/>
                </a:lnTo>
                <a:lnTo>
                  <a:pt x="4296" y="314639"/>
                </a:lnTo>
                <a:lnTo>
                  <a:pt x="0" y="2667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09600" y="1905000"/>
            <a:ext cx="228600" cy="838200"/>
          </a:xfrm>
          <a:custGeom>
            <a:avLst/>
            <a:gdLst/>
            <a:ahLst/>
            <a:cxnLst/>
            <a:rect l="l" t="t" r="r" b="b"/>
            <a:pathLst>
              <a:path w="228600" h="838200">
                <a:moveTo>
                  <a:pt x="228600" y="0"/>
                </a:moveTo>
                <a:lnTo>
                  <a:pt x="0" y="8382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371600" y="1905000"/>
            <a:ext cx="76200" cy="838200"/>
          </a:xfrm>
          <a:custGeom>
            <a:avLst/>
            <a:gdLst/>
            <a:ahLst/>
            <a:cxnLst/>
            <a:rect l="l" t="t" r="r" b="b"/>
            <a:pathLst>
              <a:path w="76200" h="838200">
                <a:moveTo>
                  <a:pt x="0" y="0"/>
                </a:moveTo>
                <a:lnTo>
                  <a:pt x="76200" y="8382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200400" y="2057400"/>
            <a:ext cx="0" cy="685800"/>
          </a:xfrm>
          <a:custGeom>
            <a:avLst/>
            <a:gdLst/>
            <a:ahLst/>
            <a:cxnLst/>
            <a:rect l="l" t="t" r="r" b="b"/>
            <a:pathLst>
              <a:path w="0"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200400" y="3276600"/>
            <a:ext cx="0" cy="685800"/>
          </a:xfrm>
          <a:custGeom>
            <a:avLst/>
            <a:gdLst/>
            <a:ahLst/>
            <a:cxnLst/>
            <a:rect l="l" t="t" r="r" b="b"/>
            <a:pathLst>
              <a:path w="0"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276600" y="4495800"/>
            <a:ext cx="0" cy="685800"/>
          </a:xfrm>
          <a:custGeom>
            <a:avLst/>
            <a:gdLst/>
            <a:ahLst/>
            <a:cxnLst/>
            <a:rect l="l" t="t" r="r" b="b"/>
            <a:pathLst>
              <a:path w="0"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438400" y="4343400"/>
            <a:ext cx="533400" cy="838200"/>
          </a:xfrm>
          <a:custGeom>
            <a:avLst/>
            <a:gdLst/>
            <a:ahLst/>
            <a:cxnLst/>
            <a:rect l="l" t="t" r="r" b="b"/>
            <a:pathLst>
              <a:path w="533400" h="838200">
                <a:moveTo>
                  <a:pt x="533400" y="0"/>
                </a:moveTo>
                <a:lnTo>
                  <a:pt x="0" y="8382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505200" y="4343400"/>
            <a:ext cx="457200" cy="838200"/>
          </a:xfrm>
          <a:custGeom>
            <a:avLst/>
            <a:gdLst/>
            <a:ahLst/>
            <a:cxnLst/>
            <a:rect l="l" t="t" r="r" b="b"/>
            <a:pathLst>
              <a:path w="457200" h="838200">
                <a:moveTo>
                  <a:pt x="0" y="0"/>
                </a:moveTo>
                <a:lnTo>
                  <a:pt x="457200" y="8382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905000" y="1371600"/>
            <a:ext cx="2438400" cy="4572000"/>
          </a:xfrm>
          <a:custGeom>
            <a:avLst/>
            <a:gdLst/>
            <a:ahLst/>
            <a:cxnLst/>
            <a:rect l="l" t="t" r="r" b="b"/>
            <a:pathLst>
              <a:path w="2438400" h="4572000">
                <a:moveTo>
                  <a:pt x="0" y="4572000"/>
                </a:moveTo>
                <a:lnTo>
                  <a:pt x="2438400" y="4572000"/>
                </a:lnTo>
                <a:lnTo>
                  <a:pt x="2438400" y="0"/>
                </a:lnTo>
                <a:lnTo>
                  <a:pt x="0" y="0"/>
                </a:lnTo>
                <a:lnTo>
                  <a:pt x="0" y="4572000"/>
                </a:lnTo>
                <a:close/>
              </a:path>
            </a:pathLst>
          </a:custGeom>
          <a:ln w="1270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4615053" y="1394205"/>
            <a:ext cx="44208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333333"/>
                </a:solidFill>
                <a:latin typeface="SimSun"/>
                <a:cs typeface="SimSun"/>
              </a:rPr>
              <a:t>先根：</a:t>
            </a:r>
            <a:r>
              <a:rPr dirty="0" sz="3600">
                <a:solidFill>
                  <a:srgbClr val="333333"/>
                </a:solidFill>
                <a:latin typeface="Times New Roman"/>
                <a:cs typeface="Times New Roman"/>
              </a:rPr>
              <a:t>BEF</a:t>
            </a:r>
            <a:r>
              <a:rPr dirty="0" sz="3600" spc="-5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333333"/>
                </a:solidFill>
                <a:latin typeface="Times New Roman"/>
                <a:cs typeface="Times New Roman"/>
              </a:rPr>
              <a:t>C</a:t>
            </a:r>
            <a:r>
              <a:rPr dirty="0" sz="3600" spc="-45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333333"/>
                </a:solidFill>
                <a:latin typeface="Times New Roman"/>
                <a:cs typeface="Times New Roman"/>
              </a:rPr>
              <a:t>DGHIJK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8416" y="157246"/>
            <a:ext cx="8667750" cy="6313805"/>
          </a:xfrm>
          <a:prstGeom prst="rect">
            <a:avLst/>
          </a:prstGeom>
        </p:spPr>
        <p:txBody>
          <a:bodyPr wrap="square" lIns="0" tIns="248920" rIns="0" bIns="0" rtlCol="0" vert="horz">
            <a:spAutoFit/>
          </a:bodyPr>
          <a:lstStyle/>
          <a:p>
            <a:pPr marL="117475">
              <a:lnSpc>
                <a:spcPct val="100000"/>
              </a:lnSpc>
              <a:spcBef>
                <a:spcPts val="1960"/>
              </a:spcBef>
            </a:pPr>
            <a:r>
              <a:rPr dirty="0" sz="4000" spc="5" b="1">
                <a:solidFill>
                  <a:srgbClr val="0000FF"/>
                </a:solidFill>
                <a:latin typeface="Microsoft YaHei"/>
                <a:cs typeface="Microsoft YaHei"/>
              </a:rPr>
              <a:t>２．</a:t>
            </a:r>
            <a:r>
              <a:rPr dirty="0" sz="4000" spc="10" b="1">
                <a:solidFill>
                  <a:srgbClr val="0000FF"/>
                </a:solidFill>
                <a:latin typeface="Microsoft YaHei"/>
                <a:cs typeface="Microsoft YaHei"/>
              </a:rPr>
              <a:t>中序</a:t>
            </a:r>
            <a:r>
              <a:rPr dirty="0" sz="4000" spc="-5" b="1">
                <a:solidFill>
                  <a:srgbClr val="0000FF"/>
                </a:solidFill>
                <a:latin typeface="Microsoft YaHei"/>
                <a:cs typeface="Microsoft YaHei"/>
              </a:rPr>
              <a:t>遍历</a:t>
            </a:r>
            <a:endParaRPr sz="4000">
              <a:latin typeface="Microsoft YaHei"/>
              <a:cs typeface="Microsoft YaHei"/>
            </a:endParaRPr>
          </a:p>
          <a:p>
            <a:pPr marL="901065">
              <a:lnSpc>
                <a:spcPct val="100000"/>
              </a:lnSpc>
              <a:spcBef>
                <a:spcPts val="1860"/>
              </a:spcBef>
            </a:pPr>
            <a:r>
              <a:rPr dirty="0" sz="4000">
                <a:solidFill>
                  <a:srgbClr val="006666"/>
                </a:solidFill>
                <a:latin typeface="SimSun"/>
                <a:cs typeface="SimSun"/>
              </a:rPr>
              <a:t>若森林不空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，则</a:t>
            </a:r>
            <a:endParaRPr sz="4000">
              <a:latin typeface="SimSun"/>
              <a:cs typeface="SimSun"/>
            </a:endParaRPr>
          </a:p>
          <a:p>
            <a:pPr marL="12700" marR="5080">
              <a:lnSpc>
                <a:spcPct val="125000"/>
              </a:lnSpc>
              <a:spcBef>
                <a:spcPts val="5"/>
              </a:spcBef>
            </a:pPr>
            <a:r>
              <a:rPr dirty="0" sz="4000" spc="10" b="1">
                <a:solidFill>
                  <a:srgbClr val="333399"/>
                </a:solidFill>
                <a:latin typeface="Microsoft YaHei"/>
                <a:cs typeface="Microsoft YaHei"/>
              </a:rPr>
              <a:t>中</a:t>
            </a:r>
            <a:r>
              <a:rPr dirty="0" sz="4000" spc="-5" b="1">
                <a:solidFill>
                  <a:srgbClr val="333399"/>
                </a:solidFill>
                <a:latin typeface="Microsoft YaHei"/>
                <a:cs typeface="Microsoft YaHei"/>
              </a:rPr>
              <a:t>序</a:t>
            </a:r>
            <a:r>
              <a:rPr dirty="0" sz="4000" spc="10" b="1">
                <a:solidFill>
                  <a:srgbClr val="333399"/>
                </a:solidFill>
                <a:latin typeface="Microsoft YaHei"/>
                <a:cs typeface="Microsoft YaHei"/>
              </a:rPr>
              <a:t>遍</a:t>
            </a:r>
            <a:r>
              <a:rPr dirty="0" sz="4000" spc="25" b="1">
                <a:solidFill>
                  <a:srgbClr val="333399"/>
                </a:solidFill>
                <a:latin typeface="Microsoft YaHei"/>
                <a:cs typeface="Microsoft YaHei"/>
              </a:rPr>
              <a:t>历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森林中第一棵树的</a:t>
            </a:r>
            <a:r>
              <a:rPr dirty="0" sz="4000" spc="5">
                <a:solidFill>
                  <a:srgbClr val="006666"/>
                </a:solidFill>
                <a:latin typeface="SimSun"/>
                <a:cs typeface="SimSun"/>
              </a:rPr>
              <a:t>子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树森林； </a:t>
            </a:r>
            <a:r>
              <a:rPr dirty="0" sz="4000" spc="15" b="1">
                <a:solidFill>
                  <a:srgbClr val="FF0000"/>
                </a:solidFill>
                <a:latin typeface="Microsoft YaHei"/>
                <a:cs typeface="Microsoft YaHei"/>
              </a:rPr>
              <a:t>访</a:t>
            </a:r>
            <a:r>
              <a:rPr dirty="0" sz="4000" spc="5" b="1">
                <a:solidFill>
                  <a:srgbClr val="FF0000"/>
                </a:solidFill>
                <a:latin typeface="Microsoft YaHei"/>
                <a:cs typeface="Microsoft YaHei"/>
              </a:rPr>
              <a:t>问</a:t>
            </a:r>
            <a:r>
              <a:rPr dirty="0" sz="4000" spc="-5">
                <a:solidFill>
                  <a:srgbClr val="FF0000"/>
                </a:solidFill>
                <a:latin typeface="SimSun"/>
                <a:cs typeface="SimSun"/>
              </a:rPr>
              <a:t>森</a:t>
            </a:r>
            <a:r>
              <a:rPr dirty="0" sz="4000">
                <a:solidFill>
                  <a:srgbClr val="FF0000"/>
                </a:solidFill>
                <a:latin typeface="SimSun"/>
                <a:cs typeface="SimSun"/>
              </a:rPr>
              <a:t>林</a:t>
            </a:r>
            <a:r>
              <a:rPr dirty="0" sz="4000" spc="-5">
                <a:solidFill>
                  <a:srgbClr val="FF0000"/>
                </a:solidFill>
                <a:latin typeface="SimSun"/>
                <a:cs typeface="SimSun"/>
              </a:rPr>
              <a:t>中第</a:t>
            </a:r>
            <a:r>
              <a:rPr dirty="0" sz="4000">
                <a:solidFill>
                  <a:srgbClr val="FF0000"/>
                </a:solidFill>
                <a:latin typeface="SimSun"/>
                <a:cs typeface="SimSun"/>
              </a:rPr>
              <a:t>一</a:t>
            </a:r>
            <a:r>
              <a:rPr dirty="0" sz="4000" spc="-5">
                <a:solidFill>
                  <a:srgbClr val="FF0000"/>
                </a:solidFill>
                <a:latin typeface="SimSun"/>
                <a:cs typeface="SimSun"/>
              </a:rPr>
              <a:t>棵树</a:t>
            </a:r>
            <a:r>
              <a:rPr dirty="0" sz="4000">
                <a:solidFill>
                  <a:srgbClr val="FF0000"/>
                </a:solidFill>
                <a:latin typeface="SimSun"/>
                <a:cs typeface="SimSun"/>
              </a:rPr>
              <a:t>的</a:t>
            </a:r>
            <a:r>
              <a:rPr dirty="0" sz="4000" spc="-5">
                <a:solidFill>
                  <a:srgbClr val="FF0000"/>
                </a:solidFill>
                <a:latin typeface="SimSun"/>
                <a:cs typeface="SimSun"/>
              </a:rPr>
              <a:t>根结</a:t>
            </a:r>
            <a:r>
              <a:rPr dirty="0" sz="4000">
                <a:solidFill>
                  <a:srgbClr val="FF0000"/>
                </a:solidFill>
                <a:latin typeface="SimSun"/>
                <a:cs typeface="SimSun"/>
              </a:rPr>
              <a:t>点</a:t>
            </a:r>
            <a:r>
              <a:rPr dirty="0" sz="4000" spc="-5">
                <a:solidFill>
                  <a:srgbClr val="FF0000"/>
                </a:solidFill>
                <a:latin typeface="SimSun"/>
                <a:cs typeface="SimSun"/>
              </a:rPr>
              <a:t>；</a:t>
            </a:r>
            <a:endParaRPr sz="4000">
              <a:latin typeface="SimSun"/>
              <a:cs typeface="SimSun"/>
            </a:endParaRPr>
          </a:p>
          <a:p>
            <a:pPr marL="647700" marR="676910" indent="-635635">
              <a:lnSpc>
                <a:spcPts val="6000"/>
              </a:lnSpc>
              <a:spcBef>
                <a:spcPts val="400"/>
              </a:spcBef>
            </a:pPr>
            <a:r>
              <a:rPr dirty="0" sz="4000" spc="15" b="1">
                <a:solidFill>
                  <a:srgbClr val="333399"/>
                </a:solidFill>
                <a:latin typeface="Microsoft YaHei"/>
                <a:cs typeface="Microsoft YaHei"/>
              </a:rPr>
              <a:t>中序遍</a:t>
            </a:r>
            <a:r>
              <a:rPr dirty="0" sz="4000" spc="20" b="1">
                <a:solidFill>
                  <a:srgbClr val="333399"/>
                </a:solidFill>
                <a:latin typeface="Microsoft YaHei"/>
                <a:cs typeface="Microsoft YaHei"/>
              </a:rPr>
              <a:t>历</a:t>
            </a:r>
            <a:r>
              <a:rPr dirty="0" sz="4000">
                <a:solidFill>
                  <a:srgbClr val="006666"/>
                </a:solidFill>
                <a:latin typeface="SimSun"/>
                <a:cs typeface="SimSun"/>
              </a:rPr>
              <a:t>森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林</a:t>
            </a:r>
            <a:r>
              <a:rPr dirty="0" sz="4000" spc="10">
                <a:solidFill>
                  <a:srgbClr val="006666"/>
                </a:solidFill>
                <a:latin typeface="SimSun"/>
                <a:cs typeface="SimSun"/>
              </a:rPr>
              <a:t>中</a:t>
            </a:r>
            <a:r>
              <a:rPr dirty="0" sz="4000" spc="-5">
                <a:solidFill>
                  <a:srgbClr val="006666"/>
                </a:solidFill>
                <a:latin typeface="Times New Roman"/>
                <a:cs typeface="Times New Roman"/>
              </a:rPr>
              <a:t>(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除</a:t>
            </a:r>
            <a:r>
              <a:rPr dirty="0" sz="4000">
                <a:solidFill>
                  <a:srgbClr val="006666"/>
                </a:solidFill>
                <a:latin typeface="SimSun"/>
                <a:cs typeface="SimSun"/>
              </a:rPr>
              <a:t>第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一棵</a:t>
            </a:r>
            <a:r>
              <a:rPr dirty="0" sz="4000">
                <a:solidFill>
                  <a:srgbClr val="006666"/>
                </a:solidFill>
                <a:latin typeface="SimSun"/>
                <a:cs typeface="SimSun"/>
              </a:rPr>
              <a:t>树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之</a:t>
            </a:r>
            <a:r>
              <a:rPr dirty="0" sz="4000" spc="5">
                <a:solidFill>
                  <a:srgbClr val="006666"/>
                </a:solidFill>
                <a:latin typeface="SimSun"/>
                <a:cs typeface="SimSun"/>
              </a:rPr>
              <a:t>外</a:t>
            </a:r>
            <a:r>
              <a:rPr dirty="0" sz="4000" spc="-5">
                <a:solidFill>
                  <a:srgbClr val="006666"/>
                </a:solidFill>
                <a:latin typeface="Times New Roman"/>
                <a:cs typeface="Times New Roman"/>
              </a:rPr>
              <a:t>)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其 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余</a:t>
            </a:r>
            <a:r>
              <a:rPr dirty="0" sz="4000" spc="10">
                <a:solidFill>
                  <a:srgbClr val="006666"/>
                </a:solidFill>
                <a:latin typeface="SimSun"/>
                <a:cs typeface="SimSun"/>
              </a:rPr>
              <a:t>树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构</a:t>
            </a:r>
            <a:r>
              <a:rPr dirty="0" sz="4000" spc="10">
                <a:solidFill>
                  <a:srgbClr val="006666"/>
                </a:solidFill>
                <a:latin typeface="SimSun"/>
                <a:cs typeface="SimSun"/>
              </a:rPr>
              <a:t>成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的森林。</a:t>
            </a:r>
            <a:endParaRPr sz="4000">
              <a:latin typeface="SimSun"/>
              <a:cs typeface="SimSun"/>
            </a:endParaRPr>
          </a:p>
          <a:p>
            <a:pPr marL="83820" marR="438150">
              <a:lnSpc>
                <a:spcPct val="120000"/>
              </a:lnSpc>
              <a:spcBef>
                <a:spcPts val="265"/>
              </a:spcBef>
            </a:pPr>
            <a:r>
              <a:rPr dirty="0" sz="4000" spc="5">
                <a:solidFill>
                  <a:srgbClr val="CC6600"/>
                </a:solidFill>
                <a:latin typeface="SimSun"/>
                <a:cs typeface="SimSun"/>
              </a:rPr>
              <a:t>即</a:t>
            </a:r>
            <a:r>
              <a:rPr dirty="0" sz="4000" spc="-10">
                <a:solidFill>
                  <a:srgbClr val="CC6600"/>
                </a:solidFill>
                <a:latin typeface="SimSun"/>
                <a:cs typeface="SimSun"/>
              </a:rPr>
              <a:t>：</a:t>
            </a:r>
            <a:r>
              <a:rPr dirty="0" sz="4000" spc="5" b="1">
                <a:solidFill>
                  <a:srgbClr val="CC6600"/>
                </a:solidFill>
                <a:latin typeface="Microsoft YaHei"/>
                <a:cs typeface="Microsoft YaHei"/>
              </a:rPr>
              <a:t>依</a:t>
            </a:r>
            <a:r>
              <a:rPr dirty="0" sz="4000" spc="15" b="1">
                <a:solidFill>
                  <a:srgbClr val="CC6600"/>
                </a:solidFill>
                <a:latin typeface="Microsoft YaHei"/>
                <a:cs typeface="Microsoft YaHei"/>
              </a:rPr>
              <a:t>次</a:t>
            </a:r>
            <a:r>
              <a:rPr dirty="0" sz="4000" spc="5" b="1">
                <a:solidFill>
                  <a:srgbClr val="CC6600"/>
                </a:solidFill>
                <a:latin typeface="Microsoft YaHei"/>
                <a:cs typeface="Microsoft YaHei"/>
              </a:rPr>
              <a:t>从左</a:t>
            </a:r>
            <a:r>
              <a:rPr dirty="0" sz="4000" spc="15" b="1">
                <a:solidFill>
                  <a:srgbClr val="CC6600"/>
                </a:solidFill>
                <a:latin typeface="Microsoft YaHei"/>
                <a:cs typeface="Microsoft YaHei"/>
              </a:rPr>
              <a:t>至</a:t>
            </a:r>
            <a:r>
              <a:rPr dirty="0" sz="4000" spc="10" b="1">
                <a:solidFill>
                  <a:srgbClr val="CC6600"/>
                </a:solidFill>
                <a:latin typeface="Microsoft YaHei"/>
                <a:cs typeface="Microsoft YaHei"/>
              </a:rPr>
              <a:t>右</a:t>
            </a:r>
            <a:r>
              <a:rPr dirty="0" sz="4000" spc="-5">
                <a:solidFill>
                  <a:srgbClr val="CC6600"/>
                </a:solidFill>
                <a:latin typeface="SimSun"/>
                <a:cs typeface="SimSun"/>
              </a:rPr>
              <a:t>对</a:t>
            </a:r>
            <a:r>
              <a:rPr dirty="0" sz="4000" spc="5">
                <a:solidFill>
                  <a:srgbClr val="CC6600"/>
                </a:solidFill>
                <a:latin typeface="SimSun"/>
                <a:cs typeface="SimSun"/>
              </a:rPr>
              <a:t>森</a:t>
            </a:r>
            <a:r>
              <a:rPr dirty="0" sz="4000" spc="-5">
                <a:solidFill>
                  <a:srgbClr val="CC6600"/>
                </a:solidFill>
                <a:latin typeface="SimSun"/>
                <a:cs typeface="SimSun"/>
              </a:rPr>
              <a:t>林中</a:t>
            </a:r>
            <a:r>
              <a:rPr dirty="0" sz="4000" spc="10">
                <a:solidFill>
                  <a:srgbClr val="CC6600"/>
                </a:solidFill>
                <a:latin typeface="SimSun"/>
                <a:cs typeface="SimSun"/>
              </a:rPr>
              <a:t>的</a:t>
            </a:r>
            <a:r>
              <a:rPr dirty="0" sz="4000" spc="-5">
                <a:solidFill>
                  <a:srgbClr val="CC6600"/>
                </a:solidFill>
                <a:latin typeface="SimSun"/>
                <a:cs typeface="SimSun"/>
              </a:rPr>
              <a:t>每一棵 </a:t>
            </a:r>
            <a:r>
              <a:rPr dirty="0" sz="4000" spc="15" b="1">
                <a:solidFill>
                  <a:srgbClr val="990000"/>
                </a:solidFill>
                <a:latin typeface="Microsoft YaHei"/>
                <a:cs typeface="Microsoft YaHei"/>
              </a:rPr>
              <a:t>树</a:t>
            </a:r>
            <a:r>
              <a:rPr dirty="0" sz="4000" spc="-5">
                <a:solidFill>
                  <a:srgbClr val="CC6600"/>
                </a:solidFill>
                <a:latin typeface="SimSun"/>
                <a:cs typeface="SimSun"/>
              </a:rPr>
              <a:t>进</a:t>
            </a:r>
            <a:r>
              <a:rPr dirty="0" sz="4000" spc="-15">
                <a:solidFill>
                  <a:srgbClr val="CC6600"/>
                </a:solidFill>
                <a:latin typeface="SimSun"/>
                <a:cs typeface="SimSun"/>
              </a:rPr>
              <a:t>行</a:t>
            </a:r>
            <a:r>
              <a:rPr dirty="0" sz="4000" spc="15" b="1">
                <a:solidFill>
                  <a:srgbClr val="990000"/>
                </a:solidFill>
                <a:latin typeface="Microsoft YaHei"/>
                <a:cs typeface="Microsoft YaHei"/>
              </a:rPr>
              <a:t>后</a:t>
            </a:r>
            <a:r>
              <a:rPr dirty="0" sz="4000" b="1">
                <a:solidFill>
                  <a:srgbClr val="990000"/>
                </a:solidFill>
                <a:latin typeface="Microsoft YaHei"/>
                <a:cs typeface="Microsoft YaHei"/>
              </a:rPr>
              <a:t>根遍</a:t>
            </a:r>
            <a:r>
              <a:rPr dirty="0" sz="4000" spc="20" b="1">
                <a:solidFill>
                  <a:srgbClr val="990000"/>
                </a:solidFill>
                <a:latin typeface="Microsoft YaHei"/>
                <a:cs typeface="Microsoft YaHei"/>
              </a:rPr>
              <a:t>历</a:t>
            </a:r>
            <a:r>
              <a:rPr dirty="0" sz="4000" spc="-5">
                <a:solidFill>
                  <a:srgbClr val="CC6600"/>
                </a:solidFill>
                <a:latin typeface="SimSun"/>
                <a:cs typeface="SimSun"/>
              </a:rPr>
              <a:t>。</a:t>
            </a:r>
            <a:endParaRPr sz="4000">
              <a:latin typeface="SimSun"/>
              <a:cs typeface="SimSu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05800" y="6172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0"/>
                </a:moveTo>
                <a:lnTo>
                  <a:pt x="0" y="0"/>
                </a:lnTo>
                <a:lnTo>
                  <a:pt x="0" y="381000"/>
                </a:lnTo>
                <a:lnTo>
                  <a:pt x="381000" y="381000"/>
                </a:lnTo>
                <a:lnTo>
                  <a:pt x="381000" y="333374"/>
                </a:lnTo>
                <a:lnTo>
                  <a:pt x="333375" y="333375"/>
                </a:lnTo>
                <a:lnTo>
                  <a:pt x="47625" y="190500"/>
                </a:lnTo>
                <a:lnTo>
                  <a:pt x="333375" y="47625"/>
                </a:lnTo>
                <a:lnTo>
                  <a:pt x="381000" y="47625"/>
                </a:lnTo>
                <a:lnTo>
                  <a:pt x="381000" y="0"/>
                </a:lnTo>
                <a:close/>
              </a:path>
              <a:path w="381000" h="381000">
                <a:moveTo>
                  <a:pt x="381000" y="47625"/>
                </a:moveTo>
                <a:lnTo>
                  <a:pt x="333375" y="47625"/>
                </a:lnTo>
                <a:lnTo>
                  <a:pt x="333375" y="333375"/>
                </a:lnTo>
                <a:lnTo>
                  <a:pt x="381000" y="333374"/>
                </a:lnTo>
                <a:lnTo>
                  <a:pt x="381000" y="47625"/>
                </a:lnTo>
                <a:close/>
              </a:path>
            </a:pathLst>
          </a:custGeom>
          <a:solidFill>
            <a:srgbClr val="5688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3534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0"/>
                </a:moveTo>
                <a:lnTo>
                  <a:pt x="0" y="142875"/>
                </a:lnTo>
                <a:lnTo>
                  <a:pt x="285750" y="285750"/>
                </a:lnTo>
                <a:lnTo>
                  <a:pt x="285750" y="0"/>
                </a:lnTo>
                <a:close/>
              </a:path>
            </a:pathLst>
          </a:custGeom>
          <a:solidFill>
            <a:srgbClr val="3452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3534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285750" y="0"/>
                </a:lnTo>
                <a:lnTo>
                  <a:pt x="285750" y="285750"/>
                </a:lnTo>
                <a:lnTo>
                  <a:pt x="0" y="142875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305800" y="6172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381000"/>
                </a:move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1371600"/>
            <a:ext cx="1295400" cy="838200"/>
          </a:xfrm>
          <a:prstGeom prst="rect">
            <a:avLst/>
          </a:prstGeom>
          <a:ln w="12700">
            <a:solidFill>
              <a:srgbClr val="0000FF"/>
            </a:solidFill>
          </a:ln>
        </p:spPr>
        <p:txBody>
          <a:bodyPr wrap="square" lIns="0" tIns="105410" rIns="0" bIns="0" rtlCol="0" vert="horz">
            <a:spAutoFit/>
          </a:bodyPr>
          <a:lstStyle/>
          <a:p>
            <a:pPr algn="ctr" marR="3175">
              <a:lnSpc>
                <a:spcPct val="100000"/>
              </a:lnSpc>
              <a:spcBef>
                <a:spcPts val="830"/>
              </a:spcBef>
            </a:pP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B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30340" y="1464386"/>
            <a:ext cx="148018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1099820" algn="l"/>
              </a:tabLst>
            </a:pP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C</a:t>
            </a: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	</a:t>
            </a: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D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2400" y="2514600"/>
            <a:ext cx="1676400" cy="1143000"/>
          </a:xfrm>
          <a:prstGeom prst="rect">
            <a:avLst/>
          </a:prstGeom>
          <a:ln w="12700">
            <a:solidFill>
              <a:srgbClr val="0000FF"/>
            </a:solidFill>
          </a:ln>
        </p:spPr>
        <p:txBody>
          <a:bodyPr wrap="square" lIns="0" tIns="181610" rIns="0" bIns="0" rtlCol="0" vert="horz">
            <a:spAutoFit/>
          </a:bodyPr>
          <a:lstStyle/>
          <a:p>
            <a:pPr marL="396240">
              <a:lnSpc>
                <a:spcPct val="100000"/>
              </a:lnSpc>
              <a:spcBef>
                <a:spcPts val="1430"/>
              </a:spcBef>
              <a:tabLst>
                <a:tab pos="1213485" algn="l"/>
              </a:tabLst>
            </a:pP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E	F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4993" y="2683891"/>
            <a:ext cx="37973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G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53894" y="3903345"/>
            <a:ext cx="1762125" cy="1854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R="115570">
              <a:lnSpc>
                <a:spcPct val="100000"/>
              </a:lnSpc>
              <a:spcBef>
                <a:spcPts val="95"/>
              </a:spcBef>
            </a:pP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H</a:t>
            </a:r>
            <a:endParaRPr sz="4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150">
              <a:latin typeface="Times New Roman"/>
              <a:cs typeface="Times New Roman"/>
            </a:endParaRPr>
          </a:p>
          <a:p>
            <a:pPr algn="ctr" marR="5080">
              <a:lnSpc>
                <a:spcPct val="100000"/>
              </a:lnSpc>
              <a:tabLst>
                <a:tab pos="676910" algn="l"/>
                <a:tab pos="1381760" algn="l"/>
              </a:tabLst>
            </a:pP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I</a:t>
            </a: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	</a:t>
            </a: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J</a:t>
            </a: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	</a:t>
            </a: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K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38200" y="15240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5" y="173629"/>
                </a:lnTo>
                <a:lnTo>
                  <a:pt x="36412" y="132080"/>
                </a:lnTo>
                <a:lnTo>
                  <a:pt x="62724" y="94858"/>
                </a:lnTo>
                <a:lnTo>
                  <a:pt x="94868" y="62716"/>
                </a:lnTo>
                <a:lnTo>
                  <a:pt x="132091" y="36406"/>
                </a:lnTo>
                <a:lnTo>
                  <a:pt x="173639" y="16682"/>
                </a:lnTo>
                <a:lnTo>
                  <a:pt x="218760" y="4296"/>
                </a:lnTo>
                <a:lnTo>
                  <a:pt x="266700" y="0"/>
                </a:lnTo>
                <a:lnTo>
                  <a:pt x="314639" y="4296"/>
                </a:lnTo>
                <a:lnTo>
                  <a:pt x="359760" y="16682"/>
                </a:lnTo>
                <a:lnTo>
                  <a:pt x="401308" y="36406"/>
                </a:lnTo>
                <a:lnTo>
                  <a:pt x="438531" y="62716"/>
                </a:lnTo>
                <a:lnTo>
                  <a:pt x="470675" y="94858"/>
                </a:lnTo>
                <a:lnTo>
                  <a:pt x="496987" y="132079"/>
                </a:lnTo>
                <a:lnTo>
                  <a:pt x="516714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4" y="359770"/>
                </a:lnTo>
                <a:lnTo>
                  <a:pt x="496987" y="401319"/>
                </a:lnTo>
                <a:lnTo>
                  <a:pt x="470675" y="438541"/>
                </a:lnTo>
                <a:lnTo>
                  <a:pt x="438531" y="470683"/>
                </a:lnTo>
                <a:lnTo>
                  <a:pt x="401308" y="496993"/>
                </a:lnTo>
                <a:lnTo>
                  <a:pt x="359760" y="516717"/>
                </a:lnTo>
                <a:lnTo>
                  <a:pt x="314639" y="529103"/>
                </a:lnTo>
                <a:lnTo>
                  <a:pt x="266700" y="533400"/>
                </a:lnTo>
                <a:lnTo>
                  <a:pt x="218760" y="529103"/>
                </a:lnTo>
                <a:lnTo>
                  <a:pt x="173639" y="516717"/>
                </a:lnTo>
                <a:lnTo>
                  <a:pt x="132091" y="496993"/>
                </a:lnTo>
                <a:lnTo>
                  <a:pt x="94868" y="470683"/>
                </a:lnTo>
                <a:lnTo>
                  <a:pt x="62724" y="438541"/>
                </a:lnTo>
                <a:lnTo>
                  <a:pt x="36412" y="401320"/>
                </a:lnTo>
                <a:lnTo>
                  <a:pt x="16685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981200" y="15240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80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79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19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20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971800" y="15240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80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79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20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20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81000" y="27432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5" y="173629"/>
                </a:lnTo>
                <a:lnTo>
                  <a:pt x="36412" y="132080"/>
                </a:lnTo>
                <a:lnTo>
                  <a:pt x="62724" y="94858"/>
                </a:lnTo>
                <a:lnTo>
                  <a:pt x="94868" y="62716"/>
                </a:lnTo>
                <a:lnTo>
                  <a:pt x="132091" y="36406"/>
                </a:lnTo>
                <a:lnTo>
                  <a:pt x="173639" y="16682"/>
                </a:lnTo>
                <a:lnTo>
                  <a:pt x="218760" y="4296"/>
                </a:lnTo>
                <a:lnTo>
                  <a:pt x="266700" y="0"/>
                </a:lnTo>
                <a:lnTo>
                  <a:pt x="314639" y="4296"/>
                </a:lnTo>
                <a:lnTo>
                  <a:pt x="359760" y="16682"/>
                </a:lnTo>
                <a:lnTo>
                  <a:pt x="401308" y="36406"/>
                </a:lnTo>
                <a:lnTo>
                  <a:pt x="438531" y="62716"/>
                </a:lnTo>
                <a:lnTo>
                  <a:pt x="470675" y="94858"/>
                </a:lnTo>
                <a:lnTo>
                  <a:pt x="496987" y="132079"/>
                </a:lnTo>
                <a:lnTo>
                  <a:pt x="516714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4" y="359770"/>
                </a:lnTo>
                <a:lnTo>
                  <a:pt x="496987" y="401319"/>
                </a:lnTo>
                <a:lnTo>
                  <a:pt x="470675" y="438541"/>
                </a:lnTo>
                <a:lnTo>
                  <a:pt x="438531" y="470683"/>
                </a:lnTo>
                <a:lnTo>
                  <a:pt x="401308" y="496993"/>
                </a:lnTo>
                <a:lnTo>
                  <a:pt x="359760" y="516717"/>
                </a:lnTo>
                <a:lnTo>
                  <a:pt x="314639" y="529103"/>
                </a:lnTo>
                <a:lnTo>
                  <a:pt x="266700" y="533400"/>
                </a:lnTo>
                <a:lnTo>
                  <a:pt x="218760" y="529103"/>
                </a:lnTo>
                <a:lnTo>
                  <a:pt x="173639" y="516717"/>
                </a:lnTo>
                <a:lnTo>
                  <a:pt x="132091" y="496993"/>
                </a:lnTo>
                <a:lnTo>
                  <a:pt x="94868" y="470683"/>
                </a:lnTo>
                <a:lnTo>
                  <a:pt x="62724" y="438541"/>
                </a:lnTo>
                <a:lnTo>
                  <a:pt x="36412" y="401320"/>
                </a:lnTo>
                <a:lnTo>
                  <a:pt x="16685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219200" y="27432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79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79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19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20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971800" y="27432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80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79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20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20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971800" y="39624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80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80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20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19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971800" y="51816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80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80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39"/>
                </a:lnTo>
                <a:lnTo>
                  <a:pt x="516717" y="359760"/>
                </a:lnTo>
                <a:lnTo>
                  <a:pt x="496993" y="401308"/>
                </a:lnTo>
                <a:lnTo>
                  <a:pt x="470683" y="438531"/>
                </a:lnTo>
                <a:lnTo>
                  <a:pt x="438541" y="470675"/>
                </a:lnTo>
                <a:lnTo>
                  <a:pt x="401320" y="496987"/>
                </a:lnTo>
                <a:lnTo>
                  <a:pt x="359770" y="516714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4"/>
                </a:lnTo>
                <a:lnTo>
                  <a:pt x="132080" y="496987"/>
                </a:lnTo>
                <a:lnTo>
                  <a:pt x="94858" y="470675"/>
                </a:lnTo>
                <a:lnTo>
                  <a:pt x="62716" y="438531"/>
                </a:lnTo>
                <a:lnTo>
                  <a:pt x="36406" y="401308"/>
                </a:lnTo>
                <a:lnTo>
                  <a:pt x="16682" y="359760"/>
                </a:lnTo>
                <a:lnTo>
                  <a:pt x="4296" y="314639"/>
                </a:lnTo>
                <a:lnTo>
                  <a:pt x="0" y="2667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209800" y="51816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80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80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39"/>
                </a:lnTo>
                <a:lnTo>
                  <a:pt x="516717" y="359760"/>
                </a:lnTo>
                <a:lnTo>
                  <a:pt x="496993" y="401308"/>
                </a:lnTo>
                <a:lnTo>
                  <a:pt x="470683" y="438531"/>
                </a:lnTo>
                <a:lnTo>
                  <a:pt x="438541" y="470675"/>
                </a:lnTo>
                <a:lnTo>
                  <a:pt x="401319" y="496987"/>
                </a:lnTo>
                <a:lnTo>
                  <a:pt x="359770" y="516714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4"/>
                </a:lnTo>
                <a:lnTo>
                  <a:pt x="132080" y="496987"/>
                </a:lnTo>
                <a:lnTo>
                  <a:pt x="94858" y="470675"/>
                </a:lnTo>
                <a:lnTo>
                  <a:pt x="62716" y="438531"/>
                </a:lnTo>
                <a:lnTo>
                  <a:pt x="36406" y="401308"/>
                </a:lnTo>
                <a:lnTo>
                  <a:pt x="16682" y="359760"/>
                </a:lnTo>
                <a:lnTo>
                  <a:pt x="4296" y="314639"/>
                </a:lnTo>
                <a:lnTo>
                  <a:pt x="0" y="2667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733800" y="51816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79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80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39"/>
                </a:lnTo>
                <a:lnTo>
                  <a:pt x="516717" y="359760"/>
                </a:lnTo>
                <a:lnTo>
                  <a:pt x="496993" y="401308"/>
                </a:lnTo>
                <a:lnTo>
                  <a:pt x="470683" y="438531"/>
                </a:lnTo>
                <a:lnTo>
                  <a:pt x="438541" y="470675"/>
                </a:lnTo>
                <a:lnTo>
                  <a:pt x="401320" y="496987"/>
                </a:lnTo>
                <a:lnTo>
                  <a:pt x="359770" y="516714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4"/>
                </a:lnTo>
                <a:lnTo>
                  <a:pt x="132080" y="496987"/>
                </a:lnTo>
                <a:lnTo>
                  <a:pt x="94858" y="470675"/>
                </a:lnTo>
                <a:lnTo>
                  <a:pt x="62716" y="438531"/>
                </a:lnTo>
                <a:lnTo>
                  <a:pt x="36406" y="401308"/>
                </a:lnTo>
                <a:lnTo>
                  <a:pt x="16682" y="359760"/>
                </a:lnTo>
                <a:lnTo>
                  <a:pt x="4296" y="314639"/>
                </a:lnTo>
                <a:lnTo>
                  <a:pt x="0" y="2667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09600" y="1905000"/>
            <a:ext cx="228600" cy="838200"/>
          </a:xfrm>
          <a:custGeom>
            <a:avLst/>
            <a:gdLst/>
            <a:ahLst/>
            <a:cxnLst/>
            <a:rect l="l" t="t" r="r" b="b"/>
            <a:pathLst>
              <a:path w="228600" h="838200">
                <a:moveTo>
                  <a:pt x="228600" y="0"/>
                </a:moveTo>
                <a:lnTo>
                  <a:pt x="0" y="8382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371600" y="1905000"/>
            <a:ext cx="76200" cy="838200"/>
          </a:xfrm>
          <a:custGeom>
            <a:avLst/>
            <a:gdLst/>
            <a:ahLst/>
            <a:cxnLst/>
            <a:rect l="l" t="t" r="r" b="b"/>
            <a:pathLst>
              <a:path w="76200" h="838200">
                <a:moveTo>
                  <a:pt x="0" y="0"/>
                </a:moveTo>
                <a:lnTo>
                  <a:pt x="76200" y="8382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200400" y="2057400"/>
            <a:ext cx="0" cy="685800"/>
          </a:xfrm>
          <a:custGeom>
            <a:avLst/>
            <a:gdLst/>
            <a:ahLst/>
            <a:cxnLst/>
            <a:rect l="l" t="t" r="r" b="b"/>
            <a:pathLst>
              <a:path w="0"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200400" y="3276600"/>
            <a:ext cx="0" cy="685800"/>
          </a:xfrm>
          <a:custGeom>
            <a:avLst/>
            <a:gdLst/>
            <a:ahLst/>
            <a:cxnLst/>
            <a:rect l="l" t="t" r="r" b="b"/>
            <a:pathLst>
              <a:path w="0"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276600" y="4495800"/>
            <a:ext cx="0" cy="685800"/>
          </a:xfrm>
          <a:custGeom>
            <a:avLst/>
            <a:gdLst/>
            <a:ahLst/>
            <a:cxnLst/>
            <a:rect l="l" t="t" r="r" b="b"/>
            <a:pathLst>
              <a:path w="0"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438400" y="4343400"/>
            <a:ext cx="533400" cy="838200"/>
          </a:xfrm>
          <a:custGeom>
            <a:avLst/>
            <a:gdLst/>
            <a:ahLst/>
            <a:cxnLst/>
            <a:rect l="l" t="t" r="r" b="b"/>
            <a:pathLst>
              <a:path w="533400" h="838200">
                <a:moveTo>
                  <a:pt x="533400" y="0"/>
                </a:moveTo>
                <a:lnTo>
                  <a:pt x="0" y="8382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505200" y="4343400"/>
            <a:ext cx="457200" cy="838200"/>
          </a:xfrm>
          <a:custGeom>
            <a:avLst/>
            <a:gdLst/>
            <a:ahLst/>
            <a:cxnLst/>
            <a:rect l="l" t="t" r="r" b="b"/>
            <a:pathLst>
              <a:path w="457200" h="838200">
                <a:moveTo>
                  <a:pt x="0" y="0"/>
                </a:moveTo>
                <a:lnTo>
                  <a:pt x="457200" y="8382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905000" y="1371600"/>
            <a:ext cx="2438400" cy="4572000"/>
          </a:xfrm>
          <a:custGeom>
            <a:avLst/>
            <a:gdLst/>
            <a:ahLst/>
            <a:cxnLst/>
            <a:rect l="l" t="t" r="r" b="b"/>
            <a:pathLst>
              <a:path w="2438400" h="4572000">
                <a:moveTo>
                  <a:pt x="0" y="4572000"/>
                </a:moveTo>
                <a:lnTo>
                  <a:pt x="2438400" y="4572000"/>
                </a:lnTo>
                <a:lnTo>
                  <a:pt x="2438400" y="0"/>
                </a:lnTo>
                <a:lnTo>
                  <a:pt x="0" y="0"/>
                </a:lnTo>
                <a:lnTo>
                  <a:pt x="0" y="4572000"/>
                </a:lnTo>
                <a:close/>
              </a:path>
            </a:pathLst>
          </a:custGeom>
          <a:ln w="1270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4615053" y="1394205"/>
            <a:ext cx="43072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333333"/>
                </a:solidFill>
                <a:latin typeface="SimSun"/>
                <a:cs typeface="SimSun"/>
              </a:rPr>
              <a:t>中根：</a:t>
            </a:r>
            <a:r>
              <a:rPr dirty="0" sz="3600">
                <a:solidFill>
                  <a:srgbClr val="333333"/>
                </a:solidFill>
                <a:latin typeface="Times New Roman"/>
                <a:cs typeface="Times New Roman"/>
              </a:rPr>
              <a:t>EFBC</a:t>
            </a:r>
            <a:r>
              <a:rPr dirty="0" sz="3600" spc="-85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333333"/>
                </a:solidFill>
                <a:latin typeface="Times New Roman"/>
                <a:cs typeface="Times New Roman"/>
              </a:rPr>
              <a:t>IJKHGD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6800" y="381000"/>
            <a:ext cx="6934200" cy="1555750"/>
          </a:xfrm>
          <a:prstGeom prst="rect"/>
          <a:solidFill>
            <a:srgbClr val="FAE1DF"/>
          </a:solidFill>
        </p:spPr>
        <p:txBody>
          <a:bodyPr wrap="square" lIns="0" tIns="116205" rIns="0" bIns="0" rtlCol="0" vert="horz">
            <a:spAutoFit/>
          </a:bodyPr>
          <a:lstStyle/>
          <a:p>
            <a:pPr marL="1553845" marR="368300" indent="-1109980">
              <a:lnSpc>
                <a:spcPts val="5500"/>
              </a:lnSpc>
              <a:spcBef>
                <a:spcPts val="915"/>
              </a:spcBef>
            </a:pPr>
            <a:r>
              <a:rPr dirty="0" sz="4800">
                <a:solidFill>
                  <a:srgbClr val="CC3300"/>
                </a:solidFill>
                <a:latin typeface="Microsoft JhengHei"/>
                <a:cs typeface="Microsoft JhengHei"/>
              </a:rPr>
              <a:t>树</a:t>
            </a:r>
            <a:r>
              <a:rPr dirty="0" sz="4800" spc="10">
                <a:solidFill>
                  <a:srgbClr val="CC3300"/>
                </a:solidFill>
                <a:latin typeface="Microsoft JhengHei"/>
                <a:cs typeface="Microsoft JhengHei"/>
              </a:rPr>
              <a:t>的</a:t>
            </a:r>
            <a:r>
              <a:rPr dirty="0" sz="4800">
                <a:solidFill>
                  <a:srgbClr val="CC3300"/>
                </a:solidFill>
                <a:latin typeface="Microsoft JhengHei"/>
                <a:cs typeface="Microsoft JhengHei"/>
              </a:rPr>
              <a:t>遍</a:t>
            </a:r>
            <a:r>
              <a:rPr dirty="0" sz="4800" spc="10">
                <a:solidFill>
                  <a:srgbClr val="CC3300"/>
                </a:solidFill>
                <a:latin typeface="Microsoft JhengHei"/>
                <a:cs typeface="Microsoft JhengHei"/>
              </a:rPr>
              <a:t>历和</a:t>
            </a:r>
            <a:r>
              <a:rPr dirty="0" sz="4800" spc="25">
                <a:solidFill>
                  <a:srgbClr val="CC3300"/>
                </a:solidFill>
                <a:latin typeface="Microsoft JhengHei"/>
                <a:cs typeface="Microsoft JhengHei"/>
              </a:rPr>
              <a:t>二</a:t>
            </a:r>
            <a:r>
              <a:rPr dirty="0" sz="4800" spc="10">
                <a:solidFill>
                  <a:srgbClr val="CC3300"/>
                </a:solidFill>
                <a:latin typeface="Microsoft JhengHei"/>
                <a:cs typeface="Microsoft JhengHei"/>
              </a:rPr>
              <a:t>叉树遍</a:t>
            </a:r>
            <a:r>
              <a:rPr dirty="0" sz="4800">
                <a:solidFill>
                  <a:srgbClr val="CC3300"/>
                </a:solidFill>
                <a:latin typeface="Microsoft JhengHei"/>
                <a:cs typeface="Microsoft JhengHei"/>
              </a:rPr>
              <a:t>历 </a:t>
            </a:r>
            <a:r>
              <a:rPr dirty="0" sz="4800" spc="10">
                <a:solidFill>
                  <a:srgbClr val="CC3300"/>
                </a:solidFill>
                <a:latin typeface="Microsoft JhengHei"/>
                <a:cs typeface="Microsoft JhengHei"/>
              </a:rPr>
              <a:t>的对应关</a:t>
            </a:r>
            <a:r>
              <a:rPr dirty="0" sz="4800">
                <a:solidFill>
                  <a:srgbClr val="CC3300"/>
                </a:solidFill>
                <a:latin typeface="Microsoft JhengHei"/>
                <a:cs typeface="Microsoft JhengHei"/>
              </a:rPr>
              <a:t>系</a:t>
            </a:r>
            <a:r>
              <a:rPr dirty="0" sz="4800" spc="60">
                <a:solidFill>
                  <a:srgbClr val="CC3300"/>
                </a:solidFill>
                <a:latin typeface="Microsoft JhengHei"/>
                <a:cs typeface="Microsoft JhengHei"/>
              </a:rPr>
              <a:t> </a:t>
            </a:r>
            <a:r>
              <a:rPr dirty="0" sz="4800">
                <a:solidFill>
                  <a:srgbClr val="CC3300"/>
                </a:solidFill>
                <a:latin typeface="Microsoft JhengHei"/>
                <a:cs typeface="Microsoft JhengHei"/>
              </a:rPr>
              <a:t>？</a:t>
            </a:r>
            <a:endParaRPr sz="4800">
              <a:latin typeface="Microsoft JhengHei"/>
              <a:cs typeface="Microsoft Jheng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0641" y="4748021"/>
            <a:ext cx="2059939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15" b="1">
                <a:solidFill>
                  <a:srgbClr val="3333CC"/>
                </a:solidFill>
                <a:latin typeface="Microsoft YaHei"/>
                <a:cs typeface="Microsoft YaHei"/>
              </a:rPr>
              <a:t>后</a:t>
            </a:r>
            <a:r>
              <a:rPr dirty="0" sz="4000" b="1">
                <a:solidFill>
                  <a:srgbClr val="3333CC"/>
                </a:solidFill>
                <a:latin typeface="Microsoft YaHei"/>
                <a:cs typeface="Microsoft YaHei"/>
              </a:rPr>
              <a:t>根遍</a:t>
            </a:r>
            <a:r>
              <a:rPr dirty="0" sz="4000" spc="-5" b="1">
                <a:solidFill>
                  <a:srgbClr val="3333CC"/>
                </a:solidFill>
                <a:latin typeface="Microsoft YaHei"/>
                <a:cs typeface="Microsoft YaHei"/>
              </a:rPr>
              <a:t>历</a:t>
            </a:r>
            <a:endParaRPr sz="40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0641" y="2445511"/>
            <a:ext cx="7879080" cy="1778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88670">
              <a:lnSpc>
                <a:spcPct val="100000"/>
              </a:lnSpc>
              <a:spcBef>
                <a:spcPts val="95"/>
              </a:spcBef>
              <a:tabLst>
                <a:tab pos="3552825" algn="l"/>
                <a:tab pos="6088380" algn="l"/>
              </a:tabLst>
            </a:pPr>
            <a:r>
              <a:rPr dirty="0" sz="4000" spc="-5" b="1">
                <a:solidFill>
                  <a:srgbClr val="3333CC"/>
                </a:solidFill>
                <a:latin typeface="Microsoft YaHei"/>
                <a:cs typeface="Microsoft YaHei"/>
              </a:rPr>
              <a:t>树	</a:t>
            </a:r>
            <a:r>
              <a:rPr dirty="0" sz="4000" spc="20" b="1">
                <a:solidFill>
                  <a:srgbClr val="568862"/>
                </a:solidFill>
                <a:latin typeface="Microsoft YaHei"/>
                <a:cs typeface="Microsoft YaHei"/>
              </a:rPr>
              <a:t>森</a:t>
            </a:r>
            <a:r>
              <a:rPr dirty="0" sz="4000" spc="-5" b="1">
                <a:solidFill>
                  <a:srgbClr val="568862"/>
                </a:solidFill>
                <a:latin typeface="Microsoft YaHei"/>
                <a:cs typeface="Microsoft YaHei"/>
              </a:rPr>
              <a:t>林	</a:t>
            </a:r>
            <a:r>
              <a:rPr dirty="0" sz="4000" spc="15" b="1">
                <a:solidFill>
                  <a:srgbClr val="990000"/>
                </a:solidFill>
                <a:latin typeface="Microsoft YaHei"/>
                <a:cs typeface="Microsoft YaHei"/>
              </a:rPr>
              <a:t>二</a:t>
            </a:r>
            <a:r>
              <a:rPr dirty="0" sz="4000" spc="5" b="1">
                <a:solidFill>
                  <a:srgbClr val="990000"/>
                </a:solidFill>
                <a:latin typeface="Microsoft YaHei"/>
                <a:cs typeface="Microsoft YaHei"/>
              </a:rPr>
              <a:t>叉</a:t>
            </a:r>
            <a:r>
              <a:rPr dirty="0" sz="4000" spc="-5" b="1">
                <a:solidFill>
                  <a:srgbClr val="990000"/>
                </a:solidFill>
                <a:latin typeface="Microsoft YaHei"/>
                <a:cs typeface="Microsoft YaHei"/>
              </a:rPr>
              <a:t>树</a:t>
            </a:r>
            <a:endParaRPr sz="4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009900" algn="l"/>
                <a:tab pos="5829935" algn="l"/>
              </a:tabLst>
            </a:pPr>
            <a:r>
              <a:rPr dirty="0" sz="4000" spc="15" b="1">
                <a:solidFill>
                  <a:srgbClr val="3333CC"/>
                </a:solidFill>
                <a:latin typeface="Microsoft YaHei"/>
                <a:cs typeface="Microsoft YaHei"/>
              </a:rPr>
              <a:t>先</a:t>
            </a:r>
            <a:r>
              <a:rPr dirty="0" sz="4000" b="1">
                <a:solidFill>
                  <a:srgbClr val="3333CC"/>
                </a:solidFill>
                <a:latin typeface="Microsoft YaHei"/>
                <a:cs typeface="Microsoft YaHei"/>
              </a:rPr>
              <a:t>根遍</a:t>
            </a:r>
            <a:r>
              <a:rPr dirty="0" sz="4000" spc="-5" b="1">
                <a:solidFill>
                  <a:srgbClr val="3333CC"/>
                </a:solidFill>
                <a:latin typeface="Microsoft YaHei"/>
                <a:cs typeface="Microsoft YaHei"/>
              </a:rPr>
              <a:t>历</a:t>
            </a:r>
            <a:r>
              <a:rPr dirty="0" sz="4000" b="1">
                <a:solidFill>
                  <a:srgbClr val="3333CC"/>
                </a:solidFill>
                <a:latin typeface="Microsoft YaHei"/>
                <a:cs typeface="Microsoft YaHei"/>
              </a:rPr>
              <a:t>	</a:t>
            </a:r>
            <a:r>
              <a:rPr dirty="0" sz="4000" spc="15" b="1">
                <a:solidFill>
                  <a:srgbClr val="568862"/>
                </a:solidFill>
                <a:latin typeface="Microsoft YaHei"/>
                <a:cs typeface="Microsoft YaHei"/>
              </a:rPr>
              <a:t>先</a:t>
            </a:r>
            <a:r>
              <a:rPr dirty="0" sz="4000" b="1">
                <a:solidFill>
                  <a:srgbClr val="568862"/>
                </a:solidFill>
                <a:latin typeface="Microsoft YaHei"/>
                <a:cs typeface="Microsoft YaHei"/>
              </a:rPr>
              <a:t>序遍</a:t>
            </a:r>
            <a:r>
              <a:rPr dirty="0" sz="4000" spc="-5" b="1">
                <a:solidFill>
                  <a:srgbClr val="568862"/>
                </a:solidFill>
                <a:latin typeface="Microsoft YaHei"/>
                <a:cs typeface="Microsoft YaHei"/>
              </a:rPr>
              <a:t>历</a:t>
            </a:r>
            <a:r>
              <a:rPr dirty="0" sz="4000" b="1">
                <a:solidFill>
                  <a:srgbClr val="568862"/>
                </a:solidFill>
                <a:latin typeface="Microsoft YaHei"/>
                <a:cs typeface="Microsoft YaHei"/>
              </a:rPr>
              <a:t>	</a:t>
            </a:r>
            <a:r>
              <a:rPr dirty="0" sz="4000" spc="15" b="1">
                <a:solidFill>
                  <a:srgbClr val="990000"/>
                </a:solidFill>
                <a:latin typeface="Microsoft YaHei"/>
                <a:cs typeface="Microsoft YaHei"/>
              </a:rPr>
              <a:t>先</a:t>
            </a:r>
            <a:r>
              <a:rPr dirty="0" sz="4000" spc="5" b="1">
                <a:solidFill>
                  <a:srgbClr val="990000"/>
                </a:solidFill>
                <a:latin typeface="Microsoft YaHei"/>
                <a:cs typeface="Microsoft YaHei"/>
              </a:rPr>
              <a:t>序遍</a:t>
            </a:r>
            <a:r>
              <a:rPr dirty="0" sz="4000" spc="-5" b="1">
                <a:solidFill>
                  <a:srgbClr val="990000"/>
                </a:solidFill>
                <a:latin typeface="Microsoft YaHei"/>
                <a:cs typeface="Microsoft YaHei"/>
              </a:rPr>
              <a:t>历</a:t>
            </a:r>
            <a:endParaRPr sz="40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08375" y="4732146"/>
            <a:ext cx="485457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806700" algn="l"/>
              </a:tabLst>
            </a:pPr>
            <a:r>
              <a:rPr dirty="0" sz="4000" spc="15" b="1">
                <a:solidFill>
                  <a:srgbClr val="568862"/>
                </a:solidFill>
                <a:latin typeface="Microsoft YaHei"/>
                <a:cs typeface="Microsoft YaHei"/>
              </a:rPr>
              <a:t>中</a:t>
            </a:r>
            <a:r>
              <a:rPr dirty="0" sz="4000" b="1">
                <a:solidFill>
                  <a:srgbClr val="568862"/>
                </a:solidFill>
                <a:latin typeface="Microsoft YaHei"/>
                <a:cs typeface="Microsoft YaHei"/>
              </a:rPr>
              <a:t>序遍</a:t>
            </a:r>
            <a:r>
              <a:rPr dirty="0" sz="4000" spc="-5" b="1">
                <a:solidFill>
                  <a:srgbClr val="568862"/>
                </a:solidFill>
                <a:latin typeface="Microsoft YaHei"/>
                <a:cs typeface="Microsoft YaHei"/>
              </a:rPr>
              <a:t>历</a:t>
            </a:r>
            <a:r>
              <a:rPr dirty="0" sz="4000" b="1">
                <a:solidFill>
                  <a:srgbClr val="568862"/>
                </a:solidFill>
                <a:latin typeface="Microsoft YaHei"/>
                <a:cs typeface="Microsoft YaHei"/>
              </a:rPr>
              <a:t>	</a:t>
            </a:r>
            <a:r>
              <a:rPr dirty="0" sz="4000" spc="15" b="1">
                <a:solidFill>
                  <a:srgbClr val="990000"/>
                </a:solidFill>
                <a:latin typeface="Microsoft YaHei"/>
                <a:cs typeface="Microsoft YaHei"/>
              </a:rPr>
              <a:t>中</a:t>
            </a:r>
            <a:r>
              <a:rPr dirty="0" sz="4000" b="1">
                <a:solidFill>
                  <a:srgbClr val="990000"/>
                </a:solidFill>
                <a:latin typeface="Microsoft YaHei"/>
                <a:cs typeface="Microsoft YaHei"/>
              </a:rPr>
              <a:t>序遍</a:t>
            </a:r>
            <a:r>
              <a:rPr dirty="0" sz="4000" spc="-5" b="1">
                <a:solidFill>
                  <a:srgbClr val="990000"/>
                </a:solidFill>
                <a:latin typeface="Microsoft YaHei"/>
                <a:cs typeface="Microsoft YaHei"/>
              </a:rPr>
              <a:t>历</a:t>
            </a:r>
            <a:endParaRPr sz="40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382000" y="6172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0"/>
                </a:moveTo>
                <a:lnTo>
                  <a:pt x="0" y="0"/>
                </a:lnTo>
                <a:lnTo>
                  <a:pt x="0" y="381000"/>
                </a:lnTo>
                <a:lnTo>
                  <a:pt x="381000" y="381000"/>
                </a:lnTo>
                <a:lnTo>
                  <a:pt x="381000" y="333374"/>
                </a:lnTo>
                <a:lnTo>
                  <a:pt x="333375" y="333375"/>
                </a:lnTo>
                <a:lnTo>
                  <a:pt x="47625" y="190500"/>
                </a:lnTo>
                <a:lnTo>
                  <a:pt x="333375" y="47625"/>
                </a:lnTo>
                <a:lnTo>
                  <a:pt x="381000" y="47625"/>
                </a:lnTo>
                <a:lnTo>
                  <a:pt x="381000" y="0"/>
                </a:lnTo>
                <a:close/>
              </a:path>
              <a:path w="381000" h="381000">
                <a:moveTo>
                  <a:pt x="381000" y="47625"/>
                </a:moveTo>
                <a:lnTo>
                  <a:pt x="333375" y="47625"/>
                </a:lnTo>
                <a:lnTo>
                  <a:pt x="333375" y="333375"/>
                </a:lnTo>
                <a:lnTo>
                  <a:pt x="381000" y="333374"/>
                </a:lnTo>
                <a:lnTo>
                  <a:pt x="381000" y="47625"/>
                </a:lnTo>
                <a:close/>
              </a:path>
            </a:pathLst>
          </a:custGeom>
          <a:solidFill>
            <a:srgbClr val="5688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4296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0"/>
                </a:moveTo>
                <a:lnTo>
                  <a:pt x="0" y="142875"/>
                </a:lnTo>
                <a:lnTo>
                  <a:pt x="285750" y="285750"/>
                </a:lnTo>
                <a:lnTo>
                  <a:pt x="285750" y="0"/>
                </a:lnTo>
                <a:close/>
              </a:path>
            </a:pathLst>
          </a:custGeom>
          <a:solidFill>
            <a:srgbClr val="3452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4296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285750" y="0"/>
                </a:lnTo>
                <a:lnTo>
                  <a:pt x="285750" y="285750"/>
                </a:lnTo>
                <a:lnTo>
                  <a:pt x="0" y="142875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382000" y="6172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381000"/>
                </a:move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86260"/>
            <a:ext cx="8263890" cy="6347460"/>
          </a:xfrm>
          <a:prstGeom prst="rect">
            <a:avLst/>
          </a:prstGeom>
        </p:spPr>
        <p:txBody>
          <a:bodyPr wrap="square" lIns="0" tIns="1771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dirty="0" sz="3600" spc="10" b="1">
                <a:solidFill>
                  <a:srgbClr val="990000"/>
                </a:solidFill>
                <a:latin typeface="Microsoft YaHei"/>
                <a:cs typeface="Microsoft YaHei"/>
              </a:rPr>
              <a:t>设树的存储结构为孩子兄弟链表</a:t>
            </a:r>
            <a:endParaRPr sz="3600">
              <a:latin typeface="Microsoft YaHei"/>
              <a:cs typeface="Microsoft YaHei"/>
            </a:endParaRPr>
          </a:p>
          <a:p>
            <a:pPr marL="584200" marR="3692525" indent="-572135">
              <a:lnSpc>
                <a:spcPct val="115100"/>
              </a:lnSpc>
              <a:spcBef>
                <a:spcPts val="645"/>
              </a:spcBef>
              <a:tabLst>
                <a:tab pos="2691765" algn="l"/>
              </a:tabLst>
            </a:pPr>
            <a:r>
              <a:rPr dirty="0" sz="3600" spc="-5" b="1">
                <a:solidFill>
                  <a:srgbClr val="004B2B"/>
                </a:solidFill>
                <a:latin typeface="Times New Roman"/>
                <a:cs typeface="Times New Roman"/>
              </a:rPr>
              <a:t>typedef struct </a:t>
            </a:r>
            <a:r>
              <a:rPr dirty="0" sz="3600">
                <a:solidFill>
                  <a:srgbClr val="004B2B"/>
                </a:solidFill>
                <a:latin typeface="Times New Roman"/>
                <a:cs typeface="Times New Roman"/>
              </a:rPr>
              <a:t>CSNode</a:t>
            </a:r>
            <a:r>
              <a:rPr dirty="0" sz="3600" b="1">
                <a:solidFill>
                  <a:srgbClr val="004B2B"/>
                </a:solidFill>
                <a:latin typeface="Times New Roman"/>
                <a:cs typeface="Times New Roman"/>
              </a:rPr>
              <a:t>{  </a:t>
            </a:r>
            <a:r>
              <a:rPr dirty="0" sz="3600" spc="-5">
                <a:solidFill>
                  <a:srgbClr val="004B2B"/>
                </a:solidFill>
                <a:latin typeface="Times New Roman"/>
                <a:cs typeface="Times New Roman"/>
              </a:rPr>
              <a:t>Elem	data;</a:t>
            </a:r>
            <a:endParaRPr sz="3600">
              <a:latin typeface="Times New Roman"/>
              <a:cs typeface="Times New Roman"/>
            </a:endParaRPr>
          </a:p>
          <a:p>
            <a:pPr marL="584200">
              <a:lnSpc>
                <a:spcPct val="100000"/>
              </a:lnSpc>
              <a:spcBef>
                <a:spcPts val="650"/>
              </a:spcBef>
            </a:pPr>
            <a:r>
              <a:rPr dirty="0" sz="3600" spc="-5" b="1">
                <a:solidFill>
                  <a:srgbClr val="004B2B"/>
                </a:solidFill>
                <a:latin typeface="Times New Roman"/>
                <a:cs typeface="Times New Roman"/>
              </a:rPr>
              <a:t>struct </a:t>
            </a:r>
            <a:r>
              <a:rPr dirty="0" sz="3600">
                <a:solidFill>
                  <a:srgbClr val="004B2B"/>
                </a:solidFill>
                <a:latin typeface="Times New Roman"/>
                <a:cs typeface="Times New Roman"/>
              </a:rPr>
              <a:t>CSNode </a:t>
            </a:r>
            <a:r>
              <a:rPr dirty="0" sz="3600" spc="-5" b="1">
                <a:solidFill>
                  <a:srgbClr val="004B2B"/>
                </a:solidFill>
                <a:latin typeface="Times New Roman"/>
                <a:cs typeface="Times New Roman"/>
              </a:rPr>
              <a:t>*</a:t>
            </a:r>
            <a:r>
              <a:rPr dirty="0" sz="3600" spc="-5">
                <a:solidFill>
                  <a:srgbClr val="004B2B"/>
                </a:solidFill>
                <a:latin typeface="Times New Roman"/>
                <a:cs typeface="Times New Roman"/>
              </a:rPr>
              <a:t>firstchild,</a:t>
            </a:r>
            <a:r>
              <a:rPr dirty="0" sz="3600" spc="35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3600" spc="-5" b="1">
                <a:solidFill>
                  <a:srgbClr val="004B2B"/>
                </a:solidFill>
                <a:latin typeface="Times New Roman"/>
                <a:cs typeface="Times New Roman"/>
              </a:rPr>
              <a:t>*</a:t>
            </a:r>
            <a:r>
              <a:rPr dirty="0" sz="3600" spc="-5">
                <a:solidFill>
                  <a:srgbClr val="004B2B"/>
                </a:solidFill>
                <a:latin typeface="Times New Roman"/>
                <a:cs typeface="Times New Roman"/>
              </a:rPr>
              <a:t>nextsibling;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dirty="0" sz="3600" b="1">
                <a:solidFill>
                  <a:srgbClr val="004B2B"/>
                </a:solidFill>
                <a:latin typeface="Times New Roman"/>
                <a:cs typeface="Times New Roman"/>
              </a:rPr>
              <a:t>} </a:t>
            </a:r>
            <a:r>
              <a:rPr dirty="0" sz="3600">
                <a:solidFill>
                  <a:srgbClr val="004B2B"/>
                </a:solidFill>
                <a:latin typeface="Times New Roman"/>
                <a:cs typeface="Times New Roman"/>
              </a:rPr>
              <a:t>CSNode,</a:t>
            </a:r>
            <a:r>
              <a:rPr dirty="0" sz="3600" spc="-25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3600" spc="-20" b="1">
                <a:solidFill>
                  <a:srgbClr val="004B2B"/>
                </a:solidFill>
                <a:latin typeface="Times New Roman"/>
                <a:cs typeface="Times New Roman"/>
              </a:rPr>
              <a:t>*</a:t>
            </a:r>
            <a:r>
              <a:rPr dirty="0" sz="3600" spc="-20">
                <a:solidFill>
                  <a:srgbClr val="004B2B"/>
                </a:solidFill>
                <a:latin typeface="Times New Roman"/>
                <a:cs typeface="Times New Roman"/>
              </a:rPr>
              <a:t>CSTree;</a:t>
            </a:r>
            <a:endParaRPr sz="3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85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5"/>
              </a:spcBef>
            </a:pPr>
            <a:r>
              <a:rPr dirty="0" sz="4000" spc="15" b="1">
                <a:solidFill>
                  <a:srgbClr val="008080"/>
                </a:solidFill>
                <a:latin typeface="Microsoft YaHei"/>
                <a:cs typeface="Microsoft YaHei"/>
              </a:rPr>
              <a:t>一</a:t>
            </a:r>
            <a:r>
              <a:rPr dirty="0" sz="4000" spc="5" b="1">
                <a:solidFill>
                  <a:srgbClr val="008080"/>
                </a:solidFill>
                <a:latin typeface="Microsoft YaHei"/>
                <a:cs typeface="Microsoft YaHei"/>
              </a:rPr>
              <a:t>、求</a:t>
            </a:r>
            <a:r>
              <a:rPr dirty="0" sz="4000" spc="15" b="1">
                <a:solidFill>
                  <a:srgbClr val="008080"/>
                </a:solidFill>
                <a:latin typeface="Microsoft YaHei"/>
                <a:cs typeface="Microsoft YaHei"/>
              </a:rPr>
              <a:t>树</a:t>
            </a:r>
            <a:r>
              <a:rPr dirty="0" sz="4000" spc="5" b="1">
                <a:solidFill>
                  <a:srgbClr val="008080"/>
                </a:solidFill>
                <a:latin typeface="Microsoft YaHei"/>
                <a:cs typeface="Microsoft YaHei"/>
              </a:rPr>
              <a:t>的深</a:t>
            </a:r>
            <a:r>
              <a:rPr dirty="0" sz="4000" spc="-5" b="1">
                <a:solidFill>
                  <a:srgbClr val="008080"/>
                </a:solidFill>
                <a:latin typeface="Microsoft YaHei"/>
                <a:cs typeface="Microsoft YaHei"/>
              </a:rPr>
              <a:t>度</a:t>
            </a:r>
            <a:endParaRPr sz="4000">
              <a:latin typeface="Microsoft YaHei"/>
              <a:cs typeface="Microsoft YaHei"/>
            </a:endParaRPr>
          </a:p>
          <a:p>
            <a:pPr marL="88900" marR="5080" indent="19050">
              <a:lnSpc>
                <a:spcPct val="150000"/>
              </a:lnSpc>
            </a:pPr>
            <a:r>
              <a:rPr dirty="0" sz="4000" spc="15" b="1">
                <a:solidFill>
                  <a:srgbClr val="008080"/>
                </a:solidFill>
                <a:latin typeface="Microsoft YaHei"/>
                <a:cs typeface="Microsoft YaHei"/>
              </a:rPr>
              <a:t>二</a:t>
            </a:r>
            <a:r>
              <a:rPr dirty="0" sz="4000" b="1">
                <a:solidFill>
                  <a:srgbClr val="008080"/>
                </a:solidFill>
                <a:latin typeface="Microsoft YaHei"/>
                <a:cs typeface="Microsoft YaHei"/>
              </a:rPr>
              <a:t>、输</a:t>
            </a:r>
            <a:r>
              <a:rPr dirty="0" sz="4000" spc="15" b="1">
                <a:solidFill>
                  <a:srgbClr val="008080"/>
                </a:solidFill>
                <a:latin typeface="Microsoft YaHei"/>
                <a:cs typeface="Microsoft YaHei"/>
              </a:rPr>
              <a:t>出</a:t>
            </a:r>
            <a:r>
              <a:rPr dirty="0" sz="4000" b="1">
                <a:solidFill>
                  <a:srgbClr val="008080"/>
                </a:solidFill>
                <a:latin typeface="Microsoft YaHei"/>
                <a:cs typeface="Microsoft YaHei"/>
              </a:rPr>
              <a:t>树中</a:t>
            </a:r>
            <a:r>
              <a:rPr dirty="0" sz="4000" spc="15" b="1">
                <a:solidFill>
                  <a:srgbClr val="008080"/>
                </a:solidFill>
                <a:latin typeface="Microsoft YaHei"/>
                <a:cs typeface="Microsoft YaHei"/>
              </a:rPr>
              <a:t>所</a:t>
            </a:r>
            <a:r>
              <a:rPr dirty="0" sz="4000" b="1">
                <a:solidFill>
                  <a:srgbClr val="008080"/>
                </a:solidFill>
                <a:latin typeface="Microsoft YaHei"/>
                <a:cs typeface="Microsoft YaHei"/>
              </a:rPr>
              <a:t>有从</a:t>
            </a:r>
            <a:r>
              <a:rPr dirty="0" sz="4000" spc="15" b="1">
                <a:solidFill>
                  <a:srgbClr val="008080"/>
                </a:solidFill>
                <a:latin typeface="Microsoft YaHei"/>
                <a:cs typeface="Microsoft YaHei"/>
              </a:rPr>
              <a:t>根</a:t>
            </a:r>
            <a:r>
              <a:rPr dirty="0" sz="4000" b="1">
                <a:solidFill>
                  <a:srgbClr val="008080"/>
                </a:solidFill>
                <a:latin typeface="Microsoft YaHei"/>
                <a:cs typeface="Microsoft YaHei"/>
              </a:rPr>
              <a:t>到叶</a:t>
            </a:r>
            <a:r>
              <a:rPr dirty="0" sz="4000" spc="15" b="1">
                <a:solidFill>
                  <a:srgbClr val="008080"/>
                </a:solidFill>
                <a:latin typeface="Microsoft YaHei"/>
                <a:cs typeface="Microsoft YaHei"/>
              </a:rPr>
              <a:t>子</a:t>
            </a:r>
            <a:r>
              <a:rPr dirty="0" sz="4000" b="1">
                <a:solidFill>
                  <a:srgbClr val="008080"/>
                </a:solidFill>
                <a:latin typeface="Microsoft YaHei"/>
                <a:cs typeface="Microsoft YaHei"/>
              </a:rPr>
              <a:t>的路</a:t>
            </a:r>
            <a:r>
              <a:rPr dirty="0" sz="4000" spc="-5" b="1">
                <a:solidFill>
                  <a:srgbClr val="008080"/>
                </a:solidFill>
                <a:latin typeface="Microsoft YaHei"/>
                <a:cs typeface="Microsoft YaHei"/>
              </a:rPr>
              <a:t>径 </a:t>
            </a:r>
            <a:r>
              <a:rPr dirty="0" sz="4000" spc="15" b="1">
                <a:solidFill>
                  <a:srgbClr val="008080"/>
                </a:solidFill>
                <a:latin typeface="Microsoft YaHei"/>
                <a:cs typeface="Microsoft YaHei"/>
              </a:rPr>
              <a:t>三</a:t>
            </a:r>
            <a:r>
              <a:rPr dirty="0" sz="4000" b="1">
                <a:solidFill>
                  <a:srgbClr val="008080"/>
                </a:solidFill>
                <a:latin typeface="Microsoft YaHei"/>
                <a:cs typeface="Microsoft YaHei"/>
              </a:rPr>
              <a:t>、建</a:t>
            </a:r>
            <a:r>
              <a:rPr dirty="0" sz="4000" spc="15" b="1">
                <a:solidFill>
                  <a:srgbClr val="008080"/>
                </a:solidFill>
                <a:latin typeface="Microsoft YaHei"/>
                <a:cs typeface="Microsoft YaHei"/>
              </a:rPr>
              <a:t>树</a:t>
            </a:r>
            <a:r>
              <a:rPr dirty="0" sz="4000" b="1">
                <a:solidFill>
                  <a:srgbClr val="008080"/>
                </a:solidFill>
                <a:latin typeface="Microsoft YaHei"/>
                <a:cs typeface="Microsoft YaHei"/>
              </a:rPr>
              <a:t>的存</a:t>
            </a:r>
            <a:r>
              <a:rPr dirty="0" sz="4000" spc="15" b="1">
                <a:solidFill>
                  <a:srgbClr val="008080"/>
                </a:solidFill>
                <a:latin typeface="Microsoft YaHei"/>
                <a:cs typeface="Microsoft YaHei"/>
              </a:rPr>
              <a:t>储</a:t>
            </a:r>
            <a:r>
              <a:rPr dirty="0" sz="4000" b="1">
                <a:solidFill>
                  <a:srgbClr val="008080"/>
                </a:solidFill>
                <a:latin typeface="Microsoft YaHei"/>
                <a:cs typeface="Microsoft YaHei"/>
              </a:rPr>
              <a:t>结</a:t>
            </a:r>
            <a:r>
              <a:rPr dirty="0" sz="4000" spc="-5" b="1">
                <a:solidFill>
                  <a:srgbClr val="008080"/>
                </a:solidFill>
                <a:latin typeface="Microsoft YaHei"/>
                <a:cs typeface="Microsoft YaHei"/>
              </a:rPr>
              <a:t>构</a:t>
            </a:r>
            <a:endParaRPr sz="40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2000" y="6172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0"/>
                </a:moveTo>
                <a:lnTo>
                  <a:pt x="0" y="0"/>
                </a:lnTo>
                <a:lnTo>
                  <a:pt x="0" y="381000"/>
                </a:lnTo>
                <a:lnTo>
                  <a:pt x="381000" y="381000"/>
                </a:lnTo>
                <a:lnTo>
                  <a:pt x="381000" y="333374"/>
                </a:lnTo>
                <a:lnTo>
                  <a:pt x="333375" y="333375"/>
                </a:lnTo>
                <a:lnTo>
                  <a:pt x="47625" y="190500"/>
                </a:lnTo>
                <a:lnTo>
                  <a:pt x="333375" y="47625"/>
                </a:lnTo>
                <a:lnTo>
                  <a:pt x="381000" y="47625"/>
                </a:lnTo>
                <a:lnTo>
                  <a:pt x="381000" y="0"/>
                </a:lnTo>
                <a:close/>
              </a:path>
              <a:path w="381000" h="381000">
                <a:moveTo>
                  <a:pt x="381000" y="47625"/>
                </a:moveTo>
                <a:lnTo>
                  <a:pt x="333375" y="47625"/>
                </a:lnTo>
                <a:lnTo>
                  <a:pt x="333375" y="333375"/>
                </a:lnTo>
                <a:lnTo>
                  <a:pt x="381000" y="333374"/>
                </a:lnTo>
                <a:lnTo>
                  <a:pt x="381000" y="47625"/>
                </a:lnTo>
                <a:close/>
              </a:path>
            </a:pathLst>
          </a:custGeom>
          <a:solidFill>
            <a:srgbClr val="5688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4296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0"/>
                </a:moveTo>
                <a:lnTo>
                  <a:pt x="0" y="142875"/>
                </a:lnTo>
                <a:lnTo>
                  <a:pt x="285750" y="285750"/>
                </a:lnTo>
                <a:lnTo>
                  <a:pt x="285750" y="0"/>
                </a:lnTo>
                <a:close/>
              </a:path>
            </a:pathLst>
          </a:custGeom>
          <a:solidFill>
            <a:srgbClr val="3452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4296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285750" y="0"/>
                </a:lnTo>
                <a:lnTo>
                  <a:pt x="285750" y="285750"/>
                </a:lnTo>
                <a:lnTo>
                  <a:pt x="0" y="142875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382000" y="6172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381000"/>
                </a:move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140" y="1026919"/>
            <a:ext cx="6687184" cy="5293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1300" marR="1721485" indent="-228600">
              <a:lnSpc>
                <a:spcPct val="120100"/>
              </a:lnSpc>
              <a:spcBef>
                <a:spcPts val="95"/>
              </a:spcBef>
              <a:tabLst>
                <a:tab pos="1486535" algn="l"/>
              </a:tabLst>
            </a:pPr>
            <a:r>
              <a:rPr dirty="0" sz="3600" spc="-5" b="1">
                <a:solidFill>
                  <a:srgbClr val="333399"/>
                </a:solidFill>
                <a:latin typeface="Times New Roman"/>
                <a:cs typeface="Times New Roman"/>
              </a:rPr>
              <a:t>int </a:t>
            </a:r>
            <a:r>
              <a:rPr dirty="0" sz="3600" spc="-20">
                <a:solidFill>
                  <a:srgbClr val="333399"/>
                </a:solidFill>
                <a:latin typeface="Times New Roman"/>
                <a:cs typeface="Times New Roman"/>
              </a:rPr>
              <a:t>TreeDepth(CSTree </a:t>
            </a:r>
            <a:r>
              <a:rPr dirty="0" sz="3600">
                <a:solidFill>
                  <a:srgbClr val="333399"/>
                </a:solidFill>
                <a:latin typeface="Times New Roman"/>
                <a:cs typeface="Times New Roman"/>
              </a:rPr>
              <a:t>T)</a:t>
            </a:r>
            <a:r>
              <a:rPr dirty="0" sz="3600" spc="-114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3600" spc="-5" b="1">
                <a:solidFill>
                  <a:srgbClr val="333399"/>
                </a:solidFill>
                <a:latin typeface="Times New Roman"/>
                <a:cs typeface="Times New Roman"/>
              </a:rPr>
              <a:t>{  if</a:t>
            </a:r>
            <a:r>
              <a:rPr dirty="0" sz="3600" spc="-5">
                <a:solidFill>
                  <a:srgbClr val="333399"/>
                </a:solidFill>
                <a:latin typeface="Times New Roman"/>
                <a:cs typeface="Times New Roman"/>
              </a:rPr>
              <a:t>(</a:t>
            </a:r>
            <a:r>
              <a:rPr dirty="0" sz="3600" spc="-5" b="1">
                <a:solidFill>
                  <a:srgbClr val="333399"/>
                </a:solidFill>
                <a:latin typeface="Times New Roman"/>
                <a:cs typeface="Times New Roman"/>
              </a:rPr>
              <a:t>!</a:t>
            </a:r>
            <a:r>
              <a:rPr dirty="0" sz="3600" spc="-5">
                <a:solidFill>
                  <a:srgbClr val="333399"/>
                </a:solidFill>
                <a:latin typeface="Times New Roman"/>
                <a:cs typeface="Times New Roman"/>
              </a:rPr>
              <a:t>T)	</a:t>
            </a:r>
            <a:r>
              <a:rPr dirty="0" sz="3600" spc="-10" b="1">
                <a:solidFill>
                  <a:srgbClr val="333399"/>
                </a:solidFill>
                <a:latin typeface="Times New Roman"/>
                <a:cs typeface="Times New Roman"/>
              </a:rPr>
              <a:t>return </a:t>
            </a:r>
            <a:r>
              <a:rPr dirty="0" sz="3600" spc="-5">
                <a:solidFill>
                  <a:srgbClr val="333399"/>
                </a:solidFill>
                <a:latin typeface="Times New Roman"/>
                <a:cs typeface="Times New Roman"/>
              </a:rPr>
              <a:t>0;</a:t>
            </a:r>
            <a:endParaRPr sz="36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865"/>
              </a:spcBef>
            </a:pPr>
            <a:r>
              <a:rPr dirty="0" sz="3600" spc="-5" b="1">
                <a:solidFill>
                  <a:srgbClr val="333399"/>
                </a:solidFill>
                <a:latin typeface="Times New Roman"/>
                <a:cs typeface="Times New Roman"/>
              </a:rPr>
              <a:t>else {</a:t>
            </a:r>
            <a:endParaRPr sz="3600">
              <a:latin typeface="Times New Roman"/>
              <a:cs typeface="Times New Roman"/>
            </a:endParaRPr>
          </a:p>
          <a:p>
            <a:pPr marL="584200" marR="5080">
              <a:lnSpc>
                <a:spcPct val="120000"/>
              </a:lnSpc>
            </a:pPr>
            <a:r>
              <a:rPr dirty="0" sz="3600">
                <a:solidFill>
                  <a:srgbClr val="333399"/>
                </a:solidFill>
                <a:latin typeface="Times New Roman"/>
                <a:cs typeface="Times New Roman"/>
              </a:rPr>
              <a:t>h1 = </a:t>
            </a:r>
            <a:r>
              <a:rPr dirty="0" sz="3600" spc="-15">
                <a:solidFill>
                  <a:srgbClr val="333399"/>
                </a:solidFill>
                <a:latin typeface="Times New Roman"/>
                <a:cs typeface="Times New Roman"/>
              </a:rPr>
              <a:t>TreeDepth( </a:t>
            </a:r>
            <a:r>
              <a:rPr dirty="0" sz="3600" spc="-30">
                <a:solidFill>
                  <a:srgbClr val="333399"/>
                </a:solidFill>
                <a:latin typeface="Times New Roman"/>
                <a:cs typeface="Times New Roman"/>
              </a:rPr>
              <a:t>T-&gt;firstchild </a:t>
            </a:r>
            <a:r>
              <a:rPr dirty="0" sz="3600">
                <a:solidFill>
                  <a:srgbClr val="333399"/>
                </a:solidFill>
                <a:latin typeface="Times New Roman"/>
                <a:cs typeface="Times New Roman"/>
              </a:rPr>
              <a:t>);  h2 = </a:t>
            </a:r>
            <a:r>
              <a:rPr dirty="0" sz="3600" spc="-15">
                <a:solidFill>
                  <a:srgbClr val="333399"/>
                </a:solidFill>
                <a:latin typeface="Times New Roman"/>
                <a:cs typeface="Times New Roman"/>
              </a:rPr>
              <a:t>TreeDepth(</a:t>
            </a:r>
            <a:r>
              <a:rPr dirty="0" sz="3600" spc="-160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3600" spc="-25">
                <a:solidFill>
                  <a:srgbClr val="333399"/>
                </a:solidFill>
                <a:latin typeface="Times New Roman"/>
                <a:cs typeface="Times New Roman"/>
              </a:rPr>
              <a:t>T-&gt;nextsibling);</a:t>
            </a:r>
            <a:endParaRPr sz="3600">
              <a:latin typeface="Times New Roman"/>
              <a:cs typeface="Times New Roman"/>
            </a:endParaRPr>
          </a:p>
          <a:p>
            <a:pPr marL="622300">
              <a:lnSpc>
                <a:spcPct val="100000"/>
              </a:lnSpc>
              <a:spcBef>
                <a:spcPts val="925"/>
              </a:spcBef>
            </a:pPr>
            <a:r>
              <a:rPr dirty="0" sz="4000" spc="-10" b="1">
                <a:solidFill>
                  <a:srgbClr val="CC0000"/>
                </a:solidFill>
                <a:latin typeface="Times New Roman"/>
                <a:cs typeface="Times New Roman"/>
              </a:rPr>
              <a:t>return</a:t>
            </a:r>
            <a:r>
              <a:rPr dirty="0" sz="4000" spc="-10">
                <a:solidFill>
                  <a:srgbClr val="CC0000"/>
                </a:solidFill>
                <a:latin typeface="Times New Roman"/>
                <a:cs typeface="Times New Roman"/>
              </a:rPr>
              <a:t>(max(h1+1, </a:t>
            </a:r>
            <a:r>
              <a:rPr dirty="0" sz="4000">
                <a:solidFill>
                  <a:srgbClr val="CC0000"/>
                </a:solidFill>
                <a:latin typeface="Times New Roman"/>
                <a:cs typeface="Times New Roman"/>
              </a:rPr>
              <a:t>h2));</a:t>
            </a:r>
            <a:endParaRPr sz="40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325"/>
              </a:spcBef>
            </a:pPr>
            <a:r>
              <a:rPr dirty="0" sz="3600" spc="-5" b="1">
                <a:solidFill>
                  <a:srgbClr val="333399"/>
                </a:solidFill>
                <a:latin typeface="Times New Roman"/>
                <a:cs typeface="Times New Roman"/>
              </a:rPr>
              <a:t>}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3600" b="1">
                <a:solidFill>
                  <a:srgbClr val="333399"/>
                </a:solidFill>
                <a:latin typeface="Times New Roman"/>
                <a:cs typeface="Times New Roman"/>
              </a:rPr>
              <a:t>} </a:t>
            </a:r>
            <a:r>
              <a:rPr dirty="0" sz="3600">
                <a:solidFill>
                  <a:srgbClr val="333399"/>
                </a:solidFill>
                <a:latin typeface="Times New Roman"/>
                <a:cs typeface="Times New Roman"/>
              </a:rPr>
              <a:t>//</a:t>
            </a:r>
            <a:r>
              <a:rPr dirty="0" sz="3600" spc="-85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3600" spc="-20">
                <a:solidFill>
                  <a:srgbClr val="333399"/>
                </a:solidFill>
                <a:latin typeface="Times New Roman"/>
                <a:cs typeface="Times New Roman"/>
              </a:rPr>
              <a:t>TreeDepth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250901"/>
            <a:ext cx="5074920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0">
                <a:latin typeface="Microsoft YaHei"/>
                <a:cs typeface="Microsoft YaHei"/>
              </a:rPr>
              <a:t>一、求树的深度的算法：</a:t>
            </a:r>
            <a:endParaRPr sz="36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82000" y="6172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0"/>
                </a:moveTo>
                <a:lnTo>
                  <a:pt x="0" y="0"/>
                </a:lnTo>
                <a:lnTo>
                  <a:pt x="0" y="381000"/>
                </a:lnTo>
                <a:lnTo>
                  <a:pt x="381000" y="381000"/>
                </a:lnTo>
                <a:lnTo>
                  <a:pt x="381000" y="333374"/>
                </a:lnTo>
                <a:lnTo>
                  <a:pt x="333375" y="333375"/>
                </a:lnTo>
                <a:lnTo>
                  <a:pt x="47625" y="190500"/>
                </a:lnTo>
                <a:lnTo>
                  <a:pt x="333375" y="47625"/>
                </a:lnTo>
                <a:lnTo>
                  <a:pt x="381000" y="47625"/>
                </a:lnTo>
                <a:lnTo>
                  <a:pt x="381000" y="0"/>
                </a:lnTo>
                <a:close/>
              </a:path>
              <a:path w="381000" h="381000">
                <a:moveTo>
                  <a:pt x="381000" y="47625"/>
                </a:moveTo>
                <a:lnTo>
                  <a:pt x="333375" y="47625"/>
                </a:lnTo>
                <a:lnTo>
                  <a:pt x="333375" y="333375"/>
                </a:lnTo>
                <a:lnTo>
                  <a:pt x="381000" y="333374"/>
                </a:lnTo>
                <a:lnTo>
                  <a:pt x="381000" y="47625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4296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0"/>
                </a:moveTo>
                <a:lnTo>
                  <a:pt x="0" y="142875"/>
                </a:lnTo>
                <a:lnTo>
                  <a:pt x="285750" y="285750"/>
                </a:lnTo>
                <a:lnTo>
                  <a:pt x="285750" y="0"/>
                </a:lnTo>
                <a:close/>
              </a:path>
            </a:pathLst>
          </a:custGeom>
          <a:solidFill>
            <a:srgbClr val="997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4296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285750" y="0"/>
                </a:lnTo>
                <a:lnTo>
                  <a:pt x="285750" y="285750"/>
                </a:lnTo>
                <a:lnTo>
                  <a:pt x="0" y="142875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382000" y="6172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381000"/>
                </a:move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9090" y="295402"/>
            <a:ext cx="879792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20" b="1">
                <a:solidFill>
                  <a:srgbClr val="008080"/>
                </a:solidFill>
                <a:latin typeface="Microsoft YaHei"/>
                <a:cs typeface="Microsoft YaHei"/>
              </a:rPr>
              <a:t>二、</a:t>
            </a:r>
            <a:r>
              <a:rPr dirty="0" sz="3600" spc="10" b="1">
                <a:solidFill>
                  <a:srgbClr val="008080"/>
                </a:solidFill>
                <a:latin typeface="Microsoft YaHei"/>
                <a:cs typeface="Microsoft YaHei"/>
              </a:rPr>
              <a:t>输出树中所有从根到叶子的路径的算</a:t>
            </a:r>
            <a:r>
              <a:rPr dirty="0" sz="3600" spc="20" b="1">
                <a:solidFill>
                  <a:srgbClr val="008080"/>
                </a:solidFill>
                <a:latin typeface="Microsoft YaHei"/>
                <a:cs typeface="Microsoft YaHei"/>
              </a:rPr>
              <a:t>法</a:t>
            </a:r>
            <a:r>
              <a:rPr dirty="0" sz="3600" b="1">
                <a:solidFill>
                  <a:srgbClr val="008080"/>
                </a:solidFill>
                <a:latin typeface="Times New Roman"/>
                <a:cs typeface="Times New Roman"/>
              </a:rPr>
              <a:t>: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61361" y="1083310"/>
            <a:ext cx="39243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A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5844" y="2302891"/>
            <a:ext cx="259334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111885" algn="l"/>
                <a:tab pos="2213610" algn="l"/>
              </a:tabLst>
            </a:pP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B</a:t>
            </a: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	</a:t>
            </a: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C</a:t>
            </a: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	</a:t>
            </a: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D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4540" y="3522345"/>
            <a:ext cx="112522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29944" algn="l"/>
              </a:tabLst>
            </a:pP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E</a:t>
            </a: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	</a:t>
            </a: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F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61400" y="3522345"/>
            <a:ext cx="39243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G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05683" y="4741926"/>
            <a:ext cx="39243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H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69794" y="5961379"/>
            <a:ext cx="177546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89610" algn="l"/>
                <a:tab pos="1395730" algn="l"/>
              </a:tabLst>
            </a:pP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I</a:t>
            </a: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	</a:t>
            </a: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J</a:t>
            </a: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	</a:t>
            </a: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K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09800" y="11430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80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79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19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20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66800" y="23622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5" y="173629"/>
                </a:lnTo>
                <a:lnTo>
                  <a:pt x="36412" y="132080"/>
                </a:lnTo>
                <a:lnTo>
                  <a:pt x="62724" y="94858"/>
                </a:lnTo>
                <a:lnTo>
                  <a:pt x="94868" y="62716"/>
                </a:lnTo>
                <a:lnTo>
                  <a:pt x="132091" y="36406"/>
                </a:lnTo>
                <a:lnTo>
                  <a:pt x="173639" y="16682"/>
                </a:lnTo>
                <a:lnTo>
                  <a:pt x="218760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79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20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60" y="529103"/>
                </a:lnTo>
                <a:lnTo>
                  <a:pt x="173639" y="516717"/>
                </a:lnTo>
                <a:lnTo>
                  <a:pt x="132091" y="496993"/>
                </a:lnTo>
                <a:lnTo>
                  <a:pt x="94868" y="470683"/>
                </a:lnTo>
                <a:lnTo>
                  <a:pt x="62724" y="438541"/>
                </a:lnTo>
                <a:lnTo>
                  <a:pt x="36412" y="401320"/>
                </a:lnTo>
                <a:lnTo>
                  <a:pt x="16685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209800" y="23622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80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79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19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20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200400" y="23622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79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79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20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20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09600" y="35814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5" y="173629"/>
                </a:lnTo>
                <a:lnTo>
                  <a:pt x="36412" y="132080"/>
                </a:lnTo>
                <a:lnTo>
                  <a:pt x="62724" y="94858"/>
                </a:lnTo>
                <a:lnTo>
                  <a:pt x="94868" y="62716"/>
                </a:lnTo>
                <a:lnTo>
                  <a:pt x="132091" y="36406"/>
                </a:lnTo>
                <a:lnTo>
                  <a:pt x="173639" y="16682"/>
                </a:lnTo>
                <a:lnTo>
                  <a:pt x="218760" y="4296"/>
                </a:lnTo>
                <a:lnTo>
                  <a:pt x="266700" y="0"/>
                </a:lnTo>
                <a:lnTo>
                  <a:pt x="314639" y="4296"/>
                </a:lnTo>
                <a:lnTo>
                  <a:pt x="359760" y="16682"/>
                </a:lnTo>
                <a:lnTo>
                  <a:pt x="401308" y="36406"/>
                </a:lnTo>
                <a:lnTo>
                  <a:pt x="438531" y="62716"/>
                </a:lnTo>
                <a:lnTo>
                  <a:pt x="470675" y="94858"/>
                </a:lnTo>
                <a:lnTo>
                  <a:pt x="496987" y="132079"/>
                </a:lnTo>
                <a:lnTo>
                  <a:pt x="516714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4" y="359770"/>
                </a:lnTo>
                <a:lnTo>
                  <a:pt x="496987" y="401319"/>
                </a:lnTo>
                <a:lnTo>
                  <a:pt x="470675" y="438541"/>
                </a:lnTo>
                <a:lnTo>
                  <a:pt x="438531" y="470683"/>
                </a:lnTo>
                <a:lnTo>
                  <a:pt x="401308" y="496993"/>
                </a:lnTo>
                <a:lnTo>
                  <a:pt x="359760" y="516717"/>
                </a:lnTo>
                <a:lnTo>
                  <a:pt x="314639" y="529103"/>
                </a:lnTo>
                <a:lnTo>
                  <a:pt x="266700" y="533400"/>
                </a:lnTo>
                <a:lnTo>
                  <a:pt x="218760" y="529103"/>
                </a:lnTo>
                <a:lnTo>
                  <a:pt x="173639" y="516717"/>
                </a:lnTo>
                <a:lnTo>
                  <a:pt x="132091" y="496993"/>
                </a:lnTo>
                <a:lnTo>
                  <a:pt x="94868" y="470683"/>
                </a:lnTo>
                <a:lnTo>
                  <a:pt x="62724" y="438541"/>
                </a:lnTo>
                <a:lnTo>
                  <a:pt x="36412" y="401319"/>
                </a:lnTo>
                <a:lnTo>
                  <a:pt x="16685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447800" y="35814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79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79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19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19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200400" y="35814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79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79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20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19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200400" y="48006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53"/>
                </a:lnTo>
                <a:lnTo>
                  <a:pt x="16682" y="173629"/>
                </a:lnTo>
                <a:lnTo>
                  <a:pt x="36406" y="132080"/>
                </a:lnTo>
                <a:lnTo>
                  <a:pt x="62716" y="94858"/>
                </a:lnTo>
                <a:lnTo>
                  <a:pt x="94858" y="62716"/>
                </a:lnTo>
                <a:lnTo>
                  <a:pt x="132079" y="36406"/>
                </a:lnTo>
                <a:lnTo>
                  <a:pt x="173629" y="16682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2"/>
                </a:lnTo>
                <a:lnTo>
                  <a:pt x="401319" y="36406"/>
                </a:lnTo>
                <a:lnTo>
                  <a:pt x="438541" y="62716"/>
                </a:lnTo>
                <a:lnTo>
                  <a:pt x="470683" y="94858"/>
                </a:lnTo>
                <a:lnTo>
                  <a:pt x="496993" y="132080"/>
                </a:lnTo>
                <a:lnTo>
                  <a:pt x="516717" y="173629"/>
                </a:lnTo>
                <a:lnTo>
                  <a:pt x="529103" y="218753"/>
                </a:lnTo>
                <a:lnTo>
                  <a:pt x="533400" y="266700"/>
                </a:lnTo>
                <a:lnTo>
                  <a:pt x="529103" y="314646"/>
                </a:lnTo>
                <a:lnTo>
                  <a:pt x="516717" y="359770"/>
                </a:lnTo>
                <a:lnTo>
                  <a:pt x="496993" y="401319"/>
                </a:lnTo>
                <a:lnTo>
                  <a:pt x="470683" y="438541"/>
                </a:lnTo>
                <a:lnTo>
                  <a:pt x="438541" y="470683"/>
                </a:lnTo>
                <a:lnTo>
                  <a:pt x="401320" y="496993"/>
                </a:lnTo>
                <a:lnTo>
                  <a:pt x="359770" y="516717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7"/>
                </a:lnTo>
                <a:lnTo>
                  <a:pt x="132080" y="496993"/>
                </a:lnTo>
                <a:lnTo>
                  <a:pt x="94858" y="470683"/>
                </a:lnTo>
                <a:lnTo>
                  <a:pt x="62716" y="438541"/>
                </a:lnTo>
                <a:lnTo>
                  <a:pt x="36406" y="401320"/>
                </a:lnTo>
                <a:lnTo>
                  <a:pt x="16682" y="359770"/>
                </a:lnTo>
                <a:lnTo>
                  <a:pt x="4296" y="314646"/>
                </a:lnTo>
                <a:lnTo>
                  <a:pt x="0" y="2667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200400" y="60198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60"/>
                </a:lnTo>
                <a:lnTo>
                  <a:pt x="16682" y="173639"/>
                </a:lnTo>
                <a:lnTo>
                  <a:pt x="36406" y="132091"/>
                </a:lnTo>
                <a:lnTo>
                  <a:pt x="62716" y="94868"/>
                </a:lnTo>
                <a:lnTo>
                  <a:pt x="94858" y="62724"/>
                </a:lnTo>
                <a:lnTo>
                  <a:pt x="132079" y="36412"/>
                </a:lnTo>
                <a:lnTo>
                  <a:pt x="173629" y="16685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5"/>
                </a:lnTo>
                <a:lnTo>
                  <a:pt x="401319" y="36412"/>
                </a:lnTo>
                <a:lnTo>
                  <a:pt x="438541" y="62724"/>
                </a:lnTo>
                <a:lnTo>
                  <a:pt x="470683" y="94868"/>
                </a:lnTo>
                <a:lnTo>
                  <a:pt x="496993" y="132091"/>
                </a:lnTo>
                <a:lnTo>
                  <a:pt x="516717" y="173639"/>
                </a:lnTo>
                <a:lnTo>
                  <a:pt x="529103" y="218760"/>
                </a:lnTo>
                <a:lnTo>
                  <a:pt x="533400" y="266700"/>
                </a:lnTo>
                <a:lnTo>
                  <a:pt x="529103" y="314639"/>
                </a:lnTo>
                <a:lnTo>
                  <a:pt x="516717" y="359760"/>
                </a:lnTo>
                <a:lnTo>
                  <a:pt x="496993" y="401308"/>
                </a:lnTo>
                <a:lnTo>
                  <a:pt x="470683" y="438531"/>
                </a:lnTo>
                <a:lnTo>
                  <a:pt x="438541" y="470675"/>
                </a:lnTo>
                <a:lnTo>
                  <a:pt x="401320" y="496987"/>
                </a:lnTo>
                <a:lnTo>
                  <a:pt x="359770" y="516714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4"/>
                </a:lnTo>
                <a:lnTo>
                  <a:pt x="132080" y="496987"/>
                </a:lnTo>
                <a:lnTo>
                  <a:pt x="94858" y="470675"/>
                </a:lnTo>
                <a:lnTo>
                  <a:pt x="62716" y="438531"/>
                </a:lnTo>
                <a:lnTo>
                  <a:pt x="36406" y="401308"/>
                </a:lnTo>
                <a:lnTo>
                  <a:pt x="16682" y="359760"/>
                </a:lnTo>
                <a:lnTo>
                  <a:pt x="4296" y="314639"/>
                </a:lnTo>
                <a:lnTo>
                  <a:pt x="0" y="2667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438400" y="60198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60"/>
                </a:lnTo>
                <a:lnTo>
                  <a:pt x="16682" y="173639"/>
                </a:lnTo>
                <a:lnTo>
                  <a:pt x="36406" y="132091"/>
                </a:lnTo>
                <a:lnTo>
                  <a:pt x="62716" y="94868"/>
                </a:lnTo>
                <a:lnTo>
                  <a:pt x="94858" y="62724"/>
                </a:lnTo>
                <a:lnTo>
                  <a:pt x="132080" y="36412"/>
                </a:lnTo>
                <a:lnTo>
                  <a:pt x="173629" y="16685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5"/>
                </a:lnTo>
                <a:lnTo>
                  <a:pt x="401319" y="36412"/>
                </a:lnTo>
                <a:lnTo>
                  <a:pt x="438541" y="62724"/>
                </a:lnTo>
                <a:lnTo>
                  <a:pt x="470683" y="94868"/>
                </a:lnTo>
                <a:lnTo>
                  <a:pt x="496993" y="132091"/>
                </a:lnTo>
                <a:lnTo>
                  <a:pt x="516717" y="173639"/>
                </a:lnTo>
                <a:lnTo>
                  <a:pt x="529103" y="218760"/>
                </a:lnTo>
                <a:lnTo>
                  <a:pt x="533400" y="266700"/>
                </a:lnTo>
                <a:lnTo>
                  <a:pt x="529103" y="314639"/>
                </a:lnTo>
                <a:lnTo>
                  <a:pt x="516717" y="359760"/>
                </a:lnTo>
                <a:lnTo>
                  <a:pt x="496993" y="401308"/>
                </a:lnTo>
                <a:lnTo>
                  <a:pt x="470683" y="438531"/>
                </a:lnTo>
                <a:lnTo>
                  <a:pt x="438541" y="470675"/>
                </a:lnTo>
                <a:lnTo>
                  <a:pt x="401319" y="496987"/>
                </a:lnTo>
                <a:lnTo>
                  <a:pt x="359770" y="516714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4"/>
                </a:lnTo>
                <a:lnTo>
                  <a:pt x="132080" y="496987"/>
                </a:lnTo>
                <a:lnTo>
                  <a:pt x="94858" y="470675"/>
                </a:lnTo>
                <a:lnTo>
                  <a:pt x="62716" y="438531"/>
                </a:lnTo>
                <a:lnTo>
                  <a:pt x="36406" y="401308"/>
                </a:lnTo>
                <a:lnTo>
                  <a:pt x="16682" y="359760"/>
                </a:lnTo>
                <a:lnTo>
                  <a:pt x="4296" y="314639"/>
                </a:lnTo>
                <a:lnTo>
                  <a:pt x="0" y="2667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962400" y="60198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700"/>
                </a:moveTo>
                <a:lnTo>
                  <a:pt x="4296" y="218760"/>
                </a:lnTo>
                <a:lnTo>
                  <a:pt x="16682" y="173639"/>
                </a:lnTo>
                <a:lnTo>
                  <a:pt x="36406" y="132091"/>
                </a:lnTo>
                <a:lnTo>
                  <a:pt x="62716" y="94868"/>
                </a:lnTo>
                <a:lnTo>
                  <a:pt x="94858" y="62724"/>
                </a:lnTo>
                <a:lnTo>
                  <a:pt x="132079" y="36412"/>
                </a:lnTo>
                <a:lnTo>
                  <a:pt x="173629" y="16685"/>
                </a:lnTo>
                <a:lnTo>
                  <a:pt x="218753" y="4296"/>
                </a:lnTo>
                <a:lnTo>
                  <a:pt x="266700" y="0"/>
                </a:lnTo>
                <a:lnTo>
                  <a:pt x="314646" y="4296"/>
                </a:lnTo>
                <a:lnTo>
                  <a:pt x="359770" y="16685"/>
                </a:lnTo>
                <a:lnTo>
                  <a:pt x="401319" y="36412"/>
                </a:lnTo>
                <a:lnTo>
                  <a:pt x="438541" y="62724"/>
                </a:lnTo>
                <a:lnTo>
                  <a:pt x="470683" y="94868"/>
                </a:lnTo>
                <a:lnTo>
                  <a:pt x="496993" y="132091"/>
                </a:lnTo>
                <a:lnTo>
                  <a:pt x="516717" y="173639"/>
                </a:lnTo>
                <a:lnTo>
                  <a:pt x="529103" y="218760"/>
                </a:lnTo>
                <a:lnTo>
                  <a:pt x="533400" y="266700"/>
                </a:lnTo>
                <a:lnTo>
                  <a:pt x="529103" y="314639"/>
                </a:lnTo>
                <a:lnTo>
                  <a:pt x="516717" y="359760"/>
                </a:lnTo>
                <a:lnTo>
                  <a:pt x="496993" y="401308"/>
                </a:lnTo>
                <a:lnTo>
                  <a:pt x="470683" y="438531"/>
                </a:lnTo>
                <a:lnTo>
                  <a:pt x="438541" y="470675"/>
                </a:lnTo>
                <a:lnTo>
                  <a:pt x="401320" y="496987"/>
                </a:lnTo>
                <a:lnTo>
                  <a:pt x="359770" y="516714"/>
                </a:lnTo>
                <a:lnTo>
                  <a:pt x="314646" y="529103"/>
                </a:lnTo>
                <a:lnTo>
                  <a:pt x="266700" y="533400"/>
                </a:lnTo>
                <a:lnTo>
                  <a:pt x="218753" y="529103"/>
                </a:lnTo>
                <a:lnTo>
                  <a:pt x="173629" y="516714"/>
                </a:lnTo>
                <a:lnTo>
                  <a:pt x="132080" y="496987"/>
                </a:lnTo>
                <a:lnTo>
                  <a:pt x="94858" y="470675"/>
                </a:lnTo>
                <a:lnTo>
                  <a:pt x="62716" y="438531"/>
                </a:lnTo>
                <a:lnTo>
                  <a:pt x="36406" y="401308"/>
                </a:lnTo>
                <a:lnTo>
                  <a:pt x="16682" y="359760"/>
                </a:lnTo>
                <a:lnTo>
                  <a:pt x="4296" y="314639"/>
                </a:lnTo>
                <a:lnTo>
                  <a:pt x="0" y="2667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514600" y="1676400"/>
            <a:ext cx="0" cy="685800"/>
          </a:xfrm>
          <a:custGeom>
            <a:avLst/>
            <a:gdLst/>
            <a:ahLst/>
            <a:cxnLst/>
            <a:rect l="l" t="t" r="r" b="b"/>
            <a:pathLst>
              <a:path w="0"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371600" y="1524000"/>
            <a:ext cx="838200" cy="838200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838200" y="0"/>
                </a:moveTo>
                <a:lnTo>
                  <a:pt x="0" y="8382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743200" y="1524000"/>
            <a:ext cx="685800" cy="838200"/>
          </a:xfrm>
          <a:custGeom>
            <a:avLst/>
            <a:gdLst/>
            <a:ahLst/>
            <a:cxnLst/>
            <a:rect l="l" t="t" r="r" b="b"/>
            <a:pathLst>
              <a:path w="685800" h="838200">
                <a:moveTo>
                  <a:pt x="0" y="0"/>
                </a:moveTo>
                <a:lnTo>
                  <a:pt x="685800" y="8382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38200" y="2743200"/>
            <a:ext cx="228600" cy="838200"/>
          </a:xfrm>
          <a:custGeom>
            <a:avLst/>
            <a:gdLst/>
            <a:ahLst/>
            <a:cxnLst/>
            <a:rect l="l" t="t" r="r" b="b"/>
            <a:pathLst>
              <a:path w="228600" h="838200">
                <a:moveTo>
                  <a:pt x="228600" y="0"/>
                </a:moveTo>
                <a:lnTo>
                  <a:pt x="0" y="8382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600200" y="2743200"/>
            <a:ext cx="76200" cy="838200"/>
          </a:xfrm>
          <a:custGeom>
            <a:avLst/>
            <a:gdLst/>
            <a:ahLst/>
            <a:cxnLst/>
            <a:rect l="l" t="t" r="r" b="b"/>
            <a:pathLst>
              <a:path w="76200" h="838200">
                <a:moveTo>
                  <a:pt x="0" y="0"/>
                </a:moveTo>
                <a:lnTo>
                  <a:pt x="76200" y="8382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429000" y="2895600"/>
            <a:ext cx="0" cy="685800"/>
          </a:xfrm>
          <a:custGeom>
            <a:avLst/>
            <a:gdLst/>
            <a:ahLst/>
            <a:cxnLst/>
            <a:rect l="l" t="t" r="r" b="b"/>
            <a:pathLst>
              <a:path w="0"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429000" y="4114800"/>
            <a:ext cx="0" cy="685800"/>
          </a:xfrm>
          <a:custGeom>
            <a:avLst/>
            <a:gdLst/>
            <a:ahLst/>
            <a:cxnLst/>
            <a:rect l="l" t="t" r="r" b="b"/>
            <a:pathLst>
              <a:path w="0"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505200" y="5334000"/>
            <a:ext cx="0" cy="685800"/>
          </a:xfrm>
          <a:custGeom>
            <a:avLst/>
            <a:gdLst/>
            <a:ahLst/>
            <a:cxnLst/>
            <a:rect l="l" t="t" r="r" b="b"/>
            <a:pathLst>
              <a:path w="0"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667000" y="5181600"/>
            <a:ext cx="533400" cy="838200"/>
          </a:xfrm>
          <a:custGeom>
            <a:avLst/>
            <a:gdLst/>
            <a:ahLst/>
            <a:cxnLst/>
            <a:rect l="l" t="t" r="r" b="b"/>
            <a:pathLst>
              <a:path w="533400" h="838200">
                <a:moveTo>
                  <a:pt x="533400" y="0"/>
                </a:moveTo>
                <a:lnTo>
                  <a:pt x="0" y="8382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733800" y="5181600"/>
            <a:ext cx="457200" cy="838200"/>
          </a:xfrm>
          <a:custGeom>
            <a:avLst/>
            <a:gdLst/>
            <a:ahLst/>
            <a:cxnLst/>
            <a:rect l="l" t="t" r="r" b="b"/>
            <a:pathLst>
              <a:path w="457200" h="838200">
                <a:moveTo>
                  <a:pt x="0" y="0"/>
                </a:moveTo>
                <a:lnTo>
                  <a:pt x="457200" y="8382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4178300" y="1076325"/>
            <a:ext cx="50546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333399"/>
                </a:solidFill>
                <a:latin typeface="SimSun"/>
                <a:cs typeface="SimSun"/>
              </a:rPr>
              <a:t>例如：对左图所示的树，</a:t>
            </a:r>
            <a:endParaRPr sz="3600"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178300" y="1555259"/>
            <a:ext cx="3683000" cy="4226560"/>
          </a:xfrm>
          <a:prstGeom prst="rect">
            <a:avLst/>
          </a:prstGeom>
        </p:spPr>
        <p:txBody>
          <a:bodyPr wrap="square" lIns="0" tIns="192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dirty="0" sz="3600" spc="-5">
                <a:solidFill>
                  <a:srgbClr val="333399"/>
                </a:solidFill>
                <a:latin typeface="SimSun"/>
                <a:cs typeface="SimSun"/>
              </a:rPr>
              <a:t>其输出结果应为：</a:t>
            </a:r>
            <a:endParaRPr sz="3600">
              <a:latin typeface="SimSun"/>
              <a:cs typeface="SimSun"/>
            </a:endParaRPr>
          </a:p>
          <a:p>
            <a:pPr algn="just" marL="1089025" marR="1442085">
              <a:lnSpc>
                <a:spcPct val="125099"/>
              </a:lnSpc>
              <a:spcBef>
                <a:spcPts val="330"/>
              </a:spcBef>
            </a:pPr>
            <a:r>
              <a:rPr dirty="0" sz="3600" spc="-5" b="1">
                <a:solidFill>
                  <a:srgbClr val="990000"/>
                </a:solidFill>
                <a:latin typeface="Times New Roman"/>
                <a:cs typeface="Times New Roman"/>
              </a:rPr>
              <a:t>A </a:t>
            </a:r>
            <a:r>
              <a:rPr dirty="0" sz="3600" b="1">
                <a:solidFill>
                  <a:srgbClr val="990000"/>
                </a:solidFill>
                <a:latin typeface="Times New Roman"/>
                <a:cs typeface="Times New Roman"/>
              </a:rPr>
              <a:t>B</a:t>
            </a:r>
            <a:r>
              <a:rPr dirty="0" sz="3600" spc="-290" b="1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z="3600" b="1">
                <a:solidFill>
                  <a:srgbClr val="990000"/>
                </a:solidFill>
                <a:latin typeface="Times New Roman"/>
                <a:cs typeface="Times New Roman"/>
              </a:rPr>
              <a:t>E  </a:t>
            </a:r>
            <a:r>
              <a:rPr dirty="0" sz="3600" spc="-5" b="1">
                <a:solidFill>
                  <a:srgbClr val="990000"/>
                </a:solidFill>
                <a:latin typeface="Times New Roman"/>
                <a:cs typeface="Times New Roman"/>
              </a:rPr>
              <a:t>A </a:t>
            </a:r>
            <a:r>
              <a:rPr dirty="0" sz="3600" b="1">
                <a:solidFill>
                  <a:srgbClr val="990000"/>
                </a:solidFill>
                <a:latin typeface="Times New Roman"/>
                <a:cs typeface="Times New Roman"/>
              </a:rPr>
              <a:t>B</a:t>
            </a:r>
            <a:r>
              <a:rPr dirty="0" sz="3600" spc="-280" b="1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z="3600" b="1">
                <a:solidFill>
                  <a:srgbClr val="990000"/>
                </a:solidFill>
                <a:latin typeface="Times New Roman"/>
                <a:cs typeface="Times New Roman"/>
              </a:rPr>
              <a:t>F  A</a:t>
            </a:r>
            <a:r>
              <a:rPr dirty="0" sz="3600" spc="-225" b="1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z="3600" b="1">
                <a:solidFill>
                  <a:srgbClr val="990000"/>
                </a:solidFill>
                <a:latin typeface="Times New Roman"/>
                <a:cs typeface="Times New Roman"/>
              </a:rPr>
              <a:t>C</a:t>
            </a:r>
            <a:endParaRPr sz="3600">
              <a:latin typeface="Times New Roman"/>
              <a:cs typeface="Times New Roman"/>
            </a:endParaRPr>
          </a:p>
          <a:p>
            <a:pPr algn="just" marL="1089025" marR="554355">
              <a:lnSpc>
                <a:spcPts val="5400"/>
              </a:lnSpc>
              <a:spcBef>
                <a:spcPts val="359"/>
              </a:spcBef>
            </a:pPr>
            <a:r>
              <a:rPr dirty="0" sz="3600" spc="-5" b="1">
                <a:solidFill>
                  <a:srgbClr val="990000"/>
                </a:solidFill>
                <a:latin typeface="Times New Roman"/>
                <a:cs typeface="Times New Roman"/>
              </a:rPr>
              <a:t>A D </a:t>
            </a:r>
            <a:r>
              <a:rPr dirty="0" sz="3600" b="1">
                <a:solidFill>
                  <a:srgbClr val="990000"/>
                </a:solidFill>
                <a:latin typeface="Times New Roman"/>
                <a:cs typeface="Times New Roman"/>
              </a:rPr>
              <a:t>G H </a:t>
            </a:r>
            <a:r>
              <a:rPr dirty="0" sz="3600" spc="-5" b="1">
                <a:solidFill>
                  <a:srgbClr val="990000"/>
                </a:solidFill>
                <a:latin typeface="Times New Roman"/>
                <a:cs typeface="Times New Roman"/>
              </a:rPr>
              <a:t>I  </a:t>
            </a:r>
            <a:r>
              <a:rPr dirty="0" sz="3600" b="1">
                <a:solidFill>
                  <a:srgbClr val="990000"/>
                </a:solidFill>
                <a:latin typeface="Times New Roman"/>
                <a:cs typeface="Times New Roman"/>
              </a:rPr>
              <a:t>A D G H</a:t>
            </a:r>
            <a:r>
              <a:rPr dirty="0" sz="3600" spc="-310" b="1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z="3600" b="1">
                <a:solidFill>
                  <a:srgbClr val="990000"/>
                </a:solidFill>
                <a:latin typeface="Times New Roman"/>
                <a:cs typeface="Times New Roman"/>
              </a:rPr>
              <a:t>J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254878" y="5893104"/>
            <a:ext cx="21850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 b="1">
                <a:solidFill>
                  <a:srgbClr val="990000"/>
                </a:solidFill>
                <a:latin typeface="Times New Roman"/>
                <a:cs typeface="Times New Roman"/>
              </a:rPr>
              <a:t>A D </a:t>
            </a:r>
            <a:r>
              <a:rPr dirty="0" sz="3600" b="1">
                <a:solidFill>
                  <a:srgbClr val="990000"/>
                </a:solidFill>
                <a:latin typeface="Times New Roman"/>
                <a:cs typeface="Times New Roman"/>
              </a:rPr>
              <a:t>G H</a:t>
            </a:r>
            <a:r>
              <a:rPr dirty="0" sz="3600" spc="-280" b="1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z="3600" b="1">
                <a:solidFill>
                  <a:srgbClr val="990000"/>
                </a:solidFill>
                <a:latin typeface="Times New Roman"/>
                <a:cs typeface="Times New Roman"/>
              </a:rPr>
              <a:t>K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4647"/>
            <a:ext cx="664083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333333"/>
                </a:solidFill>
              </a:rPr>
              <a:t>void </a:t>
            </a:r>
            <a:r>
              <a:rPr dirty="0" sz="3600" spc="-5" b="0">
                <a:solidFill>
                  <a:srgbClr val="333333"/>
                </a:solidFill>
                <a:latin typeface="Times New Roman"/>
                <a:cs typeface="Times New Roman"/>
              </a:rPr>
              <a:t>AllPath( Bitree </a:t>
            </a:r>
            <a:r>
              <a:rPr dirty="0" sz="3600" spc="-140" b="0">
                <a:solidFill>
                  <a:srgbClr val="333333"/>
                </a:solidFill>
                <a:latin typeface="Times New Roman"/>
                <a:cs typeface="Times New Roman"/>
              </a:rPr>
              <a:t>T, </a:t>
            </a:r>
            <a:r>
              <a:rPr dirty="0" sz="3600" spc="-5" b="0">
                <a:solidFill>
                  <a:srgbClr val="333333"/>
                </a:solidFill>
                <a:latin typeface="Times New Roman"/>
                <a:cs typeface="Times New Roman"/>
              </a:rPr>
              <a:t>Stack</a:t>
            </a:r>
            <a:r>
              <a:rPr dirty="0" sz="3600" spc="-5">
                <a:solidFill>
                  <a:srgbClr val="333333"/>
                </a:solidFill>
              </a:rPr>
              <a:t>&amp; </a:t>
            </a:r>
            <a:r>
              <a:rPr dirty="0" sz="3600" spc="-5" b="0">
                <a:solidFill>
                  <a:srgbClr val="333333"/>
                </a:solidFill>
                <a:latin typeface="Times New Roman"/>
                <a:cs typeface="Times New Roman"/>
              </a:rPr>
              <a:t>S </a:t>
            </a:r>
            <a:r>
              <a:rPr dirty="0" sz="3600" b="0">
                <a:solidFill>
                  <a:srgbClr val="333333"/>
                </a:solidFill>
                <a:latin typeface="Times New Roman"/>
                <a:cs typeface="Times New Roman"/>
              </a:rPr>
              <a:t>)</a:t>
            </a:r>
            <a:r>
              <a:rPr dirty="0" sz="3600" spc="-70" b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3600" spc="-5">
                <a:solidFill>
                  <a:srgbClr val="333333"/>
                </a:solidFill>
              </a:rPr>
              <a:t>{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862330"/>
            <a:ext cx="9004300" cy="5853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546100">
              <a:lnSpc>
                <a:spcPts val="3690"/>
              </a:lnSpc>
              <a:spcBef>
                <a:spcPts val="105"/>
              </a:spcBef>
            </a:pPr>
            <a:r>
              <a:rPr dirty="0" sz="3200" spc="-5" b="1">
                <a:solidFill>
                  <a:srgbClr val="00502D"/>
                </a:solidFill>
                <a:latin typeface="Times New Roman"/>
                <a:cs typeface="Times New Roman"/>
              </a:rPr>
              <a:t>// </a:t>
            </a:r>
            <a:r>
              <a:rPr dirty="0" sz="3200" spc="20" b="1">
                <a:solidFill>
                  <a:srgbClr val="00502D"/>
                </a:solidFill>
                <a:latin typeface="Microsoft YaHei"/>
                <a:cs typeface="Microsoft YaHei"/>
              </a:rPr>
              <a:t>输出</a:t>
            </a:r>
            <a:r>
              <a:rPr dirty="0" sz="3200" spc="5" b="1">
                <a:solidFill>
                  <a:srgbClr val="00502D"/>
                </a:solidFill>
                <a:latin typeface="Microsoft YaHei"/>
                <a:cs typeface="Microsoft YaHei"/>
              </a:rPr>
              <a:t>二</a:t>
            </a:r>
            <a:r>
              <a:rPr dirty="0" sz="3200" b="1">
                <a:solidFill>
                  <a:srgbClr val="00502D"/>
                </a:solidFill>
                <a:latin typeface="Microsoft YaHei"/>
                <a:cs typeface="Microsoft YaHei"/>
              </a:rPr>
              <a:t>叉</a:t>
            </a:r>
            <a:r>
              <a:rPr dirty="0" sz="3200" spc="10" b="1">
                <a:solidFill>
                  <a:srgbClr val="00502D"/>
                </a:solidFill>
                <a:latin typeface="Microsoft YaHei"/>
                <a:cs typeface="Microsoft YaHei"/>
              </a:rPr>
              <a:t>树</a:t>
            </a:r>
            <a:r>
              <a:rPr dirty="0" sz="3200" spc="5" b="1">
                <a:solidFill>
                  <a:srgbClr val="00502D"/>
                </a:solidFill>
                <a:latin typeface="Microsoft YaHei"/>
                <a:cs typeface="Microsoft YaHei"/>
              </a:rPr>
              <a:t>上从</a:t>
            </a:r>
            <a:r>
              <a:rPr dirty="0" sz="3200" b="1">
                <a:solidFill>
                  <a:srgbClr val="00502D"/>
                </a:solidFill>
                <a:latin typeface="Microsoft YaHei"/>
                <a:cs typeface="Microsoft YaHei"/>
              </a:rPr>
              <a:t>根</a:t>
            </a:r>
            <a:r>
              <a:rPr dirty="0" sz="3200" spc="10" b="1">
                <a:solidFill>
                  <a:srgbClr val="00502D"/>
                </a:solidFill>
                <a:latin typeface="Microsoft YaHei"/>
                <a:cs typeface="Microsoft YaHei"/>
              </a:rPr>
              <a:t>到</a:t>
            </a:r>
            <a:r>
              <a:rPr dirty="0" sz="3200" spc="5" b="1">
                <a:solidFill>
                  <a:srgbClr val="00502D"/>
                </a:solidFill>
                <a:latin typeface="Microsoft YaHei"/>
                <a:cs typeface="Microsoft YaHei"/>
              </a:rPr>
              <a:t>所</a:t>
            </a:r>
            <a:r>
              <a:rPr dirty="0" sz="3200" b="1">
                <a:solidFill>
                  <a:srgbClr val="00502D"/>
                </a:solidFill>
                <a:latin typeface="Microsoft YaHei"/>
                <a:cs typeface="Microsoft YaHei"/>
              </a:rPr>
              <a:t>有</a:t>
            </a:r>
            <a:r>
              <a:rPr dirty="0" sz="3200" spc="10" b="1">
                <a:solidFill>
                  <a:srgbClr val="00502D"/>
                </a:solidFill>
                <a:latin typeface="Microsoft YaHei"/>
                <a:cs typeface="Microsoft YaHei"/>
              </a:rPr>
              <a:t>叶</a:t>
            </a:r>
            <a:r>
              <a:rPr dirty="0" sz="3200" spc="5" b="1">
                <a:solidFill>
                  <a:srgbClr val="00502D"/>
                </a:solidFill>
                <a:latin typeface="Microsoft YaHei"/>
                <a:cs typeface="Microsoft YaHei"/>
              </a:rPr>
              <a:t>子结</a:t>
            </a:r>
            <a:r>
              <a:rPr dirty="0" sz="3200" b="1">
                <a:solidFill>
                  <a:srgbClr val="00502D"/>
                </a:solidFill>
                <a:latin typeface="Microsoft YaHei"/>
                <a:cs typeface="Microsoft YaHei"/>
              </a:rPr>
              <a:t>点</a:t>
            </a:r>
            <a:r>
              <a:rPr dirty="0" sz="3200" spc="10" b="1">
                <a:solidFill>
                  <a:srgbClr val="00502D"/>
                </a:solidFill>
                <a:latin typeface="Microsoft YaHei"/>
                <a:cs typeface="Microsoft YaHei"/>
              </a:rPr>
              <a:t>的</a:t>
            </a:r>
            <a:r>
              <a:rPr dirty="0" sz="3200" spc="5" b="1">
                <a:solidFill>
                  <a:srgbClr val="00502D"/>
                </a:solidFill>
                <a:latin typeface="Microsoft YaHei"/>
                <a:cs typeface="Microsoft YaHei"/>
              </a:rPr>
              <a:t>路</a:t>
            </a:r>
            <a:r>
              <a:rPr dirty="0" sz="3200" b="1">
                <a:solidFill>
                  <a:srgbClr val="00502D"/>
                </a:solidFill>
                <a:latin typeface="Microsoft YaHei"/>
                <a:cs typeface="Microsoft YaHei"/>
              </a:rPr>
              <a:t>径</a:t>
            </a:r>
            <a:endParaRPr sz="3200">
              <a:latin typeface="Microsoft YaHei"/>
              <a:cs typeface="Microsoft YaHei"/>
            </a:endParaRPr>
          </a:p>
          <a:p>
            <a:pPr marL="241300">
              <a:lnSpc>
                <a:spcPts val="4170"/>
              </a:lnSpc>
            </a:pPr>
            <a:r>
              <a:rPr dirty="0" sz="3600" spc="-5" b="1">
                <a:solidFill>
                  <a:srgbClr val="800000"/>
                </a:solidFill>
                <a:latin typeface="Times New Roman"/>
                <a:cs typeface="Times New Roman"/>
              </a:rPr>
              <a:t>if </a:t>
            </a: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(T)</a:t>
            </a:r>
            <a:r>
              <a:rPr dirty="0" sz="3600" spc="10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600" b="1">
                <a:solidFill>
                  <a:srgbClr val="333333"/>
                </a:solidFill>
                <a:latin typeface="Times New Roman"/>
                <a:cs typeface="Times New Roman"/>
              </a:rPr>
              <a:t>{</a:t>
            </a:r>
            <a:endParaRPr sz="36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434"/>
              </a:spcBef>
            </a:pPr>
            <a:r>
              <a:rPr dirty="0" sz="3600">
                <a:solidFill>
                  <a:srgbClr val="0000FF"/>
                </a:solidFill>
                <a:latin typeface="Times New Roman"/>
                <a:cs typeface="Times New Roman"/>
              </a:rPr>
              <a:t>Push( S, </a:t>
            </a:r>
            <a:r>
              <a:rPr dirty="0" sz="3600" spc="-50">
                <a:solidFill>
                  <a:srgbClr val="0000FF"/>
                </a:solidFill>
                <a:latin typeface="Times New Roman"/>
                <a:cs typeface="Times New Roman"/>
              </a:rPr>
              <a:t>T-&gt;data</a:t>
            </a:r>
            <a:r>
              <a:rPr dirty="0" sz="3600" spc="-9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0000FF"/>
                </a:solidFill>
                <a:latin typeface="Times New Roman"/>
                <a:cs typeface="Times New Roman"/>
              </a:rPr>
              <a:t>);</a:t>
            </a:r>
            <a:endParaRPr sz="36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430"/>
              </a:spcBef>
            </a:pPr>
            <a:r>
              <a:rPr dirty="0" sz="3600" spc="-5" b="1">
                <a:solidFill>
                  <a:srgbClr val="FF00FF"/>
                </a:solidFill>
                <a:latin typeface="Times New Roman"/>
                <a:cs typeface="Times New Roman"/>
              </a:rPr>
              <a:t>if </a:t>
            </a:r>
            <a:r>
              <a:rPr dirty="0" sz="3600" spc="-35">
                <a:solidFill>
                  <a:srgbClr val="FF00FF"/>
                </a:solidFill>
                <a:latin typeface="Times New Roman"/>
                <a:cs typeface="Times New Roman"/>
              </a:rPr>
              <a:t>(</a:t>
            </a:r>
            <a:r>
              <a:rPr dirty="0" sz="3600" spc="-35" b="1">
                <a:solidFill>
                  <a:srgbClr val="FF00FF"/>
                </a:solidFill>
                <a:latin typeface="Times New Roman"/>
                <a:cs typeface="Times New Roman"/>
              </a:rPr>
              <a:t>!</a:t>
            </a:r>
            <a:r>
              <a:rPr dirty="0" sz="3600" spc="-35">
                <a:solidFill>
                  <a:srgbClr val="FF00FF"/>
                </a:solidFill>
                <a:latin typeface="Times New Roman"/>
                <a:cs typeface="Times New Roman"/>
              </a:rPr>
              <a:t>T-&gt;Lchild </a:t>
            </a:r>
            <a:r>
              <a:rPr dirty="0" sz="3600" b="1">
                <a:solidFill>
                  <a:srgbClr val="FF00FF"/>
                </a:solidFill>
                <a:latin typeface="Times New Roman"/>
                <a:cs typeface="Times New Roman"/>
              </a:rPr>
              <a:t>&amp;&amp; </a:t>
            </a:r>
            <a:r>
              <a:rPr dirty="0" sz="3600" spc="-40" b="1">
                <a:solidFill>
                  <a:srgbClr val="FF00FF"/>
                </a:solidFill>
                <a:latin typeface="Times New Roman"/>
                <a:cs typeface="Times New Roman"/>
              </a:rPr>
              <a:t>!</a:t>
            </a:r>
            <a:r>
              <a:rPr dirty="0" sz="3600" spc="-40">
                <a:solidFill>
                  <a:srgbClr val="FF00FF"/>
                </a:solidFill>
                <a:latin typeface="Times New Roman"/>
                <a:cs typeface="Times New Roman"/>
              </a:rPr>
              <a:t>T-&gt;Rchild </a:t>
            </a:r>
            <a:r>
              <a:rPr dirty="0" sz="3600">
                <a:solidFill>
                  <a:srgbClr val="FF00FF"/>
                </a:solidFill>
                <a:latin typeface="Times New Roman"/>
                <a:cs typeface="Times New Roman"/>
              </a:rPr>
              <a:t>)</a:t>
            </a:r>
            <a:r>
              <a:rPr dirty="0" sz="3600" spc="95">
                <a:solidFill>
                  <a:srgbClr val="FF00FF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FF00FF"/>
                </a:solidFill>
                <a:latin typeface="Times New Roman"/>
                <a:cs typeface="Times New Roman"/>
              </a:rPr>
              <a:t>PrintStack(S)</a:t>
            </a:r>
            <a:r>
              <a:rPr dirty="0" sz="3600">
                <a:solidFill>
                  <a:srgbClr val="333333"/>
                </a:solidFill>
                <a:latin typeface="Times New Roman"/>
                <a:cs typeface="Times New Roman"/>
              </a:rPr>
              <a:t>;</a:t>
            </a:r>
            <a:endParaRPr sz="3600">
              <a:latin typeface="Times New Roman"/>
              <a:cs typeface="Times New Roman"/>
            </a:endParaRPr>
          </a:p>
          <a:p>
            <a:pPr marL="1616075" marR="3202305" indent="-1146810">
              <a:lnSpc>
                <a:spcPts val="4750"/>
              </a:lnSpc>
              <a:spcBef>
                <a:spcPts val="235"/>
              </a:spcBef>
              <a:tabLst>
                <a:tab pos="1702435" algn="l"/>
              </a:tabLst>
            </a:pPr>
            <a:r>
              <a:rPr dirty="0" sz="3600" b="1">
                <a:solidFill>
                  <a:srgbClr val="333333"/>
                </a:solidFill>
                <a:latin typeface="Times New Roman"/>
                <a:cs typeface="Times New Roman"/>
              </a:rPr>
              <a:t>else {		</a:t>
            </a:r>
            <a:r>
              <a:rPr dirty="0" sz="3200" b="1">
                <a:solidFill>
                  <a:srgbClr val="333333"/>
                </a:solidFill>
                <a:latin typeface="Times New Roman"/>
                <a:cs typeface="Times New Roman"/>
              </a:rPr>
              <a:t>AllPath( </a:t>
            </a:r>
            <a:r>
              <a:rPr dirty="0" sz="3200" spc="-30" b="1">
                <a:solidFill>
                  <a:srgbClr val="333333"/>
                </a:solidFill>
                <a:latin typeface="Times New Roman"/>
                <a:cs typeface="Times New Roman"/>
              </a:rPr>
              <a:t>T-&gt;Lchild, </a:t>
            </a:r>
            <a:r>
              <a:rPr dirty="0" sz="3200" b="1">
                <a:solidFill>
                  <a:srgbClr val="333333"/>
                </a:solidFill>
                <a:latin typeface="Times New Roman"/>
                <a:cs typeface="Times New Roman"/>
              </a:rPr>
              <a:t>S</a:t>
            </a:r>
            <a:r>
              <a:rPr dirty="0" sz="3200" spc="-150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333333"/>
                </a:solidFill>
                <a:latin typeface="Times New Roman"/>
                <a:cs typeface="Times New Roman"/>
              </a:rPr>
              <a:t>);  AllPath( </a:t>
            </a:r>
            <a:r>
              <a:rPr dirty="0" sz="3200" spc="-30" b="1">
                <a:solidFill>
                  <a:srgbClr val="333333"/>
                </a:solidFill>
                <a:latin typeface="Times New Roman"/>
                <a:cs typeface="Times New Roman"/>
              </a:rPr>
              <a:t>T-&gt;Rchild, </a:t>
            </a:r>
            <a:r>
              <a:rPr dirty="0" sz="3200" b="1">
                <a:solidFill>
                  <a:srgbClr val="333333"/>
                </a:solidFill>
                <a:latin typeface="Times New Roman"/>
                <a:cs typeface="Times New Roman"/>
              </a:rPr>
              <a:t>S</a:t>
            </a:r>
            <a:r>
              <a:rPr dirty="0" sz="3200" spc="-140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333333"/>
                </a:solidFill>
                <a:latin typeface="Times New Roman"/>
                <a:cs typeface="Times New Roman"/>
              </a:rPr>
              <a:t>);</a:t>
            </a:r>
            <a:endParaRPr sz="32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204"/>
              </a:spcBef>
            </a:pPr>
            <a:r>
              <a:rPr dirty="0" sz="3600" b="1">
                <a:solidFill>
                  <a:srgbClr val="333333"/>
                </a:solidFill>
                <a:latin typeface="Times New Roman"/>
                <a:cs typeface="Times New Roman"/>
              </a:rPr>
              <a:t>}</a:t>
            </a:r>
            <a:endParaRPr sz="36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434"/>
              </a:spcBef>
            </a:pPr>
            <a:r>
              <a:rPr dirty="0" sz="3600" spc="-5">
                <a:solidFill>
                  <a:srgbClr val="0000FF"/>
                </a:solidFill>
                <a:latin typeface="Times New Roman"/>
                <a:cs typeface="Times New Roman"/>
              </a:rPr>
              <a:t>Pop(S);//if</a:t>
            </a:r>
            <a:r>
              <a:rPr dirty="0" sz="3600" spc="-5">
                <a:solidFill>
                  <a:srgbClr val="0000FF"/>
                </a:solidFill>
                <a:latin typeface="SimSun"/>
                <a:cs typeface="SimSun"/>
              </a:rPr>
              <a:t>也好，</a:t>
            </a:r>
            <a:r>
              <a:rPr dirty="0" sz="3600" spc="-5">
                <a:solidFill>
                  <a:srgbClr val="0000FF"/>
                </a:solidFill>
                <a:latin typeface="Times New Roman"/>
                <a:cs typeface="Times New Roman"/>
              </a:rPr>
              <a:t>else</a:t>
            </a:r>
            <a:r>
              <a:rPr dirty="0" sz="3600" spc="-5">
                <a:solidFill>
                  <a:srgbClr val="0000FF"/>
                </a:solidFill>
                <a:latin typeface="SimSun"/>
                <a:cs typeface="SimSun"/>
              </a:rPr>
              <a:t>也好，结束后都</a:t>
            </a:r>
            <a:r>
              <a:rPr dirty="0" sz="3600">
                <a:solidFill>
                  <a:srgbClr val="0000FF"/>
                </a:solidFill>
                <a:latin typeface="SimSun"/>
                <a:cs typeface="SimSun"/>
              </a:rPr>
              <a:t>要</a:t>
            </a:r>
            <a:r>
              <a:rPr dirty="0" sz="3600" spc="-5">
                <a:solidFill>
                  <a:srgbClr val="0000FF"/>
                </a:solidFill>
                <a:latin typeface="Times New Roman"/>
                <a:cs typeface="Times New Roman"/>
              </a:rPr>
              <a:t>pop</a:t>
            </a:r>
            <a:endParaRPr sz="3600">
              <a:latin typeface="Times New Roman"/>
              <a:cs typeface="Times New Roman"/>
            </a:endParaRPr>
          </a:p>
          <a:p>
            <a:pPr algn="ctr" marR="6987540">
              <a:lnSpc>
                <a:spcPct val="100000"/>
              </a:lnSpc>
              <a:spcBef>
                <a:spcPts val="430"/>
              </a:spcBef>
            </a:pPr>
            <a:r>
              <a:rPr dirty="0" sz="3600" b="1">
                <a:solidFill>
                  <a:srgbClr val="333333"/>
                </a:solidFill>
                <a:latin typeface="Times New Roman"/>
                <a:cs typeface="Times New Roman"/>
              </a:rPr>
              <a:t>} </a:t>
            </a:r>
            <a:r>
              <a:rPr dirty="0" sz="3600" spc="-5">
                <a:solidFill>
                  <a:srgbClr val="333333"/>
                </a:solidFill>
                <a:latin typeface="Times New Roman"/>
                <a:cs typeface="Times New Roman"/>
              </a:rPr>
              <a:t>//</a:t>
            </a:r>
            <a:r>
              <a:rPr dirty="0" sz="3600" spc="-6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333333"/>
                </a:solidFill>
                <a:latin typeface="Times New Roman"/>
                <a:cs typeface="Times New Roman"/>
              </a:rPr>
              <a:t>if(T)</a:t>
            </a:r>
            <a:endParaRPr sz="3600">
              <a:latin typeface="Times New Roman"/>
              <a:cs typeface="Times New Roman"/>
            </a:endParaRPr>
          </a:p>
          <a:p>
            <a:pPr algn="ctr" marR="6936740">
              <a:lnSpc>
                <a:spcPct val="100000"/>
              </a:lnSpc>
              <a:spcBef>
                <a:spcPts val="434"/>
              </a:spcBef>
            </a:pPr>
            <a:r>
              <a:rPr dirty="0" sz="3600" spc="-5" b="1">
                <a:solidFill>
                  <a:srgbClr val="333333"/>
                </a:solidFill>
                <a:latin typeface="Times New Roman"/>
                <a:cs typeface="Times New Roman"/>
              </a:rPr>
              <a:t>} </a:t>
            </a:r>
            <a:r>
              <a:rPr dirty="0" sz="3600">
                <a:solidFill>
                  <a:srgbClr val="333333"/>
                </a:solidFill>
                <a:latin typeface="Times New Roman"/>
                <a:cs typeface="Times New Roman"/>
              </a:rPr>
              <a:t>//</a:t>
            </a:r>
            <a:r>
              <a:rPr dirty="0" sz="3600" spc="-265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3600" spc="-5">
                <a:solidFill>
                  <a:srgbClr val="333333"/>
                </a:solidFill>
                <a:latin typeface="Times New Roman"/>
                <a:cs typeface="Times New Roman"/>
              </a:rPr>
              <a:t>AllPath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38600" y="304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255374" y="3990"/>
                </a:lnTo>
                <a:lnTo>
                  <a:pt x="208483" y="15544"/>
                </a:lnTo>
                <a:lnTo>
                  <a:pt x="164753" y="34032"/>
                </a:lnTo>
                <a:lnTo>
                  <a:pt x="124815" y="58826"/>
                </a:lnTo>
                <a:lnTo>
                  <a:pt x="89296" y="89296"/>
                </a:lnTo>
                <a:lnTo>
                  <a:pt x="58826" y="124815"/>
                </a:lnTo>
                <a:lnTo>
                  <a:pt x="34032" y="164753"/>
                </a:lnTo>
                <a:lnTo>
                  <a:pt x="15544" y="208483"/>
                </a:lnTo>
                <a:lnTo>
                  <a:pt x="3990" y="255374"/>
                </a:lnTo>
                <a:lnTo>
                  <a:pt x="0" y="304800"/>
                </a:lnTo>
                <a:lnTo>
                  <a:pt x="3990" y="354225"/>
                </a:lnTo>
                <a:lnTo>
                  <a:pt x="15544" y="401116"/>
                </a:lnTo>
                <a:lnTo>
                  <a:pt x="34032" y="444846"/>
                </a:lnTo>
                <a:lnTo>
                  <a:pt x="58826" y="484784"/>
                </a:lnTo>
                <a:lnTo>
                  <a:pt x="89296" y="520303"/>
                </a:lnTo>
                <a:lnTo>
                  <a:pt x="124815" y="550773"/>
                </a:lnTo>
                <a:lnTo>
                  <a:pt x="164753" y="575567"/>
                </a:lnTo>
                <a:lnTo>
                  <a:pt x="208483" y="594055"/>
                </a:lnTo>
                <a:lnTo>
                  <a:pt x="255374" y="605609"/>
                </a:lnTo>
                <a:lnTo>
                  <a:pt x="304800" y="609600"/>
                </a:lnTo>
                <a:lnTo>
                  <a:pt x="354225" y="605609"/>
                </a:lnTo>
                <a:lnTo>
                  <a:pt x="401116" y="594055"/>
                </a:lnTo>
                <a:lnTo>
                  <a:pt x="444846" y="575567"/>
                </a:lnTo>
                <a:lnTo>
                  <a:pt x="484784" y="550773"/>
                </a:lnTo>
                <a:lnTo>
                  <a:pt x="520303" y="520303"/>
                </a:lnTo>
                <a:lnTo>
                  <a:pt x="550773" y="484784"/>
                </a:lnTo>
                <a:lnTo>
                  <a:pt x="575567" y="444846"/>
                </a:lnTo>
                <a:lnTo>
                  <a:pt x="594055" y="401116"/>
                </a:lnTo>
                <a:lnTo>
                  <a:pt x="605609" y="354225"/>
                </a:lnTo>
                <a:lnTo>
                  <a:pt x="609600" y="304800"/>
                </a:lnTo>
                <a:lnTo>
                  <a:pt x="605609" y="255374"/>
                </a:lnTo>
                <a:lnTo>
                  <a:pt x="594055" y="208483"/>
                </a:lnTo>
                <a:lnTo>
                  <a:pt x="575567" y="164753"/>
                </a:lnTo>
                <a:lnTo>
                  <a:pt x="550773" y="124815"/>
                </a:lnTo>
                <a:lnTo>
                  <a:pt x="520303" y="89296"/>
                </a:lnTo>
                <a:lnTo>
                  <a:pt x="484784" y="58826"/>
                </a:lnTo>
                <a:lnTo>
                  <a:pt x="444846" y="34032"/>
                </a:lnTo>
                <a:lnTo>
                  <a:pt x="401116" y="15544"/>
                </a:lnTo>
                <a:lnTo>
                  <a:pt x="354225" y="3990"/>
                </a:lnTo>
                <a:lnTo>
                  <a:pt x="3048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038600" y="304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304800"/>
                </a:moveTo>
                <a:lnTo>
                  <a:pt x="3990" y="255374"/>
                </a:lnTo>
                <a:lnTo>
                  <a:pt x="15544" y="208483"/>
                </a:lnTo>
                <a:lnTo>
                  <a:pt x="34032" y="164753"/>
                </a:lnTo>
                <a:lnTo>
                  <a:pt x="58826" y="124815"/>
                </a:lnTo>
                <a:lnTo>
                  <a:pt x="89296" y="89296"/>
                </a:lnTo>
                <a:lnTo>
                  <a:pt x="124815" y="58826"/>
                </a:lnTo>
                <a:lnTo>
                  <a:pt x="164753" y="34032"/>
                </a:lnTo>
                <a:lnTo>
                  <a:pt x="208483" y="15544"/>
                </a:lnTo>
                <a:lnTo>
                  <a:pt x="255374" y="3990"/>
                </a:lnTo>
                <a:lnTo>
                  <a:pt x="304800" y="0"/>
                </a:lnTo>
                <a:lnTo>
                  <a:pt x="354225" y="3990"/>
                </a:lnTo>
                <a:lnTo>
                  <a:pt x="401116" y="15544"/>
                </a:lnTo>
                <a:lnTo>
                  <a:pt x="444846" y="34032"/>
                </a:lnTo>
                <a:lnTo>
                  <a:pt x="484784" y="58826"/>
                </a:lnTo>
                <a:lnTo>
                  <a:pt x="520303" y="89296"/>
                </a:lnTo>
                <a:lnTo>
                  <a:pt x="550773" y="124815"/>
                </a:lnTo>
                <a:lnTo>
                  <a:pt x="575567" y="164753"/>
                </a:lnTo>
                <a:lnTo>
                  <a:pt x="594055" y="208483"/>
                </a:lnTo>
                <a:lnTo>
                  <a:pt x="605609" y="255374"/>
                </a:lnTo>
                <a:lnTo>
                  <a:pt x="609600" y="304800"/>
                </a:lnTo>
                <a:lnTo>
                  <a:pt x="605609" y="354225"/>
                </a:lnTo>
                <a:lnTo>
                  <a:pt x="594055" y="401116"/>
                </a:lnTo>
                <a:lnTo>
                  <a:pt x="575567" y="444846"/>
                </a:lnTo>
                <a:lnTo>
                  <a:pt x="550773" y="484784"/>
                </a:lnTo>
                <a:lnTo>
                  <a:pt x="520303" y="520303"/>
                </a:lnTo>
                <a:lnTo>
                  <a:pt x="484784" y="550773"/>
                </a:lnTo>
                <a:lnTo>
                  <a:pt x="444846" y="575567"/>
                </a:lnTo>
                <a:lnTo>
                  <a:pt x="401116" y="594055"/>
                </a:lnTo>
                <a:lnTo>
                  <a:pt x="354225" y="605609"/>
                </a:lnTo>
                <a:lnTo>
                  <a:pt x="304800" y="609600"/>
                </a:lnTo>
                <a:lnTo>
                  <a:pt x="255374" y="605609"/>
                </a:lnTo>
                <a:lnTo>
                  <a:pt x="208483" y="594055"/>
                </a:lnTo>
                <a:lnTo>
                  <a:pt x="164753" y="575567"/>
                </a:lnTo>
                <a:lnTo>
                  <a:pt x="124815" y="550773"/>
                </a:lnTo>
                <a:lnTo>
                  <a:pt x="89296" y="520303"/>
                </a:lnTo>
                <a:lnTo>
                  <a:pt x="58826" y="484784"/>
                </a:lnTo>
                <a:lnTo>
                  <a:pt x="34032" y="444846"/>
                </a:lnTo>
                <a:lnTo>
                  <a:pt x="15544" y="401116"/>
                </a:lnTo>
                <a:lnTo>
                  <a:pt x="3990" y="354225"/>
                </a:lnTo>
                <a:lnTo>
                  <a:pt x="0" y="3048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166361" y="307289"/>
            <a:ext cx="35623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00200" y="1524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255374" y="3990"/>
                </a:lnTo>
                <a:lnTo>
                  <a:pt x="208483" y="15544"/>
                </a:lnTo>
                <a:lnTo>
                  <a:pt x="164753" y="34032"/>
                </a:lnTo>
                <a:lnTo>
                  <a:pt x="124815" y="58826"/>
                </a:lnTo>
                <a:lnTo>
                  <a:pt x="89296" y="89296"/>
                </a:lnTo>
                <a:lnTo>
                  <a:pt x="58826" y="124815"/>
                </a:lnTo>
                <a:lnTo>
                  <a:pt x="34032" y="164753"/>
                </a:lnTo>
                <a:lnTo>
                  <a:pt x="15544" y="208483"/>
                </a:lnTo>
                <a:lnTo>
                  <a:pt x="3990" y="255374"/>
                </a:lnTo>
                <a:lnTo>
                  <a:pt x="0" y="304800"/>
                </a:lnTo>
                <a:lnTo>
                  <a:pt x="3990" y="354225"/>
                </a:lnTo>
                <a:lnTo>
                  <a:pt x="15544" y="401116"/>
                </a:lnTo>
                <a:lnTo>
                  <a:pt x="34032" y="444846"/>
                </a:lnTo>
                <a:lnTo>
                  <a:pt x="58826" y="484784"/>
                </a:lnTo>
                <a:lnTo>
                  <a:pt x="89296" y="520303"/>
                </a:lnTo>
                <a:lnTo>
                  <a:pt x="124815" y="550773"/>
                </a:lnTo>
                <a:lnTo>
                  <a:pt x="164753" y="575567"/>
                </a:lnTo>
                <a:lnTo>
                  <a:pt x="208483" y="594055"/>
                </a:lnTo>
                <a:lnTo>
                  <a:pt x="255374" y="605609"/>
                </a:lnTo>
                <a:lnTo>
                  <a:pt x="304800" y="609600"/>
                </a:lnTo>
                <a:lnTo>
                  <a:pt x="354225" y="605609"/>
                </a:lnTo>
                <a:lnTo>
                  <a:pt x="401116" y="594055"/>
                </a:lnTo>
                <a:lnTo>
                  <a:pt x="444846" y="575567"/>
                </a:lnTo>
                <a:lnTo>
                  <a:pt x="484784" y="550773"/>
                </a:lnTo>
                <a:lnTo>
                  <a:pt x="520303" y="520303"/>
                </a:lnTo>
                <a:lnTo>
                  <a:pt x="550773" y="484784"/>
                </a:lnTo>
                <a:lnTo>
                  <a:pt x="575567" y="444846"/>
                </a:lnTo>
                <a:lnTo>
                  <a:pt x="594055" y="401116"/>
                </a:lnTo>
                <a:lnTo>
                  <a:pt x="605609" y="354225"/>
                </a:lnTo>
                <a:lnTo>
                  <a:pt x="609600" y="304800"/>
                </a:lnTo>
                <a:lnTo>
                  <a:pt x="605609" y="255374"/>
                </a:lnTo>
                <a:lnTo>
                  <a:pt x="594055" y="208483"/>
                </a:lnTo>
                <a:lnTo>
                  <a:pt x="575567" y="164753"/>
                </a:lnTo>
                <a:lnTo>
                  <a:pt x="550773" y="124815"/>
                </a:lnTo>
                <a:lnTo>
                  <a:pt x="520303" y="89296"/>
                </a:lnTo>
                <a:lnTo>
                  <a:pt x="484784" y="58826"/>
                </a:lnTo>
                <a:lnTo>
                  <a:pt x="444846" y="34032"/>
                </a:lnTo>
                <a:lnTo>
                  <a:pt x="401116" y="15544"/>
                </a:lnTo>
                <a:lnTo>
                  <a:pt x="354225" y="3990"/>
                </a:lnTo>
                <a:lnTo>
                  <a:pt x="3048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00200" y="1524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304800"/>
                </a:moveTo>
                <a:lnTo>
                  <a:pt x="3990" y="255374"/>
                </a:lnTo>
                <a:lnTo>
                  <a:pt x="15544" y="208483"/>
                </a:lnTo>
                <a:lnTo>
                  <a:pt x="34032" y="164753"/>
                </a:lnTo>
                <a:lnTo>
                  <a:pt x="58826" y="124815"/>
                </a:lnTo>
                <a:lnTo>
                  <a:pt x="89296" y="89296"/>
                </a:lnTo>
                <a:lnTo>
                  <a:pt x="124815" y="58826"/>
                </a:lnTo>
                <a:lnTo>
                  <a:pt x="164753" y="34032"/>
                </a:lnTo>
                <a:lnTo>
                  <a:pt x="208483" y="15544"/>
                </a:lnTo>
                <a:lnTo>
                  <a:pt x="255374" y="3990"/>
                </a:lnTo>
                <a:lnTo>
                  <a:pt x="304800" y="0"/>
                </a:lnTo>
                <a:lnTo>
                  <a:pt x="354225" y="3990"/>
                </a:lnTo>
                <a:lnTo>
                  <a:pt x="401116" y="15544"/>
                </a:lnTo>
                <a:lnTo>
                  <a:pt x="444846" y="34032"/>
                </a:lnTo>
                <a:lnTo>
                  <a:pt x="484784" y="58826"/>
                </a:lnTo>
                <a:lnTo>
                  <a:pt x="520303" y="89296"/>
                </a:lnTo>
                <a:lnTo>
                  <a:pt x="550773" y="124815"/>
                </a:lnTo>
                <a:lnTo>
                  <a:pt x="575567" y="164753"/>
                </a:lnTo>
                <a:lnTo>
                  <a:pt x="594055" y="208483"/>
                </a:lnTo>
                <a:lnTo>
                  <a:pt x="605609" y="255374"/>
                </a:lnTo>
                <a:lnTo>
                  <a:pt x="609600" y="304800"/>
                </a:lnTo>
                <a:lnTo>
                  <a:pt x="605609" y="354225"/>
                </a:lnTo>
                <a:lnTo>
                  <a:pt x="594055" y="401116"/>
                </a:lnTo>
                <a:lnTo>
                  <a:pt x="575567" y="444846"/>
                </a:lnTo>
                <a:lnTo>
                  <a:pt x="550773" y="484784"/>
                </a:lnTo>
                <a:lnTo>
                  <a:pt x="520303" y="520303"/>
                </a:lnTo>
                <a:lnTo>
                  <a:pt x="484784" y="550773"/>
                </a:lnTo>
                <a:lnTo>
                  <a:pt x="444846" y="575567"/>
                </a:lnTo>
                <a:lnTo>
                  <a:pt x="401116" y="594055"/>
                </a:lnTo>
                <a:lnTo>
                  <a:pt x="354225" y="605609"/>
                </a:lnTo>
                <a:lnTo>
                  <a:pt x="304800" y="609600"/>
                </a:lnTo>
                <a:lnTo>
                  <a:pt x="255374" y="605609"/>
                </a:lnTo>
                <a:lnTo>
                  <a:pt x="208483" y="594055"/>
                </a:lnTo>
                <a:lnTo>
                  <a:pt x="164753" y="575567"/>
                </a:lnTo>
                <a:lnTo>
                  <a:pt x="124815" y="550773"/>
                </a:lnTo>
                <a:lnTo>
                  <a:pt x="89296" y="520303"/>
                </a:lnTo>
                <a:lnTo>
                  <a:pt x="58826" y="484784"/>
                </a:lnTo>
                <a:lnTo>
                  <a:pt x="34032" y="444846"/>
                </a:lnTo>
                <a:lnTo>
                  <a:pt x="15544" y="401116"/>
                </a:lnTo>
                <a:lnTo>
                  <a:pt x="3990" y="354225"/>
                </a:lnTo>
                <a:lnTo>
                  <a:pt x="0" y="3048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741423" y="1526870"/>
            <a:ext cx="33083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9C4E00"/>
                </a:solidFill>
                <a:latin typeface="Times New Roman"/>
                <a:cs typeface="Times New Roman"/>
              </a:rPr>
              <a:t>B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38600" y="1447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255374" y="3990"/>
                </a:lnTo>
                <a:lnTo>
                  <a:pt x="208483" y="15544"/>
                </a:lnTo>
                <a:lnTo>
                  <a:pt x="164753" y="34032"/>
                </a:lnTo>
                <a:lnTo>
                  <a:pt x="124815" y="58826"/>
                </a:lnTo>
                <a:lnTo>
                  <a:pt x="89296" y="89296"/>
                </a:lnTo>
                <a:lnTo>
                  <a:pt x="58826" y="124815"/>
                </a:lnTo>
                <a:lnTo>
                  <a:pt x="34032" y="164753"/>
                </a:lnTo>
                <a:lnTo>
                  <a:pt x="15544" y="208483"/>
                </a:lnTo>
                <a:lnTo>
                  <a:pt x="3990" y="255374"/>
                </a:lnTo>
                <a:lnTo>
                  <a:pt x="0" y="304800"/>
                </a:lnTo>
                <a:lnTo>
                  <a:pt x="3990" y="354225"/>
                </a:lnTo>
                <a:lnTo>
                  <a:pt x="15544" y="401116"/>
                </a:lnTo>
                <a:lnTo>
                  <a:pt x="34032" y="444846"/>
                </a:lnTo>
                <a:lnTo>
                  <a:pt x="58826" y="484784"/>
                </a:lnTo>
                <a:lnTo>
                  <a:pt x="89296" y="520303"/>
                </a:lnTo>
                <a:lnTo>
                  <a:pt x="124815" y="550773"/>
                </a:lnTo>
                <a:lnTo>
                  <a:pt x="164753" y="575567"/>
                </a:lnTo>
                <a:lnTo>
                  <a:pt x="208483" y="594055"/>
                </a:lnTo>
                <a:lnTo>
                  <a:pt x="255374" y="605609"/>
                </a:lnTo>
                <a:lnTo>
                  <a:pt x="304800" y="609600"/>
                </a:lnTo>
                <a:lnTo>
                  <a:pt x="354225" y="605609"/>
                </a:lnTo>
                <a:lnTo>
                  <a:pt x="401116" y="594055"/>
                </a:lnTo>
                <a:lnTo>
                  <a:pt x="444846" y="575567"/>
                </a:lnTo>
                <a:lnTo>
                  <a:pt x="484784" y="550773"/>
                </a:lnTo>
                <a:lnTo>
                  <a:pt x="520303" y="520303"/>
                </a:lnTo>
                <a:lnTo>
                  <a:pt x="550773" y="484784"/>
                </a:lnTo>
                <a:lnTo>
                  <a:pt x="575567" y="444846"/>
                </a:lnTo>
                <a:lnTo>
                  <a:pt x="594055" y="401116"/>
                </a:lnTo>
                <a:lnTo>
                  <a:pt x="605609" y="354225"/>
                </a:lnTo>
                <a:lnTo>
                  <a:pt x="609600" y="304800"/>
                </a:lnTo>
                <a:lnTo>
                  <a:pt x="605609" y="255374"/>
                </a:lnTo>
                <a:lnTo>
                  <a:pt x="594055" y="208483"/>
                </a:lnTo>
                <a:lnTo>
                  <a:pt x="575567" y="164753"/>
                </a:lnTo>
                <a:lnTo>
                  <a:pt x="550773" y="124815"/>
                </a:lnTo>
                <a:lnTo>
                  <a:pt x="520303" y="89296"/>
                </a:lnTo>
                <a:lnTo>
                  <a:pt x="484784" y="58826"/>
                </a:lnTo>
                <a:lnTo>
                  <a:pt x="444846" y="34032"/>
                </a:lnTo>
                <a:lnTo>
                  <a:pt x="401116" y="15544"/>
                </a:lnTo>
                <a:lnTo>
                  <a:pt x="354225" y="3990"/>
                </a:lnTo>
                <a:lnTo>
                  <a:pt x="3048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038600" y="1447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304800"/>
                </a:moveTo>
                <a:lnTo>
                  <a:pt x="3990" y="255374"/>
                </a:lnTo>
                <a:lnTo>
                  <a:pt x="15544" y="208483"/>
                </a:lnTo>
                <a:lnTo>
                  <a:pt x="34032" y="164753"/>
                </a:lnTo>
                <a:lnTo>
                  <a:pt x="58826" y="124815"/>
                </a:lnTo>
                <a:lnTo>
                  <a:pt x="89296" y="89296"/>
                </a:lnTo>
                <a:lnTo>
                  <a:pt x="124815" y="58826"/>
                </a:lnTo>
                <a:lnTo>
                  <a:pt x="164753" y="34032"/>
                </a:lnTo>
                <a:lnTo>
                  <a:pt x="208483" y="15544"/>
                </a:lnTo>
                <a:lnTo>
                  <a:pt x="255374" y="3990"/>
                </a:lnTo>
                <a:lnTo>
                  <a:pt x="304800" y="0"/>
                </a:lnTo>
                <a:lnTo>
                  <a:pt x="354225" y="3990"/>
                </a:lnTo>
                <a:lnTo>
                  <a:pt x="401116" y="15544"/>
                </a:lnTo>
                <a:lnTo>
                  <a:pt x="444846" y="34032"/>
                </a:lnTo>
                <a:lnTo>
                  <a:pt x="484784" y="58826"/>
                </a:lnTo>
                <a:lnTo>
                  <a:pt x="520303" y="89296"/>
                </a:lnTo>
                <a:lnTo>
                  <a:pt x="550773" y="124815"/>
                </a:lnTo>
                <a:lnTo>
                  <a:pt x="575567" y="164753"/>
                </a:lnTo>
                <a:lnTo>
                  <a:pt x="594055" y="208483"/>
                </a:lnTo>
                <a:lnTo>
                  <a:pt x="605609" y="255374"/>
                </a:lnTo>
                <a:lnTo>
                  <a:pt x="609600" y="304800"/>
                </a:lnTo>
                <a:lnTo>
                  <a:pt x="605609" y="354225"/>
                </a:lnTo>
                <a:lnTo>
                  <a:pt x="594055" y="401116"/>
                </a:lnTo>
                <a:lnTo>
                  <a:pt x="575567" y="444846"/>
                </a:lnTo>
                <a:lnTo>
                  <a:pt x="550773" y="484784"/>
                </a:lnTo>
                <a:lnTo>
                  <a:pt x="520303" y="520303"/>
                </a:lnTo>
                <a:lnTo>
                  <a:pt x="484784" y="550773"/>
                </a:lnTo>
                <a:lnTo>
                  <a:pt x="444846" y="575567"/>
                </a:lnTo>
                <a:lnTo>
                  <a:pt x="401116" y="594055"/>
                </a:lnTo>
                <a:lnTo>
                  <a:pt x="354225" y="605609"/>
                </a:lnTo>
                <a:lnTo>
                  <a:pt x="304800" y="609600"/>
                </a:lnTo>
                <a:lnTo>
                  <a:pt x="255374" y="605609"/>
                </a:lnTo>
                <a:lnTo>
                  <a:pt x="208483" y="594055"/>
                </a:lnTo>
                <a:lnTo>
                  <a:pt x="164753" y="575567"/>
                </a:lnTo>
                <a:lnTo>
                  <a:pt x="124815" y="550773"/>
                </a:lnTo>
                <a:lnTo>
                  <a:pt x="89296" y="520303"/>
                </a:lnTo>
                <a:lnTo>
                  <a:pt x="58826" y="484784"/>
                </a:lnTo>
                <a:lnTo>
                  <a:pt x="34032" y="444846"/>
                </a:lnTo>
                <a:lnTo>
                  <a:pt x="15544" y="401116"/>
                </a:lnTo>
                <a:lnTo>
                  <a:pt x="3990" y="354225"/>
                </a:lnTo>
                <a:lnTo>
                  <a:pt x="0" y="3048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166361" y="1450289"/>
            <a:ext cx="35623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6600CC"/>
                </a:solidFill>
                <a:latin typeface="Times New Roman"/>
                <a:cs typeface="Times New Roman"/>
              </a:rPr>
              <a:t>C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477000" y="1447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255374" y="3990"/>
                </a:lnTo>
                <a:lnTo>
                  <a:pt x="208483" y="15544"/>
                </a:lnTo>
                <a:lnTo>
                  <a:pt x="164753" y="34032"/>
                </a:lnTo>
                <a:lnTo>
                  <a:pt x="124815" y="58826"/>
                </a:lnTo>
                <a:lnTo>
                  <a:pt x="89296" y="89296"/>
                </a:lnTo>
                <a:lnTo>
                  <a:pt x="58826" y="124815"/>
                </a:lnTo>
                <a:lnTo>
                  <a:pt x="34032" y="164753"/>
                </a:lnTo>
                <a:lnTo>
                  <a:pt x="15544" y="208483"/>
                </a:lnTo>
                <a:lnTo>
                  <a:pt x="3990" y="255374"/>
                </a:lnTo>
                <a:lnTo>
                  <a:pt x="0" y="304800"/>
                </a:lnTo>
                <a:lnTo>
                  <a:pt x="3990" y="354225"/>
                </a:lnTo>
                <a:lnTo>
                  <a:pt x="15544" y="401116"/>
                </a:lnTo>
                <a:lnTo>
                  <a:pt x="34032" y="444846"/>
                </a:lnTo>
                <a:lnTo>
                  <a:pt x="58826" y="484784"/>
                </a:lnTo>
                <a:lnTo>
                  <a:pt x="89296" y="520303"/>
                </a:lnTo>
                <a:lnTo>
                  <a:pt x="124815" y="550773"/>
                </a:lnTo>
                <a:lnTo>
                  <a:pt x="164753" y="575567"/>
                </a:lnTo>
                <a:lnTo>
                  <a:pt x="208483" y="594055"/>
                </a:lnTo>
                <a:lnTo>
                  <a:pt x="255374" y="605609"/>
                </a:lnTo>
                <a:lnTo>
                  <a:pt x="304800" y="609600"/>
                </a:lnTo>
                <a:lnTo>
                  <a:pt x="354225" y="605609"/>
                </a:lnTo>
                <a:lnTo>
                  <a:pt x="401116" y="594055"/>
                </a:lnTo>
                <a:lnTo>
                  <a:pt x="444846" y="575567"/>
                </a:lnTo>
                <a:lnTo>
                  <a:pt x="484784" y="550773"/>
                </a:lnTo>
                <a:lnTo>
                  <a:pt x="520303" y="520303"/>
                </a:lnTo>
                <a:lnTo>
                  <a:pt x="550773" y="484784"/>
                </a:lnTo>
                <a:lnTo>
                  <a:pt x="575567" y="444846"/>
                </a:lnTo>
                <a:lnTo>
                  <a:pt x="594055" y="401116"/>
                </a:lnTo>
                <a:lnTo>
                  <a:pt x="605609" y="354225"/>
                </a:lnTo>
                <a:lnTo>
                  <a:pt x="609600" y="304800"/>
                </a:lnTo>
                <a:lnTo>
                  <a:pt x="605609" y="255374"/>
                </a:lnTo>
                <a:lnTo>
                  <a:pt x="594055" y="208483"/>
                </a:lnTo>
                <a:lnTo>
                  <a:pt x="575567" y="164753"/>
                </a:lnTo>
                <a:lnTo>
                  <a:pt x="550773" y="124815"/>
                </a:lnTo>
                <a:lnTo>
                  <a:pt x="520303" y="89296"/>
                </a:lnTo>
                <a:lnTo>
                  <a:pt x="484784" y="58826"/>
                </a:lnTo>
                <a:lnTo>
                  <a:pt x="444846" y="34032"/>
                </a:lnTo>
                <a:lnTo>
                  <a:pt x="401116" y="15544"/>
                </a:lnTo>
                <a:lnTo>
                  <a:pt x="354225" y="3990"/>
                </a:lnTo>
                <a:lnTo>
                  <a:pt x="3048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477000" y="1447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304800"/>
                </a:moveTo>
                <a:lnTo>
                  <a:pt x="3990" y="255374"/>
                </a:lnTo>
                <a:lnTo>
                  <a:pt x="15544" y="208483"/>
                </a:lnTo>
                <a:lnTo>
                  <a:pt x="34032" y="164753"/>
                </a:lnTo>
                <a:lnTo>
                  <a:pt x="58826" y="124815"/>
                </a:lnTo>
                <a:lnTo>
                  <a:pt x="89296" y="89296"/>
                </a:lnTo>
                <a:lnTo>
                  <a:pt x="124815" y="58826"/>
                </a:lnTo>
                <a:lnTo>
                  <a:pt x="164753" y="34032"/>
                </a:lnTo>
                <a:lnTo>
                  <a:pt x="208483" y="15544"/>
                </a:lnTo>
                <a:lnTo>
                  <a:pt x="255374" y="3990"/>
                </a:lnTo>
                <a:lnTo>
                  <a:pt x="304800" y="0"/>
                </a:lnTo>
                <a:lnTo>
                  <a:pt x="354225" y="3990"/>
                </a:lnTo>
                <a:lnTo>
                  <a:pt x="401116" y="15544"/>
                </a:lnTo>
                <a:lnTo>
                  <a:pt x="444846" y="34032"/>
                </a:lnTo>
                <a:lnTo>
                  <a:pt x="484784" y="58826"/>
                </a:lnTo>
                <a:lnTo>
                  <a:pt x="520303" y="89296"/>
                </a:lnTo>
                <a:lnTo>
                  <a:pt x="550773" y="124815"/>
                </a:lnTo>
                <a:lnTo>
                  <a:pt x="575567" y="164753"/>
                </a:lnTo>
                <a:lnTo>
                  <a:pt x="594055" y="208483"/>
                </a:lnTo>
                <a:lnTo>
                  <a:pt x="605609" y="255374"/>
                </a:lnTo>
                <a:lnTo>
                  <a:pt x="609600" y="304800"/>
                </a:lnTo>
                <a:lnTo>
                  <a:pt x="605609" y="354225"/>
                </a:lnTo>
                <a:lnTo>
                  <a:pt x="594055" y="401116"/>
                </a:lnTo>
                <a:lnTo>
                  <a:pt x="575567" y="444846"/>
                </a:lnTo>
                <a:lnTo>
                  <a:pt x="550773" y="484784"/>
                </a:lnTo>
                <a:lnTo>
                  <a:pt x="520303" y="520303"/>
                </a:lnTo>
                <a:lnTo>
                  <a:pt x="484784" y="550773"/>
                </a:lnTo>
                <a:lnTo>
                  <a:pt x="444846" y="575567"/>
                </a:lnTo>
                <a:lnTo>
                  <a:pt x="401116" y="594055"/>
                </a:lnTo>
                <a:lnTo>
                  <a:pt x="354225" y="605609"/>
                </a:lnTo>
                <a:lnTo>
                  <a:pt x="304800" y="609600"/>
                </a:lnTo>
                <a:lnTo>
                  <a:pt x="255374" y="605609"/>
                </a:lnTo>
                <a:lnTo>
                  <a:pt x="208483" y="594055"/>
                </a:lnTo>
                <a:lnTo>
                  <a:pt x="164753" y="575567"/>
                </a:lnTo>
                <a:lnTo>
                  <a:pt x="124815" y="550773"/>
                </a:lnTo>
                <a:lnTo>
                  <a:pt x="89296" y="520303"/>
                </a:lnTo>
                <a:lnTo>
                  <a:pt x="58826" y="484784"/>
                </a:lnTo>
                <a:lnTo>
                  <a:pt x="34032" y="444846"/>
                </a:lnTo>
                <a:lnTo>
                  <a:pt x="15544" y="401116"/>
                </a:lnTo>
                <a:lnTo>
                  <a:pt x="3990" y="354225"/>
                </a:lnTo>
                <a:lnTo>
                  <a:pt x="0" y="3048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605143" y="1450289"/>
            <a:ext cx="35623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568862"/>
                </a:solidFill>
                <a:latin typeface="Times New Roman"/>
                <a:cs typeface="Times New Roman"/>
              </a:rPr>
              <a:t>D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09600" y="2590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255359" y="3990"/>
                </a:lnTo>
                <a:lnTo>
                  <a:pt x="208458" y="15544"/>
                </a:lnTo>
                <a:lnTo>
                  <a:pt x="164725" y="34032"/>
                </a:lnTo>
                <a:lnTo>
                  <a:pt x="124788" y="58826"/>
                </a:lnTo>
                <a:lnTo>
                  <a:pt x="89273" y="89296"/>
                </a:lnTo>
                <a:lnTo>
                  <a:pt x="58808" y="124815"/>
                </a:lnTo>
                <a:lnTo>
                  <a:pt x="34020" y="164753"/>
                </a:lnTo>
                <a:lnTo>
                  <a:pt x="15538" y="208483"/>
                </a:lnTo>
                <a:lnTo>
                  <a:pt x="3989" y="255374"/>
                </a:lnTo>
                <a:lnTo>
                  <a:pt x="0" y="304800"/>
                </a:lnTo>
                <a:lnTo>
                  <a:pt x="3989" y="354225"/>
                </a:lnTo>
                <a:lnTo>
                  <a:pt x="15538" y="401116"/>
                </a:lnTo>
                <a:lnTo>
                  <a:pt x="34020" y="444846"/>
                </a:lnTo>
                <a:lnTo>
                  <a:pt x="58808" y="484784"/>
                </a:lnTo>
                <a:lnTo>
                  <a:pt x="89273" y="520303"/>
                </a:lnTo>
                <a:lnTo>
                  <a:pt x="124788" y="550773"/>
                </a:lnTo>
                <a:lnTo>
                  <a:pt x="164725" y="575567"/>
                </a:lnTo>
                <a:lnTo>
                  <a:pt x="208458" y="594055"/>
                </a:lnTo>
                <a:lnTo>
                  <a:pt x="255359" y="605609"/>
                </a:lnTo>
                <a:lnTo>
                  <a:pt x="304800" y="609600"/>
                </a:lnTo>
                <a:lnTo>
                  <a:pt x="354240" y="605609"/>
                </a:lnTo>
                <a:lnTo>
                  <a:pt x="401141" y="594055"/>
                </a:lnTo>
                <a:lnTo>
                  <a:pt x="444874" y="575567"/>
                </a:lnTo>
                <a:lnTo>
                  <a:pt x="484811" y="550773"/>
                </a:lnTo>
                <a:lnTo>
                  <a:pt x="520326" y="520303"/>
                </a:lnTo>
                <a:lnTo>
                  <a:pt x="550791" y="484784"/>
                </a:lnTo>
                <a:lnTo>
                  <a:pt x="575579" y="444846"/>
                </a:lnTo>
                <a:lnTo>
                  <a:pt x="594061" y="401116"/>
                </a:lnTo>
                <a:lnTo>
                  <a:pt x="605610" y="354225"/>
                </a:lnTo>
                <a:lnTo>
                  <a:pt x="609600" y="304800"/>
                </a:lnTo>
                <a:lnTo>
                  <a:pt x="605610" y="255374"/>
                </a:lnTo>
                <a:lnTo>
                  <a:pt x="594061" y="208483"/>
                </a:lnTo>
                <a:lnTo>
                  <a:pt x="575579" y="164753"/>
                </a:lnTo>
                <a:lnTo>
                  <a:pt x="550791" y="124815"/>
                </a:lnTo>
                <a:lnTo>
                  <a:pt x="520326" y="89296"/>
                </a:lnTo>
                <a:lnTo>
                  <a:pt x="484811" y="58826"/>
                </a:lnTo>
                <a:lnTo>
                  <a:pt x="444874" y="34032"/>
                </a:lnTo>
                <a:lnTo>
                  <a:pt x="401141" y="15544"/>
                </a:lnTo>
                <a:lnTo>
                  <a:pt x="354240" y="3990"/>
                </a:lnTo>
                <a:lnTo>
                  <a:pt x="3048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09600" y="2590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304800"/>
                </a:moveTo>
                <a:lnTo>
                  <a:pt x="3989" y="255374"/>
                </a:lnTo>
                <a:lnTo>
                  <a:pt x="15538" y="208483"/>
                </a:lnTo>
                <a:lnTo>
                  <a:pt x="34020" y="164753"/>
                </a:lnTo>
                <a:lnTo>
                  <a:pt x="58808" y="124815"/>
                </a:lnTo>
                <a:lnTo>
                  <a:pt x="89273" y="89296"/>
                </a:lnTo>
                <a:lnTo>
                  <a:pt x="124788" y="58826"/>
                </a:lnTo>
                <a:lnTo>
                  <a:pt x="164725" y="34032"/>
                </a:lnTo>
                <a:lnTo>
                  <a:pt x="208458" y="15544"/>
                </a:lnTo>
                <a:lnTo>
                  <a:pt x="255359" y="3990"/>
                </a:lnTo>
                <a:lnTo>
                  <a:pt x="304800" y="0"/>
                </a:lnTo>
                <a:lnTo>
                  <a:pt x="354240" y="3990"/>
                </a:lnTo>
                <a:lnTo>
                  <a:pt x="401141" y="15544"/>
                </a:lnTo>
                <a:lnTo>
                  <a:pt x="444874" y="34032"/>
                </a:lnTo>
                <a:lnTo>
                  <a:pt x="484811" y="58826"/>
                </a:lnTo>
                <a:lnTo>
                  <a:pt x="520326" y="89296"/>
                </a:lnTo>
                <a:lnTo>
                  <a:pt x="550791" y="124815"/>
                </a:lnTo>
                <a:lnTo>
                  <a:pt x="575579" y="164753"/>
                </a:lnTo>
                <a:lnTo>
                  <a:pt x="594061" y="208483"/>
                </a:lnTo>
                <a:lnTo>
                  <a:pt x="605610" y="255374"/>
                </a:lnTo>
                <a:lnTo>
                  <a:pt x="609600" y="304800"/>
                </a:lnTo>
                <a:lnTo>
                  <a:pt x="605610" y="354225"/>
                </a:lnTo>
                <a:lnTo>
                  <a:pt x="594061" y="401116"/>
                </a:lnTo>
                <a:lnTo>
                  <a:pt x="575579" y="444846"/>
                </a:lnTo>
                <a:lnTo>
                  <a:pt x="550791" y="484784"/>
                </a:lnTo>
                <a:lnTo>
                  <a:pt x="520326" y="520303"/>
                </a:lnTo>
                <a:lnTo>
                  <a:pt x="484811" y="550773"/>
                </a:lnTo>
                <a:lnTo>
                  <a:pt x="444874" y="575567"/>
                </a:lnTo>
                <a:lnTo>
                  <a:pt x="401141" y="594055"/>
                </a:lnTo>
                <a:lnTo>
                  <a:pt x="354240" y="605609"/>
                </a:lnTo>
                <a:lnTo>
                  <a:pt x="304800" y="609600"/>
                </a:lnTo>
                <a:lnTo>
                  <a:pt x="255359" y="605609"/>
                </a:lnTo>
                <a:lnTo>
                  <a:pt x="208458" y="594055"/>
                </a:lnTo>
                <a:lnTo>
                  <a:pt x="164725" y="575567"/>
                </a:lnTo>
                <a:lnTo>
                  <a:pt x="124788" y="550773"/>
                </a:lnTo>
                <a:lnTo>
                  <a:pt x="89273" y="520303"/>
                </a:lnTo>
                <a:lnTo>
                  <a:pt x="58808" y="484784"/>
                </a:lnTo>
                <a:lnTo>
                  <a:pt x="34020" y="444846"/>
                </a:lnTo>
                <a:lnTo>
                  <a:pt x="15538" y="401116"/>
                </a:lnTo>
                <a:lnTo>
                  <a:pt x="3989" y="354225"/>
                </a:lnTo>
                <a:lnTo>
                  <a:pt x="0" y="3048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50519" y="2593975"/>
            <a:ext cx="3308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9C4E00"/>
                </a:solidFill>
                <a:latin typeface="Times New Roman"/>
                <a:cs typeface="Times New Roman"/>
              </a:rPr>
              <a:t>E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590800" y="2590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255374" y="3990"/>
                </a:lnTo>
                <a:lnTo>
                  <a:pt x="208483" y="15544"/>
                </a:lnTo>
                <a:lnTo>
                  <a:pt x="164753" y="34032"/>
                </a:lnTo>
                <a:lnTo>
                  <a:pt x="124815" y="58826"/>
                </a:lnTo>
                <a:lnTo>
                  <a:pt x="89296" y="89296"/>
                </a:lnTo>
                <a:lnTo>
                  <a:pt x="58826" y="124815"/>
                </a:lnTo>
                <a:lnTo>
                  <a:pt x="34032" y="164753"/>
                </a:lnTo>
                <a:lnTo>
                  <a:pt x="15544" y="208483"/>
                </a:lnTo>
                <a:lnTo>
                  <a:pt x="3990" y="255374"/>
                </a:lnTo>
                <a:lnTo>
                  <a:pt x="0" y="304800"/>
                </a:lnTo>
                <a:lnTo>
                  <a:pt x="3990" y="354225"/>
                </a:lnTo>
                <a:lnTo>
                  <a:pt x="15544" y="401116"/>
                </a:lnTo>
                <a:lnTo>
                  <a:pt x="34032" y="444846"/>
                </a:lnTo>
                <a:lnTo>
                  <a:pt x="58826" y="484784"/>
                </a:lnTo>
                <a:lnTo>
                  <a:pt x="89296" y="520303"/>
                </a:lnTo>
                <a:lnTo>
                  <a:pt x="124815" y="550773"/>
                </a:lnTo>
                <a:lnTo>
                  <a:pt x="164753" y="575567"/>
                </a:lnTo>
                <a:lnTo>
                  <a:pt x="208483" y="594055"/>
                </a:lnTo>
                <a:lnTo>
                  <a:pt x="255374" y="605609"/>
                </a:lnTo>
                <a:lnTo>
                  <a:pt x="304800" y="609600"/>
                </a:lnTo>
                <a:lnTo>
                  <a:pt x="354225" y="605609"/>
                </a:lnTo>
                <a:lnTo>
                  <a:pt x="401116" y="594055"/>
                </a:lnTo>
                <a:lnTo>
                  <a:pt x="444846" y="575567"/>
                </a:lnTo>
                <a:lnTo>
                  <a:pt x="484784" y="550773"/>
                </a:lnTo>
                <a:lnTo>
                  <a:pt x="520303" y="520303"/>
                </a:lnTo>
                <a:lnTo>
                  <a:pt x="550773" y="484784"/>
                </a:lnTo>
                <a:lnTo>
                  <a:pt x="575567" y="444846"/>
                </a:lnTo>
                <a:lnTo>
                  <a:pt x="594055" y="401116"/>
                </a:lnTo>
                <a:lnTo>
                  <a:pt x="605609" y="354225"/>
                </a:lnTo>
                <a:lnTo>
                  <a:pt x="609600" y="304800"/>
                </a:lnTo>
                <a:lnTo>
                  <a:pt x="605609" y="255374"/>
                </a:lnTo>
                <a:lnTo>
                  <a:pt x="594055" y="208483"/>
                </a:lnTo>
                <a:lnTo>
                  <a:pt x="575567" y="164753"/>
                </a:lnTo>
                <a:lnTo>
                  <a:pt x="550773" y="124815"/>
                </a:lnTo>
                <a:lnTo>
                  <a:pt x="520303" y="89296"/>
                </a:lnTo>
                <a:lnTo>
                  <a:pt x="484784" y="58826"/>
                </a:lnTo>
                <a:lnTo>
                  <a:pt x="444846" y="34032"/>
                </a:lnTo>
                <a:lnTo>
                  <a:pt x="401116" y="15544"/>
                </a:lnTo>
                <a:lnTo>
                  <a:pt x="354225" y="3990"/>
                </a:lnTo>
                <a:lnTo>
                  <a:pt x="3048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590800" y="2590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304800"/>
                </a:moveTo>
                <a:lnTo>
                  <a:pt x="3990" y="255374"/>
                </a:lnTo>
                <a:lnTo>
                  <a:pt x="15544" y="208483"/>
                </a:lnTo>
                <a:lnTo>
                  <a:pt x="34032" y="164753"/>
                </a:lnTo>
                <a:lnTo>
                  <a:pt x="58826" y="124815"/>
                </a:lnTo>
                <a:lnTo>
                  <a:pt x="89296" y="89296"/>
                </a:lnTo>
                <a:lnTo>
                  <a:pt x="124815" y="58826"/>
                </a:lnTo>
                <a:lnTo>
                  <a:pt x="164753" y="34032"/>
                </a:lnTo>
                <a:lnTo>
                  <a:pt x="208483" y="15544"/>
                </a:lnTo>
                <a:lnTo>
                  <a:pt x="255374" y="3990"/>
                </a:lnTo>
                <a:lnTo>
                  <a:pt x="304800" y="0"/>
                </a:lnTo>
                <a:lnTo>
                  <a:pt x="354225" y="3990"/>
                </a:lnTo>
                <a:lnTo>
                  <a:pt x="401116" y="15544"/>
                </a:lnTo>
                <a:lnTo>
                  <a:pt x="444846" y="34032"/>
                </a:lnTo>
                <a:lnTo>
                  <a:pt x="484784" y="58826"/>
                </a:lnTo>
                <a:lnTo>
                  <a:pt x="520303" y="89296"/>
                </a:lnTo>
                <a:lnTo>
                  <a:pt x="550773" y="124815"/>
                </a:lnTo>
                <a:lnTo>
                  <a:pt x="575567" y="164753"/>
                </a:lnTo>
                <a:lnTo>
                  <a:pt x="594055" y="208483"/>
                </a:lnTo>
                <a:lnTo>
                  <a:pt x="605609" y="255374"/>
                </a:lnTo>
                <a:lnTo>
                  <a:pt x="609600" y="304800"/>
                </a:lnTo>
                <a:lnTo>
                  <a:pt x="605609" y="354225"/>
                </a:lnTo>
                <a:lnTo>
                  <a:pt x="594055" y="401116"/>
                </a:lnTo>
                <a:lnTo>
                  <a:pt x="575567" y="444846"/>
                </a:lnTo>
                <a:lnTo>
                  <a:pt x="550773" y="484784"/>
                </a:lnTo>
                <a:lnTo>
                  <a:pt x="520303" y="520303"/>
                </a:lnTo>
                <a:lnTo>
                  <a:pt x="484784" y="550773"/>
                </a:lnTo>
                <a:lnTo>
                  <a:pt x="444846" y="575567"/>
                </a:lnTo>
                <a:lnTo>
                  <a:pt x="401116" y="594055"/>
                </a:lnTo>
                <a:lnTo>
                  <a:pt x="354225" y="605609"/>
                </a:lnTo>
                <a:lnTo>
                  <a:pt x="304800" y="609600"/>
                </a:lnTo>
                <a:lnTo>
                  <a:pt x="255374" y="605609"/>
                </a:lnTo>
                <a:lnTo>
                  <a:pt x="208483" y="594055"/>
                </a:lnTo>
                <a:lnTo>
                  <a:pt x="164753" y="575567"/>
                </a:lnTo>
                <a:lnTo>
                  <a:pt x="124815" y="550773"/>
                </a:lnTo>
                <a:lnTo>
                  <a:pt x="89296" y="520303"/>
                </a:lnTo>
                <a:lnTo>
                  <a:pt x="58826" y="484784"/>
                </a:lnTo>
                <a:lnTo>
                  <a:pt x="34032" y="444846"/>
                </a:lnTo>
                <a:lnTo>
                  <a:pt x="15544" y="401116"/>
                </a:lnTo>
                <a:lnTo>
                  <a:pt x="3990" y="354225"/>
                </a:lnTo>
                <a:lnTo>
                  <a:pt x="0" y="3048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2744216" y="2593975"/>
            <a:ext cx="3048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9C4E00"/>
                </a:solidFill>
                <a:latin typeface="Times New Roman"/>
                <a:cs typeface="Times New Roman"/>
              </a:rPr>
              <a:t>F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038600" y="2590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255374" y="3990"/>
                </a:lnTo>
                <a:lnTo>
                  <a:pt x="208483" y="15544"/>
                </a:lnTo>
                <a:lnTo>
                  <a:pt x="164753" y="34032"/>
                </a:lnTo>
                <a:lnTo>
                  <a:pt x="124815" y="58826"/>
                </a:lnTo>
                <a:lnTo>
                  <a:pt x="89296" y="89296"/>
                </a:lnTo>
                <a:lnTo>
                  <a:pt x="58826" y="124815"/>
                </a:lnTo>
                <a:lnTo>
                  <a:pt x="34032" y="164753"/>
                </a:lnTo>
                <a:lnTo>
                  <a:pt x="15544" y="208483"/>
                </a:lnTo>
                <a:lnTo>
                  <a:pt x="3990" y="255374"/>
                </a:lnTo>
                <a:lnTo>
                  <a:pt x="0" y="304800"/>
                </a:lnTo>
                <a:lnTo>
                  <a:pt x="3990" y="354225"/>
                </a:lnTo>
                <a:lnTo>
                  <a:pt x="15544" y="401116"/>
                </a:lnTo>
                <a:lnTo>
                  <a:pt x="34032" y="444846"/>
                </a:lnTo>
                <a:lnTo>
                  <a:pt x="58826" y="484784"/>
                </a:lnTo>
                <a:lnTo>
                  <a:pt x="89296" y="520303"/>
                </a:lnTo>
                <a:lnTo>
                  <a:pt x="124815" y="550773"/>
                </a:lnTo>
                <a:lnTo>
                  <a:pt x="164753" y="575567"/>
                </a:lnTo>
                <a:lnTo>
                  <a:pt x="208483" y="594055"/>
                </a:lnTo>
                <a:lnTo>
                  <a:pt x="255374" y="605609"/>
                </a:lnTo>
                <a:lnTo>
                  <a:pt x="304800" y="609600"/>
                </a:lnTo>
                <a:lnTo>
                  <a:pt x="354225" y="605609"/>
                </a:lnTo>
                <a:lnTo>
                  <a:pt x="401116" y="594055"/>
                </a:lnTo>
                <a:lnTo>
                  <a:pt x="444846" y="575567"/>
                </a:lnTo>
                <a:lnTo>
                  <a:pt x="484784" y="550773"/>
                </a:lnTo>
                <a:lnTo>
                  <a:pt x="520303" y="520303"/>
                </a:lnTo>
                <a:lnTo>
                  <a:pt x="550773" y="484784"/>
                </a:lnTo>
                <a:lnTo>
                  <a:pt x="575567" y="444846"/>
                </a:lnTo>
                <a:lnTo>
                  <a:pt x="594055" y="401116"/>
                </a:lnTo>
                <a:lnTo>
                  <a:pt x="605609" y="354225"/>
                </a:lnTo>
                <a:lnTo>
                  <a:pt x="609600" y="304800"/>
                </a:lnTo>
                <a:lnTo>
                  <a:pt x="605609" y="255374"/>
                </a:lnTo>
                <a:lnTo>
                  <a:pt x="594055" y="208483"/>
                </a:lnTo>
                <a:lnTo>
                  <a:pt x="575567" y="164753"/>
                </a:lnTo>
                <a:lnTo>
                  <a:pt x="550773" y="124815"/>
                </a:lnTo>
                <a:lnTo>
                  <a:pt x="520303" y="89296"/>
                </a:lnTo>
                <a:lnTo>
                  <a:pt x="484784" y="58826"/>
                </a:lnTo>
                <a:lnTo>
                  <a:pt x="444846" y="34032"/>
                </a:lnTo>
                <a:lnTo>
                  <a:pt x="401116" y="15544"/>
                </a:lnTo>
                <a:lnTo>
                  <a:pt x="354225" y="3990"/>
                </a:lnTo>
                <a:lnTo>
                  <a:pt x="3048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038600" y="2590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304800"/>
                </a:moveTo>
                <a:lnTo>
                  <a:pt x="3990" y="255374"/>
                </a:lnTo>
                <a:lnTo>
                  <a:pt x="15544" y="208483"/>
                </a:lnTo>
                <a:lnTo>
                  <a:pt x="34032" y="164753"/>
                </a:lnTo>
                <a:lnTo>
                  <a:pt x="58826" y="124815"/>
                </a:lnTo>
                <a:lnTo>
                  <a:pt x="89296" y="89296"/>
                </a:lnTo>
                <a:lnTo>
                  <a:pt x="124815" y="58826"/>
                </a:lnTo>
                <a:lnTo>
                  <a:pt x="164753" y="34032"/>
                </a:lnTo>
                <a:lnTo>
                  <a:pt x="208483" y="15544"/>
                </a:lnTo>
                <a:lnTo>
                  <a:pt x="255374" y="3990"/>
                </a:lnTo>
                <a:lnTo>
                  <a:pt x="304800" y="0"/>
                </a:lnTo>
                <a:lnTo>
                  <a:pt x="354225" y="3990"/>
                </a:lnTo>
                <a:lnTo>
                  <a:pt x="401116" y="15544"/>
                </a:lnTo>
                <a:lnTo>
                  <a:pt x="444846" y="34032"/>
                </a:lnTo>
                <a:lnTo>
                  <a:pt x="484784" y="58826"/>
                </a:lnTo>
                <a:lnTo>
                  <a:pt x="520303" y="89296"/>
                </a:lnTo>
                <a:lnTo>
                  <a:pt x="550773" y="124815"/>
                </a:lnTo>
                <a:lnTo>
                  <a:pt x="575567" y="164753"/>
                </a:lnTo>
                <a:lnTo>
                  <a:pt x="594055" y="208483"/>
                </a:lnTo>
                <a:lnTo>
                  <a:pt x="605609" y="255374"/>
                </a:lnTo>
                <a:lnTo>
                  <a:pt x="609600" y="304800"/>
                </a:lnTo>
                <a:lnTo>
                  <a:pt x="605609" y="354225"/>
                </a:lnTo>
                <a:lnTo>
                  <a:pt x="594055" y="401116"/>
                </a:lnTo>
                <a:lnTo>
                  <a:pt x="575567" y="444846"/>
                </a:lnTo>
                <a:lnTo>
                  <a:pt x="550773" y="484784"/>
                </a:lnTo>
                <a:lnTo>
                  <a:pt x="520303" y="520303"/>
                </a:lnTo>
                <a:lnTo>
                  <a:pt x="484784" y="550773"/>
                </a:lnTo>
                <a:lnTo>
                  <a:pt x="444846" y="575567"/>
                </a:lnTo>
                <a:lnTo>
                  <a:pt x="401116" y="594055"/>
                </a:lnTo>
                <a:lnTo>
                  <a:pt x="354225" y="605609"/>
                </a:lnTo>
                <a:lnTo>
                  <a:pt x="304800" y="609600"/>
                </a:lnTo>
                <a:lnTo>
                  <a:pt x="255374" y="605609"/>
                </a:lnTo>
                <a:lnTo>
                  <a:pt x="208483" y="594055"/>
                </a:lnTo>
                <a:lnTo>
                  <a:pt x="164753" y="575567"/>
                </a:lnTo>
                <a:lnTo>
                  <a:pt x="124815" y="550773"/>
                </a:lnTo>
                <a:lnTo>
                  <a:pt x="89296" y="520303"/>
                </a:lnTo>
                <a:lnTo>
                  <a:pt x="58826" y="484784"/>
                </a:lnTo>
                <a:lnTo>
                  <a:pt x="34032" y="444846"/>
                </a:lnTo>
                <a:lnTo>
                  <a:pt x="15544" y="401116"/>
                </a:lnTo>
                <a:lnTo>
                  <a:pt x="3990" y="354225"/>
                </a:lnTo>
                <a:lnTo>
                  <a:pt x="0" y="3048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257800" y="2590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255374" y="3990"/>
                </a:lnTo>
                <a:lnTo>
                  <a:pt x="208483" y="15544"/>
                </a:lnTo>
                <a:lnTo>
                  <a:pt x="164753" y="34032"/>
                </a:lnTo>
                <a:lnTo>
                  <a:pt x="124815" y="58826"/>
                </a:lnTo>
                <a:lnTo>
                  <a:pt x="89296" y="89296"/>
                </a:lnTo>
                <a:lnTo>
                  <a:pt x="58826" y="124815"/>
                </a:lnTo>
                <a:lnTo>
                  <a:pt x="34032" y="164753"/>
                </a:lnTo>
                <a:lnTo>
                  <a:pt x="15544" y="208483"/>
                </a:lnTo>
                <a:lnTo>
                  <a:pt x="3990" y="255374"/>
                </a:lnTo>
                <a:lnTo>
                  <a:pt x="0" y="304800"/>
                </a:lnTo>
                <a:lnTo>
                  <a:pt x="3990" y="354225"/>
                </a:lnTo>
                <a:lnTo>
                  <a:pt x="15544" y="401116"/>
                </a:lnTo>
                <a:lnTo>
                  <a:pt x="34032" y="444846"/>
                </a:lnTo>
                <a:lnTo>
                  <a:pt x="58826" y="484784"/>
                </a:lnTo>
                <a:lnTo>
                  <a:pt x="89296" y="520303"/>
                </a:lnTo>
                <a:lnTo>
                  <a:pt x="124815" y="550773"/>
                </a:lnTo>
                <a:lnTo>
                  <a:pt x="164753" y="575567"/>
                </a:lnTo>
                <a:lnTo>
                  <a:pt x="208483" y="594055"/>
                </a:lnTo>
                <a:lnTo>
                  <a:pt x="255374" y="605609"/>
                </a:lnTo>
                <a:lnTo>
                  <a:pt x="304800" y="609600"/>
                </a:lnTo>
                <a:lnTo>
                  <a:pt x="354225" y="605609"/>
                </a:lnTo>
                <a:lnTo>
                  <a:pt x="401116" y="594055"/>
                </a:lnTo>
                <a:lnTo>
                  <a:pt x="444846" y="575567"/>
                </a:lnTo>
                <a:lnTo>
                  <a:pt x="484784" y="550773"/>
                </a:lnTo>
                <a:lnTo>
                  <a:pt x="520303" y="520303"/>
                </a:lnTo>
                <a:lnTo>
                  <a:pt x="550773" y="484784"/>
                </a:lnTo>
                <a:lnTo>
                  <a:pt x="575567" y="444846"/>
                </a:lnTo>
                <a:lnTo>
                  <a:pt x="594055" y="401116"/>
                </a:lnTo>
                <a:lnTo>
                  <a:pt x="605609" y="354225"/>
                </a:lnTo>
                <a:lnTo>
                  <a:pt x="609600" y="304800"/>
                </a:lnTo>
                <a:lnTo>
                  <a:pt x="605609" y="255374"/>
                </a:lnTo>
                <a:lnTo>
                  <a:pt x="594055" y="208483"/>
                </a:lnTo>
                <a:lnTo>
                  <a:pt x="575567" y="164753"/>
                </a:lnTo>
                <a:lnTo>
                  <a:pt x="550773" y="124815"/>
                </a:lnTo>
                <a:lnTo>
                  <a:pt x="520303" y="89296"/>
                </a:lnTo>
                <a:lnTo>
                  <a:pt x="484784" y="58826"/>
                </a:lnTo>
                <a:lnTo>
                  <a:pt x="444846" y="34032"/>
                </a:lnTo>
                <a:lnTo>
                  <a:pt x="401116" y="15544"/>
                </a:lnTo>
                <a:lnTo>
                  <a:pt x="354225" y="3990"/>
                </a:lnTo>
                <a:lnTo>
                  <a:pt x="3048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257800" y="2590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304800"/>
                </a:moveTo>
                <a:lnTo>
                  <a:pt x="3990" y="255374"/>
                </a:lnTo>
                <a:lnTo>
                  <a:pt x="15544" y="208483"/>
                </a:lnTo>
                <a:lnTo>
                  <a:pt x="34032" y="164753"/>
                </a:lnTo>
                <a:lnTo>
                  <a:pt x="58826" y="124815"/>
                </a:lnTo>
                <a:lnTo>
                  <a:pt x="89296" y="89296"/>
                </a:lnTo>
                <a:lnTo>
                  <a:pt x="124815" y="58826"/>
                </a:lnTo>
                <a:lnTo>
                  <a:pt x="164753" y="34032"/>
                </a:lnTo>
                <a:lnTo>
                  <a:pt x="208483" y="15544"/>
                </a:lnTo>
                <a:lnTo>
                  <a:pt x="255374" y="3990"/>
                </a:lnTo>
                <a:lnTo>
                  <a:pt x="304800" y="0"/>
                </a:lnTo>
                <a:lnTo>
                  <a:pt x="354225" y="3990"/>
                </a:lnTo>
                <a:lnTo>
                  <a:pt x="401116" y="15544"/>
                </a:lnTo>
                <a:lnTo>
                  <a:pt x="444846" y="34032"/>
                </a:lnTo>
                <a:lnTo>
                  <a:pt x="484784" y="58826"/>
                </a:lnTo>
                <a:lnTo>
                  <a:pt x="520303" y="89296"/>
                </a:lnTo>
                <a:lnTo>
                  <a:pt x="550773" y="124815"/>
                </a:lnTo>
                <a:lnTo>
                  <a:pt x="575567" y="164753"/>
                </a:lnTo>
                <a:lnTo>
                  <a:pt x="594055" y="208483"/>
                </a:lnTo>
                <a:lnTo>
                  <a:pt x="605609" y="255374"/>
                </a:lnTo>
                <a:lnTo>
                  <a:pt x="609600" y="304800"/>
                </a:lnTo>
                <a:lnTo>
                  <a:pt x="605609" y="354225"/>
                </a:lnTo>
                <a:lnTo>
                  <a:pt x="594055" y="401116"/>
                </a:lnTo>
                <a:lnTo>
                  <a:pt x="575567" y="444846"/>
                </a:lnTo>
                <a:lnTo>
                  <a:pt x="550773" y="484784"/>
                </a:lnTo>
                <a:lnTo>
                  <a:pt x="520303" y="520303"/>
                </a:lnTo>
                <a:lnTo>
                  <a:pt x="484784" y="550773"/>
                </a:lnTo>
                <a:lnTo>
                  <a:pt x="444846" y="575567"/>
                </a:lnTo>
                <a:lnTo>
                  <a:pt x="401116" y="594055"/>
                </a:lnTo>
                <a:lnTo>
                  <a:pt x="354225" y="605609"/>
                </a:lnTo>
                <a:lnTo>
                  <a:pt x="304800" y="609600"/>
                </a:lnTo>
                <a:lnTo>
                  <a:pt x="255374" y="605609"/>
                </a:lnTo>
                <a:lnTo>
                  <a:pt x="208483" y="594055"/>
                </a:lnTo>
                <a:lnTo>
                  <a:pt x="164753" y="575567"/>
                </a:lnTo>
                <a:lnTo>
                  <a:pt x="124815" y="550773"/>
                </a:lnTo>
                <a:lnTo>
                  <a:pt x="89296" y="520303"/>
                </a:lnTo>
                <a:lnTo>
                  <a:pt x="58826" y="484784"/>
                </a:lnTo>
                <a:lnTo>
                  <a:pt x="34032" y="444846"/>
                </a:lnTo>
                <a:lnTo>
                  <a:pt x="15544" y="401116"/>
                </a:lnTo>
                <a:lnTo>
                  <a:pt x="3990" y="354225"/>
                </a:lnTo>
                <a:lnTo>
                  <a:pt x="0" y="3048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4154170" y="2593975"/>
            <a:ext cx="16008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31900" algn="l"/>
              </a:tabLst>
            </a:pPr>
            <a:r>
              <a:rPr dirty="0" sz="3600" b="1">
                <a:solidFill>
                  <a:srgbClr val="6600CC"/>
                </a:solidFill>
                <a:latin typeface="Times New Roman"/>
                <a:cs typeface="Times New Roman"/>
              </a:rPr>
              <a:t>G	</a:t>
            </a:r>
            <a:r>
              <a:rPr dirty="0" sz="3600" b="1">
                <a:solidFill>
                  <a:srgbClr val="568862"/>
                </a:solidFill>
                <a:latin typeface="Times New Roman"/>
                <a:cs typeface="Times New Roman"/>
              </a:rPr>
              <a:t>H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477000" y="2590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255374" y="3990"/>
                </a:lnTo>
                <a:lnTo>
                  <a:pt x="208483" y="15544"/>
                </a:lnTo>
                <a:lnTo>
                  <a:pt x="164753" y="34032"/>
                </a:lnTo>
                <a:lnTo>
                  <a:pt x="124815" y="58826"/>
                </a:lnTo>
                <a:lnTo>
                  <a:pt x="89296" y="89296"/>
                </a:lnTo>
                <a:lnTo>
                  <a:pt x="58826" y="124815"/>
                </a:lnTo>
                <a:lnTo>
                  <a:pt x="34032" y="164753"/>
                </a:lnTo>
                <a:lnTo>
                  <a:pt x="15544" y="208483"/>
                </a:lnTo>
                <a:lnTo>
                  <a:pt x="3990" y="255374"/>
                </a:lnTo>
                <a:lnTo>
                  <a:pt x="0" y="304800"/>
                </a:lnTo>
                <a:lnTo>
                  <a:pt x="3990" y="354225"/>
                </a:lnTo>
                <a:lnTo>
                  <a:pt x="15544" y="401116"/>
                </a:lnTo>
                <a:lnTo>
                  <a:pt x="34032" y="444846"/>
                </a:lnTo>
                <a:lnTo>
                  <a:pt x="58826" y="484784"/>
                </a:lnTo>
                <a:lnTo>
                  <a:pt x="89296" y="520303"/>
                </a:lnTo>
                <a:lnTo>
                  <a:pt x="124815" y="550773"/>
                </a:lnTo>
                <a:lnTo>
                  <a:pt x="164753" y="575567"/>
                </a:lnTo>
                <a:lnTo>
                  <a:pt x="208483" y="594055"/>
                </a:lnTo>
                <a:lnTo>
                  <a:pt x="255374" y="605609"/>
                </a:lnTo>
                <a:lnTo>
                  <a:pt x="304800" y="609600"/>
                </a:lnTo>
                <a:lnTo>
                  <a:pt x="354225" y="605609"/>
                </a:lnTo>
                <a:lnTo>
                  <a:pt x="401116" y="594055"/>
                </a:lnTo>
                <a:lnTo>
                  <a:pt x="444846" y="575567"/>
                </a:lnTo>
                <a:lnTo>
                  <a:pt x="484784" y="550773"/>
                </a:lnTo>
                <a:lnTo>
                  <a:pt x="520303" y="520303"/>
                </a:lnTo>
                <a:lnTo>
                  <a:pt x="550773" y="484784"/>
                </a:lnTo>
                <a:lnTo>
                  <a:pt x="575567" y="444846"/>
                </a:lnTo>
                <a:lnTo>
                  <a:pt x="594055" y="401116"/>
                </a:lnTo>
                <a:lnTo>
                  <a:pt x="605609" y="354225"/>
                </a:lnTo>
                <a:lnTo>
                  <a:pt x="609600" y="304800"/>
                </a:lnTo>
                <a:lnTo>
                  <a:pt x="605609" y="255374"/>
                </a:lnTo>
                <a:lnTo>
                  <a:pt x="594055" y="208483"/>
                </a:lnTo>
                <a:lnTo>
                  <a:pt x="575567" y="164753"/>
                </a:lnTo>
                <a:lnTo>
                  <a:pt x="550773" y="124815"/>
                </a:lnTo>
                <a:lnTo>
                  <a:pt x="520303" y="89296"/>
                </a:lnTo>
                <a:lnTo>
                  <a:pt x="484784" y="58826"/>
                </a:lnTo>
                <a:lnTo>
                  <a:pt x="444846" y="34032"/>
                </a:lnTo>
                <a:lnTo>
                  <a:pt x="401116" y="15544"/>
                </a:lnTo>
                <a:lnTo>
                  <a:pt x="354225" y="3990"/>
                </a:lnTo>
                <a:lnTo>
                  <a:pt x="3048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477000" y="2590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304800"/>
                </a:moveTo>
                <a:lnTo>
                  <a:pt x="3990" y="255374"/>
                </a:lnTo>
                <a:lnTo>
                  <a:pt x="15544" y="208483"/>
                </a:lnTo>
                <a:lnTo>
                  <a:pt x="34032" y="164753"/>
                </a:lnTo>
                <a:lnTo>
                  <a:pt x="58826" y="124815"/>
                </a:lnTo>
                <a:lnTo>
                  <a:pt x="89296" y="89296"/>
                </a:lnTo>
                <a:lnTo>
                  <a:pt x="124815" y="58826"/>
                </a:lnTo>
                <a:lnTo>
                  <a:pt x="164753" y="34032"/>
                </a:lnTo>
                <a:lnTo>
                  <a:pt x="208483" y="15544"/>
                </a:lnTo>
                <a:lnTo>
                  <a:pt x="255374" y="3990"/>
                </a:lnTo>
                <a:lnTo>
                  <a:pt x="304800" y="0"/>
                </a:lnTo>
                <a:lnTo>
                  <a:pt x="354225" y="3990"/>
                </a:lnTo>
                <a:lnTo>
                  <a:pt x="401116" y="15544"/>
                </a:lnTo>
                <a:lnTo>
                  <a:pt x="444846" y="34032"/>
                </a:lnTo>
                <a:lnTo>
                  <a:pt x="484784" y="58826"/>
                </a:lnTo>
                <a:lnTo>
                  <a:pt x="520303" y="89296"/>
                </a:lnTo>
                <a:lnTo>
                  <a:pt x="550773" y="124815"/>
                </a:lnTo>
                <a:lnTo>
                  <a:pt x="575567" y="164753"/>
                </a:lnTo>
                <a:lnTo>
                  <a:pt x="594055" y="208483"/>
                </a:lnTo>
                <a:lnTo>
                  <a:pt x="605609" y="255374"/>
                </a:lnTo>
                <a:lnTo>
                  <a:pt x="609600" y="304800"/>
                </a:lnTo>
                <a:lnTo>
                  <a:pt x="605609" y="354225"/>
                </a:lnTo>
                <a:lnTo>
                  <a:pt x="594055" y="401116"/>
                </a:lnTo>
                <a:lnTo>
                  <a:pt x="575567" y="444846"/>
                </a:lnTo>
                <a:lnTo>
                  <a:pt x="550773" y="484784"/>
                </a:lnTo>
                <a:lnTo>
                  <a:pt x="520303" y="520303"/>
                </a:lnTo>
                <a:lnTo>
                  <a:pt x="484784" y="550773"/>
                </a:lnTo>
                <a:lnTo>
                  <a:pt x="444846" y="575567"/>
                </a:lnTo>
                <a:lnTo>
                  <a:pt x="401116" y="594055"/>
                </a:lnTo>
                <a:lnTo>
                  <a:pt x="354225" y="605609"/>
                </a:lnTo>
                <a:lnTo>
                  <a:pt x="304800" y="609600"/>
                </a:lnTo>
                <a:lnTo>
                  <a:pt x="255374" y="605609"/>
                </a:lnTo>
                <a:lnTo>
                  <a:pt x="208483" y="594055"/>
                </a:lnTo>
                <a:lnTo>
                  <a:pt x="164753" y="575567"/>
                </a:lnTo>
                <a:lnTo>
                  <a:pt x="124815" y="550773"/>
                </a:lnTo>
                <a:lnTo>
                  <a:pt x="89296" y="520303"/>
                </a:lnTo>
                <a:lnTo>
                  <a:pt x="58826" y="484784"/>
                </a:lnTo>
                <a:lnTo>
                  <a:pt x="34032" y="444846"/>
                </a:lnTo>
                <a:lnTo>
                  <a:pt x="15544" y="401116"/>
                </a:lnTo>
                <a:lnTo>
                  <a:pt x="3990" y="354225"/>
                </a:lnTo>
                <a:lnTo>
                  <a:pt x="0" y="3048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6681343" y="2593975"/>
            <a:ext cx="2038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 b="1">
                <a:solidFill>
                  <a:srgbClr val="568862"/>
                </a:solidFill>
                <a:latin typeface="Times New Roman"/>
                <a:cs typeface="Times New Roman"/>
              </a:rPr>
              <a:t>I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696200" y="2590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255374" y="3990"/>
                </a:lnTo>
                <a:lnTo>
                  <a:pt x="208483" y="15544"/>
                </a:lnTo>
                <a:lnTo>
                  <a:pt x="164753" y="34032"/>
                </a:lnTo>
                <a:lnTo>
                  <a:pt x="124815" y="58826"/>
                </a:lnTo>
                <a:lnTo>
                  <a:pt x="89296" y="89296"/>
                </a:lnTo>
                <a:lnTo>
                  <a:pt x="58826" y="124815"/>
                </a:lnTo>
                <a:lnTo>
                  <a:pt x="34032" y="164753"/>
                </a:lnTo>
                <a:lnTo>
                  <a:pt x="15544" y="208483"/>
                </a:lnTo>
                <a:lnTo>
                  <a:pt x="3990" y="255374"/>
                </a:lnTo>
                <a:lnTo>
                  <a:pt x="0" y="304800"/>
                </a:lnTo>
                <a:lnTo>
                  <a:pt x="3990" y="354225"/>
                </a:lnTo>
                <a:lnTo>
                  <a:pt x="15544" y="401116"/>
                </a:lnTo>
                <a:lnTo>
                  <a:pt x="34032" y="444846"/>
                </a:lnTo>
                <a:lnTo>
                  <a:pt x="58826" y="484784"/>
                </a:lnTo>
                <a:lnTo>
                  <a:pt x="89296" y="520303"/>
                </a:lnTo>
                <a:lnTo>
                  <a:pt x="124815" y="550773"/>
                </a:lnTo>
                <a:lnTo>
                  <a:pt x="164753" y="575567"/>
                </a:lnTo>
                <a:lnTo>
                  <a:pt x="208483" y="594055"/>
                </a:lnTo>
                <a:lnTo>
                  <a:pt x="255374" y="605609"/>
                </a:lnTo>
                <a:lnTo>
                  <a:pt x="304800" y="609600"/>
                </a:lnTo>
                <a:lnTo>
                  <a:pt x="354225" y="605609"/>
                </a:lnTo>
                <a:lnTo>
                  <a:pt x="401116" y="594055"/>
                </a:lnTo>
                <a:lnTo>
                  <a:pt x="444846" y="575567"/>
                </a:lnTo>
                <a:lnTo>
                  <a:pt x="484784" y="550773"/>
                </a:lnTo>
                <a:lnTo>
                  <a:pt x="520303" y="520303"/>
                </a:lnTo>
                <a:lnTo>
                  <a:pt x="550773" y="484784"/>
                </a:lnTo>
                <a:lnTo>
                  <a:pt x="575567" y="444846"/>
                </a:lnTo>
                <a:lnTo>
                  <a:pt x="594055" y="401116"/>
                </a:lnTo>
                <a:lnTo>
                  <a:pt x="605609" y="354225"/>
                </a:lnTo>
                <a:lnTo>
                  <a:pt x="609600" y="304800"/>
                </a:lnTo>
                <a:lnTo>
                  <a:pt x="605609" y="255374"/>
                </a:lnTo>
                <a:lnTo>
                  <a:pt x="594055" y="208483"/>
                </a:lnTo>
                <a:lnTo>
                  <a:pt x="575567" y="164753"/>
                </a:lnTo>
                <a:lnTo>
                  <a:pt x="550773" y="124815"/>
                </a:lnTo>
                <a:lnTo>
                  <a:pt x="520303" y="89296"/>
                </a:lnTo>
                <a:lnTo>
                  <a:pt x="484784" y="58826"/>
                </a:lnTo>
                <a:lnTo>
                  <a:pt x="444846" y="34032"/>
                </a:lnTo>
                <a:lnTo>
                  <a:pt x="401116" y="15544"/>
                </a:lnTo>
                <a:lnTo>
                  <a:pt x="354225" y="3990"/>
                </a:lnTo>
                <a:lnTo>
                  <a:pt x="3048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696200" y="2590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304800"/>
                </a:moveTo>
                <a:lnTo>
                  <a:pt x="3990" y="255374"/>
                </a:lnTo>
                <a:lnTo>
                  <a:pt x="15544" y="208483"/>
                </a:lnTo>
                <a:lnTo>
                  <a:pt x="34032" y="164753"/>
                </a:lnTo>
                <a:lnTo>
                  <a:pt x="58826" y="124815"/>
                </a:lnTo>
                <a:lnTo>
                  <a:pt x="89296" y="89296"/>
                </a:lnTo>
                <a:lnTo>
                  <a:pt x="124815" y="58826"/>
                </a:lnTo>
                <a:lnTo>
                  <a:pt x="164753" y="34032"/>
                </a:lnTo>
                <a:lnTo>
                  <a:pt x="208483" y="15544"/>
                </a:lnTo>
                <a:lnTo>
                  <a:pt x="255374" y="3990"/>
                </a:lnTo>
                <a:lnTo>
                  <a:pt x="304800" y="0"/>
                </a:lnTo>
                <a:lnTo>
                  <a:pt x="354225" y="3990"/>
                </a:lnTo>
                <a:lnTo>
                  <a:pt x="401116" y="15544"/>
                </a:lnTo>
                <a:lnTo>
                  <a:pt x="444846" y="34032"/>
                </a:lnTo>
                <a:lnTo>
                  <a:pt x="484784" y="58826"/>
                </a:lnTo>
                <a:lnTo>
                  <a:pt x="520303" y="89296"/>
                </a:lnTo>
                <a:lnTo>
                  <a:pt x="550773" y="124815"/>
                </a:lnTo>
                <a:lnTo>
                  <a:pt x="575567" y="164753"/>
                </a:lnTo>
                <a:lnTo>
                  <a:pt x="594055" y="208483"/>
                </a:lnTo>
                <a:lnTo>
                  <a:pt x="605609" y="255374"/>
                </a:lnTo>
                <a:lnTo>
                  <a:pt x="609600" y="304800"/>
                </a:lnTo>
                <a:lnTo>
                  <a:pt x="605609" y="354225"/>
                </a:lnTo>
                <a:lnTo>
                  <a:pt x="594055" y="401116"/>
                </a:lnTo>
                <a:lnTo>
                  <a:pt x="575567" y="444846"/>
                </a:lnTo>
                <a:lnTo>
                  <a:pt x="550773" y="484784"/>
                </a:lnTo>
                <a:lnTo>
                  <a:pt x="520303" y="520303"/>
                </a:lnTo>
                <a:lnTo>
                  <a:pt x="484784" y="550773"/>
                </a:lnTo>
                <a:lnTo>
                  <a:pt x="444846" y="575567"/>
                </a:lnTo>
                <a:lnTo>
                  <a:pt x="401116" y="594055"/>
                </a:lnTo>
                <a:lnTo>
                  <a:pt x="354225" y="605609"/>
                </a:lnTo>
                <a:lnTo>
                  <a:pt x="304800" y="609600"/>
                </a:lnTo>
                <a:lnTo>
                  <a:pt x="255374" y="605609"/>
                </a:lnTo>
                <a:lnTo>
                  <a:pt x="208483" y="594055"/>
                </a:lnTo>
                <a:lnTo>
                  <a:pt x="164753" y="575567"/>
                </a:lnTo>
                <a:lnTo>
                  <a:pt x="124815" y="550773"/>
                </a:lnTo>
                <a:lnTo>
                  <a:pt x="89296" y="520303"/>
                </a:lnTo>
                <a:lnTo>
                  <a:pt x="58826" y="484784"/>
                </a:lnTo>
                <a:lnTo>
                  <a:pt x="34032" y="444846"/>
                </a:lnTo>
                <a:lnTo>
                  <a:pt x="15544" y="401116"/>
                </a:lnTo>
                <a:lnTo>
                  <a:pt x="3990" y="354225"/>
                </a:lnTo>
                <a:lnTo>
                  <a:pt x="0" y="3048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7874889" y="2593975"/>
            <a:ext cx="2540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568862"/>
                </a:solidFill>
                <a:latin typeface="Times New Roman"/>
                <a:cs typeface="Times New Roman"/>
              </a:rPr>
              <a:t>J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696200" y="3733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255374" y="3990"/>
                </a:lnTo>
                <a:lnTo>
                  <a:pt x="208483" y="15544"/>
                </a:lnTo>
                <a:lnTo>
                  <a:pt x="164753" y="34032"/>
                </a:lnTo>
                <a:lnTo>
                  <a:pt x="124815" y="58826"/>
                </a:lnTo>
                <a:lnTo>
                  <a:pt x="89296" y="89296"/>
                </a:lnTo>
                <a:lnTo>
                  <a:pt x="58826" y="124815"/>
                </a:lnTo>
                <a:lnTo>
                  <a:pt x="34032" y="164753"/>
                </a:lnTo>
                <a:lnTo>
                  <a:pt x="15544" y="208483"/>
                </a:lnTo>
                <a:lnTo>
                  <a:pt x="3990" y="255374"/>
                </a:lnTo>
                <a:lnTo>
                  <a:pt x="0" y="304800"/>
                </a:lnTo>
                <a:lnTo>
                  <a:pt x="3990" y="354225"/>
                </a:lnTo>
                <a:lnTo>
                  <a:pt x="15544" y="401116"/>
                </a:lnTo>
                <a:lnTo>
                  <a:pt x="34032" y="444846"/>
                </a:lnTo>
                <a:lnTo>
                  <a:pt x="58826" y="484784"/>
                </a:lnTo>
                <a:lnTo>
                  <a:pt x="89296" y="520303"/>
                </a:lnTo>
                <a:lnTo>
                  <a:pt x="124815" y="550773"/>
                </a:lnTo>
                <a:lnTo>
                  <a:pt x="164753" y="575567"/>
                </a:lnTo>
                <a:lnTo>
                  <a:pt x="208483" y="594055"/>
                </a:lnTo>
                <a:lnTo>
                  <a:pt x="255374" y="605609"/>
                </a:lnTo>
                <a:lnTo>
                  <a:pt x="304800" y="609600"/>
                </a:lnTo>
                <a:lnTo>
                  <a:pt x="354225" y="605609"/>
                </a:lnTo>
                <a:lnTo>
                  <a:pt x="401116" y="594055"/>
                </a:lnTo>
                <a:lnTo>
                  <a:pt x="444846" y="575567"/>
                </a:lnTo>
                <a:lnTo>
                  <a:pt x="484784" y="550773"/>
                </a:lnTo>
                <a:lnTo>
                  <a:pt x="520303" y="520303"/>
                </a:lnTo>
                <a:lnTo>
                  <a:pt x="550773" y="484784"/>
                </a:lnTo>
                <a:lnTo>
                  <a:pt x="575567" y="444846"/>
                </a:lnTo>
                <a:lnTo>
                  <a:pt x="594055" y="401116"/>
                </a:lnTo>
                <a:lnTo>
                  <a:pt x="605609" y="354225"/>
                </a:lnTo>
                <a:lnTo>
                  <a:pt x="609600" y="304800"/>
                </a:lnTo>
                <a:lnTo>
                  <a:pt x="605609" y="255374"/>
                </a:lnTo>
                <a:lnTo>
                  <a:pt x="594055" y="208483"/>
                </a:lnTo>
                <a:lnTo>
                  <a:pt x="575567" y="164753"/>
                </a:lnTo>
                <a:lnTo>
                  <a:pt x="550773" y="124815"/>
                </a:lnTo>
                <a:lnTo>
                  <a:pt x="520303" y="89296"/>
                </a:lnTo>
                <a:lnTo>
                  <a:pt x="484784" y="58826"/>
                </a:lnTo>
                <a:lnTo>
                  <a:pt x="444846" y="34032"/>
                </a:lnTo>
                <a:lnTo>
                  <a:pt x="401116" y="15544"/>
                </a:lnTo>
                <a:lnTo>
                  <a:pt x="354225" y="3990"/>
                </a:lnTo>
                <a:lnTo>
                  <a:pt x="3048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696200" y="3733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304800"/>
                </a:moveTo>
                <a:lnTo>
                  <a:pt x="3990" y="255374"/>
                </a:lnTo>
                <a:lnTo>
                  <a:pt x="15544" y="208483"/>
                </a:lnTo>
                <a:lnTo>
                  <a:pt x="34032" y="164753"/>
                </a:lnTo>
                <a:lnTo>
                  <a:pt x="58826" y="124815"/>
                </a:lnTo>
                <a:lnTo>
                  <a:pt x="89296" y="89296"/>
                </a:lnTo>
                <a:lnTo>
                  <a:pt x="124815" y="58826"/>
                </a:lnTo>
                <a:lnTo>
                  <a:pt x="164753" y="34032"/>
                </a:lnTo>
                <a:lnTo>
                  <a:pt x="208483" y="15544"/>
                </a:lnTo>
                <a:lnTo>
                  <a:pt x="255374" y="3990"/>
                </a:lnTo>
                <a:lnTo>
                  <a:pt x="304800" y="0"/>
                </a:lnTo>
                <a:lnTo>
                  <a:pt x="354225" y="3990"/>
                </a:lnTo>
                <a:lnTo>
                  <a:pt x="401116" y="15544"/>
                </a:lnTo>
                <a:lnTo>
                  <a:pt x="444846" y="34032"/>
                </a:lnTo>
                <a:lnTo>
                  <a:pt x="484784" y="58826"/>
                </a:lnTo>
                <a:lnTo>
                  <a:pt x="520303" y="89296"/>
                </a:lnTo>
                <a:lnTo>
                  <a:pt x="550773" y="124815"/>
                </a:lnTo>
                <a:lnTo>
                  <a:pt x="575567" y="164753"/>
                </a:lnTo>
                <a:lnTo>
                  <a:pt x="594055" y="208483"/>
                </a:lnTo>
                <a:lnTo>
                  <a:pt x="605609" y="255374"/>
                </a:lnTo>
                <a:lnTo>
                  <a:pt x="609600" y="304800"/>
                </a:lnTo>
                <a:lnTo>
                  <a:pt x="605609" y="354225"/>
                </a:lnTo>
                <a:lnTo>
                  <a:pt x="594055" y="401116"/>
                </a:lnTo>
                <a:lnTo>
                  <a:pt x="575567" y="444846"/>
                </a:lnTo>
                <a:lnTo>
                  <a:pt x="550773" y="484784"/>
                </a:lnTo>
                <a:lnTo>
                  <a:pt x="520303" y="520303"/>
                </a:lnTo>
                <a:lnTo>
                  <a:pt x="484784" y="550773"/>
                </a:lnTo>
                <a:lnTo>
                  <a:pt x="444846" y="575567"/>
                </a:lnTo>
                <a:lnTo>
                  <a:pt x="401116" y="594055"/>
                </a:lnTo>
                <a:lnTo>
                  <a:pt x="354225" y="605609"/>
                </a:lnTo>
                <a:lnTo>
                  <a:pt x="304800" y="609600"/>
                </a:lnTo>
                <a:lnTo>
                  <a:pt x="255374" y="605609"/>
                </a:lnTo>
                <a:lnTo>
                  <a:pt x="208483" y="594055"/>
                </a:lnTo>
                <a:lnTo>
                  <a:pt x="164753" y="575567"/>
                </a:lnTo>
                <a:lnTo>
                  <a:pt x="124815" y="550773"/>
                </a:lnTo>
                <a:lnTo>
                  <a:pt x="89296" y="520303"/>
                </a:lnTo>
                <a:lnTo>
                  <a:pt x="58826" y="484784"/>
                </a:lnTo>
                <a:lnTo>
                  <a:pt x="34032" y="444846"/>
                </a:lnTo>
                <a:lnTo>
                  <a:pt x="15544" y="401116"/>
                </a:lnTo>
                <a:lnTo>
                  <a:pt x="3990" y="354225"/>
                </a:lnTo>
                <a:lnTo>
                  <a:pt x="0" y="3048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752600" y="3733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255374" y="3990"/>
                </a:lnTo>
                <a:lnTo>
                  <a:pt x="208483" y="15544"/>
                </a:lnTo>
                <a:lnTo>
                  <a:pt x="164753" y="34032"/>
                </a:lnTo>
                <a:lnTo>
                  <a:pt x="124815" y="58826"/>
                </a:lnTo>
                <a:lnTo>
                  <a:pt x="89296" y="89296"/>
                </a:lnTo>
                <a:lnTo>
                  <a:pt x="58826" y="124815"/>
                </a:lnTo>
                <a:lnTo>
                  <a:pt x="34032" y="164753"/>
                </a:lnTo>
                <a:lnTo>
                  <a:pt x="15544" y="208483"/>
                </a:lnTo>
                <a:lnTo>
                  <a:pt x="3990" y="255374"/>
                </a:lnTo>
                <a:lnTo>
                  <a:pt x="0" y="304800"/>
                </a:lnTo>
                <a:lnTo>
                  <a:pt x="3990" y="354225"/>
                </a:lnTo>
                <a:lnTo>
                  <a:pt x="15544" y="401116"/>
                </a:lnTo>
                <a:lnTo>
                  <a:pt x="34032" y="444846"/>
                </a:lnTo>
                <a:lnTo>
                  <a:pt x="58826" y="484784"/>
                </a:lnTo>
                <a:lnTo>
                  <a:pt x="89296" y="520303"/>
                </a:lnTo>
                <a:lnTo>
                  <a:pt x="124815" y="550773"/>
                </a:lnTo>
                <a:lnTo>
                  <a:pt x="164753" y="575567"/>
                </a:lnTo>
                <a:lnTo>
                  <a:pt x="208483" y="594055"/>
                </a:lnTo>
                <a:lnTo>
                  <a:pt x="255374" y="605609"/>
                </a:lnTo>
                <a:lnTo>
                  <a:pt x="304800" y="609600"/>
                </a:lnTo>
                <a:lnTo>
                  <a:pt x="354225" y="605609"/>
                </a:lnTo>
                <a:lnTo>
                  <a:pt x="401116" y="594055"/>
                </a:lnTo>
                <a:lnTo>
                  <a:pt x="444846" y="575567"/>
                </a:lnTo>
                <a:lnTo>
                  <a:pt x="484784" y="550773"/>
                </a:lnTo>
                <a:lnTo>
                  <a:pt x="520303" y="520303"/>
                </a:lnTo>
                <a:lnTo>
                  <a:pt x="550773" y="484784"/>
                </a:lnTo>
                <a:lnTo>
                  <a:pt x="575567" y="444846"/>
                </a:lnTo>
                <a:lnTo>
                  <a:pt x="594055" y="401116"/>
                </a:lnTo>
                <a:lnTo>
                  <a:pt x="605609" y="354225"/>
                </a:lnTo>
                <a:lnTo>
                  <a:pt x="609600" y="304800"/>
                </a:lnTo>
                <a:lnTo>
                  <a:pt x="605609" y="255374"/>
                </a:lnTo>
                <a:lnTo>
                  <a:pt x="594055" y="208483"/>
                </a:lnTo>
                <a:lnTo>
                  <a:pt x="575567" y="164753"/>
                </a:lnTo>
                <a:lnTo>
                  <a:pt x="550773" y="124815"/>
                </a:lnTo>
                <a:lnTo>
                  <a:pt x="520303" y="89296"/>
                </a:lnTo>
                <a:lnTo>
                  <a:pt x="484784" y="58826"/>
                </a:lnTo>
                <a:lnTo>
                  <a:pt x="444846" y="34032"/>
                </a:lnTo>
                <a:lnTo>
                  <a:pt x="401116" y="15544"/>
                </a:lnTo>
                <a:lnTo>
                  <a:pt x="354225" y="3990"/>
                </a:lnTo>
                <a:lnTo>
                  <a:pt x="3048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752600" y="3733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304800"/>
                </a:moveTo>
                <a:lnTo>
                  <a:pt x="3990" y="255374"/>
                </a:lnTo>
                <a:lnTo>
                  <a:pt x="15544" y="208483"/>
                </a:lnTo>
                <a:lnTo>
                  <a:pt x="34032" y="164753"/>
                </a:lnTo>
                <a:lnTo>
                  <a:pt x="58826" y="124815"/>
                </a:lnTo>
                <a:lnTo>
                  <a:pt x="89296" y="89296"/>
                </a:lnTo>
                <a:lnTo>
                  <a:pt x="124815" y="58826"/>
                </a:lnTo>
                <a:lnTo>
                  <a:pt x="164753" y="34032"/>
                </a:lnTo>
                <a:lnTo>
                  <a:pt x="208483" y="15544"/>
                </a:lnTo>
                <a:lnTo>
                  <a:pt x="255374" y="3990"/>
                </a:lnTo>
                <a:lnTo>
                  <a:pt x="304800" y="0"/>
                </a:lnTo>
                <a:lnTo>
                  <a:pt x="354225" y="3990"/>
                </a:lnTo>
                <a:lnTo>
                  <a:pt x="401116" y="15544"/>
                </a:lnTo>
                <a:lnTo>
                  <a:pt x="444846" y="34032"/>
                </a:lnTo>
                <a:lnTo>
                  <a:pt x="484784" y="58826"/>
                </a:lnTo>
                <a:lnTo>
                  <a:pt x="520303" y="89296"/>
                </a:lnTo>
                <a:lnTo>
                  <a:pt x="550773" y="124815"/>
                </a:lnTo>
                <a:lnTo>
                  <a:pt x="575567" y="164753"/>
                </a:lnTo>
                <a:lnTo>
                  <a:pt x="594055" y="208483"/>
                </a:lnTo>
                <a:lnTo>
                  <a:pt x="605609" y="255374"/>
                </a:lnTo>
                <a:lnTo>
                  <a:pt x="609600" y="304800"/>
                </a:lnTo>
                <a:lnTo>
                  <a:pt x="605609" y="354225"/>
                </a:lnTo>
                <a:lnTo>
                  <a:pt x="594055" y="401116"/>
                </a:lnTo>
                <a:lnTo>
                  <a:pt x="575567" y="444846"/>
                </a:lnTo>
                <a:lnTo>
                  <a:pt x="550773" y="484784"/>
                </a:lnTo>
                <a:lnTo>
                  <a:pt x="520303" y="520303"/>
                </a:lnTo>
                <a:lnTo>
                  <a:pt x="484784" y="550773"/>
                </a:lnTo>
                <a:lnTo>
                  <a:pt x="444846" y="575567"/>
                </a:lnTo>
                <a:lnTo>
                  <a:pt x="401116" y="594055"/>
                </a:lnTo>
                <a:lnTo>
                  <a:pt x="354225" y="605609"/>
                </a:lnTo>
                <a:lnTo>
                  <a:pt x="304800" y="609600"/>
                </a:lnTo>
                <a:lnTo>
                  <a:pt x="255374" y="605609"/>
                </a:lnTo>
                <a:lnTo>
                  <a:pt x="208483" y="594055"/>
                </a:lnTo>
                <a:lnTo>
                  <a:pt x="164753" y="575567"/>
                </a:lnTo>
                <a:lnTo>
                  <a:pt x="124815" y="550773"/>
                </a:lnTo>
                <a:lnTo>
                  <a:pt x="89296" y="520303"/>
                </a:lnTo>
                <a:lnTo>
                  <a:pt x="58826" y="484784"/>
                </a:lnTo>
                <a:lnTo>
                  <a:pt x="34032" y="444846"/>
                </a:lnTo>
                <a:lnTo>
                  <a:pt x="15544" y="401116"/>
                </a:lnTo>
                <a:lnTo>
                  <a:pt x="3990" y="354225"/>
                </a:lnTo>
                <a:lnTo>
                  <a:pt x="0" y="3048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429000" y="3733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255374" y="3990"/>
                </a:lnTo>
                <a:lnTo>
                  <a:pt x="208483" y="15544"/>
                </a:lnTo>
                <a:lnTo>
                  <a:pt x="164753" y="34032"/>
                </a:lnTo>
                <a:lnTo>
                  <a:pt x="124815" y="58826"/>
                </a:lnTo>
                <a:lnTo>
                  <a:pt x="89296" y="89296"/>
                </a:lnTo>
                <a:lnTo>
                  <a:pt x="58826" y="124815"/>
                </a:lnTo>
                <a:lnTo>
                  <a:pt x="34032" y="164753"/>
                </a:lnTo>
                <a:lnTo>
                  <a:pt x="15544" y="208483"/>
                </a:lnTo>
                <a:lnTo>
                  <a:pt x="3990" y="255374"/>
                </a:lnTo>
                <a:lnTo>
                  <a:pt x="0" y="304800"/>
                </a:lnTo>
                <a:lnTo>
                  <a:pt x="3990" y="354225"/>
                </a:lnTo>
                <a:lnTo>
                  <a:pt x="15544" y="401116"/>
                </a:lnTo>
                <a:lnTo>
                  <a:pt x="34032" y="444846"/>
                </a:lnTo>
                <a:lnTo>
                  <a:pt x="58826" y="484784"/>
                </a:lnTo>
                <a:lnTo>
                  <a:pt x="89296" y="520303"/>
                </a:lnTo>
                <a:lnTo>
                  <a:pt x="124815" y="550773"/>
                </a:lnTo>
                <a:lnTo>
                  <a:pt x="164753" y="575567"/>
                </a:lnTo>
                <a:lnTo>
                  <a:pt x="208483" y="594055"/>
                </a:lnTo>
                <a:lnTo>
                  <a:pt x="255374" y="605609"/>
                </a:lnTo>
                <a:lnTo>
                  <a:pt x="304800" y="609600"/>
                </a:lnTo>
                <a:lnTo>
                  <a:pt x="354225" y="605609"/>
                </a:lnTo>
                <a:lnTo>
                  <a:pt x="401116" y="594055"/>
                </a:lnTo>
                <a:lnTo>
                  <a:pt x="444846" y="575567"/>
                </a:lnTo>
                <a:lnTo>
                  <a:pt x="484784" y="550773"/>
                </a:lnTo>
                <a:lnTo>
                  <a:pt x="520303" y="520303"/>
                </a:lnTo>
                <a:lnTo>
                  <a:pt x="550773" y="484784"/>
                </a:lnTo>
                <a:lnTo>
                  <a:pt x="575567" y="444846"/>
                </a:lnTo>
                <a:lnTo>
                  <a:pt x="594055" y="401116"/>
                </a:lnTo>
                <a:lnTo>
                  <a:pt x="605609" y="354225"/>
                </a:lnTo>
                <a:lnTo>
                  <a:pt x="609600" y="304800"/>
                </a:lnTo>
                <a:lnTo>
                  <a:pt x="605609" y="255374"/>
                </a:lnTo>
                <a:lnTo>
                  <a:pt x="594055" y="208483"/>
                </a:lnTo>
                <a:lnTo>
                  <a:pt x="575567" y="164753"/>
                </a:lnTo>
                <a:lnTo>
                  <a:pt x="550773" y="124815"/>
                </a:lnTo>
                <a:lnTo>
                  <a:pt x="520303" y="89296"/>
                </a:lnTo>
                <a:lnTo>
                  <a:pt x="484784" y="58826"/>
                </a:lnTo>
                <a:lnTo>
                  <a:pt x="444846" y="34032"/>
                </a:lnTo>
                <a:lnTo>
                  <a:pt x="401116" y="15544"/>
                </a:lnTo>
                <a:lnTo>
                  <a:pt x="354225" y="3990"/>
                </a:lnTo>
                <a:lnTo>
                  <a:pt x="3048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429000" y="3733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304800"/>
                </a:moveTo>
                <a:lnTo>
                  <a:pt x="3990" y="255374"/>
                </a:lnTo>
                <a:lnTo>
                  <a:pt x="15544" y="208483"/>
                </a:lnTo>
                <a:lnTo>
                  <a:pt x="34032" y="164753"/>
                </a:lnTo>
                <a:lnTo>
                  <a:pt x="58826" y="124815"/>
                </a:lnTo>
                <a:lnTo>
                  <a:pt x="89296" y="89296"/>
                </a:lnTo>
                <a:lnTo>
                  <a:pt x="124815" y="58826"/>
                </a:lnTo>
                <a:lnTo>
                  <a:pt x="164753" y="34032"/>
                </a:lnTo>
                <a:lnTo>
                  <a:pt x="208483" y="15544"/>
                </a:lnTo>
                <a:lnTo>
                  <a:pt x="255374" y="3990"/>
                </a:lnTo>
                <a:lnTo>
                  <a:pt x="304800" y="0"/>
                </a:lnTo>
                <a:lnTo>
                  <a:pt x="354225" y="3990"/>
                </a:lnTo>
                <a:lnTo>
                  <a:pt x="401116" y="15544"/>
                </a:lnTo>
                <a:lnTo>
                  <a:pt x="444846" y="34032"/>
                </a:lnTo>
                <a:lnTo>
                  <a:pt x="484784" y="58826"/>
                </a:lnTo>
                <a:lnTo>
                  <a:pt x="520303" y="89296"/>
                </a:lnTo>
                <a:lnTo>
                  <a:pt x="550773" y="124815"/>
                </a:lnTo>
                <a:lnTo>
                  <a:pt x="575567" y="164753"/>
                </a:lnTo>
                <a:lnTo>
                  <a:pt x="594055" y="208483"/>
                </a:lnTo>
                <a:lnTo>
                  <a:pt x="605609" y="255374"/>
                </a:lnTo>
                <a:lnTo>
                  <a:pt x="609600" y="304800"/>
                </a:lnTo>
                <a:lnTo>
                  <a:pt x="605609" y="354225"/>
                </a:lnTo>
                <a:lnTo>
                  <a:pt x="594055" y="401116"/>
                </a:lnTo>
                <a:lnTo>
                  <a:pt x="575567" y="444846"/>
                </a:lnTo>
                <a:lnTo>
                  <a:pt x="550773" y="484784"/>
                </a:lnTo>
                <a:lnTo>
                  <a:pt x="520303" y="520303"/>
                </a:lnTo>
                <a:lnTo>
                  <a:pt x="484784" y="550773"/>
                </a:lnTo>
                <a:lnTo>
                  <a:pt x="444846" y="575567"/>
                </a:lnTo>
                <a:lnTo>
                  <a:pt x="401116" y="594055"/>
                </a:lnTo>
                <a:lnTo>
                  <a:pt x="354225" y="605609"/>
                </a:lnTo>
                <a:lnTo>
                  <a:pt x="304800" y="609600"/>
                </a:lnTo>
                <a:lnTo>
                  <a:pt x="255374" y="605609"/>
                </a:lnTo>
                <a:lnTo>
                  <a:pt x="208483" y="594055"/>
                </a:lnTo>
                <a:lnTo>
                  <a:pt x="164753" y="575567"/>
                </a:lnTo>
                <a:lnTo>
                  <a:pt x="124815" y="550773"/>
                </a:lnTo>
                <a:lnTo>
                  <a:pt x="89296" y="520303"/>
                </a:lnTo>
                <a:lnTo>
                  <a:pt x="58826" y="484784"/>
                </a:lnTo>
                <a:lnTo>
                  <a:pt x="34032" y="444846"/>
                </a:lnTo>
                <a:lnTo>
                  <a:pt x="15544" y="401116"/>
                </a:lnTo>
                <a:lnTo>
                  <a:pt x="3990" y="354225"/>
                </a:lnTo>
                <a:lnTo>
                  <a:pt x="0" y="3048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343400" y="914400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38100">
            <a:solidFill>
              <a:srgbClr val="5700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343400" y="2057400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38100">
            <a:solidFill>
              <a:srgbClr val="5700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781800" y="2057400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38100">
            <a:solidFill>
              <a:srgbClr val="5700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8001000" y="3200400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38100">
            <a:solidFill>
              <a:srgbClr val="5700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562600" y="1752600"/>
            <a:ext cx="914400" cy="838200"/>
          </a:xfrm>
          <a:custGeom>
            <a:avLst/>
            <a:gdLst/>
            <a:ahLst/>
            <a:cxnLst/>
            <a:rect l="l" t="t" r="r" b="b"/>
            <a:pathLst>
              <a:path w="914400" h="838200">
                <a:moveTo>
                  <a:pt x="914400" y="0"/>
                </a:moveTo>
                <a:lnTo>
                  <a:pt x="0" y="838200"/>
                </a:lnTo>
              </a:path>
            </a:pathLst>
          </a:custGeom>
          <a:ln w="381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086600" y="1752600"/>
            <a:ext cx="914400" cy="838200"/>
          </a:xfrm>
          <a:custGeom>
            <a:avLst/>
            <a:gdLst/>
            <a:ahLst/>
            <a:cxnLst/>
            <a:rect l="l" t="t" r="r" b="b"/>
            <a:pathLst>
              <a:path w="914400" h="838200">
                <a:moveTo>
                  <a:pt x="0" y="0"/>
                </a:moveTo>
                <a:lnTo>
                  <a:pt x="914400" y="838200"/>
                </a:lnTo>
              </a:path>
            </a:pathLst>
          </a:custGeom>
          <a:ln w="381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648200" y="609600"/>
            <a:ext cx="2133600" cy="838200"/>
          </a:xfrm>
          <a:custGeom>
            <a:avLst/>
            <a:gdLst/>
            <a:ahLst/>
            <a:cxnLst/>
            <a:rect l="l" t="t" r="r" b="b"/>
            <a:pathLst>
              <a:path w="2133600" h="838200">
                <a:moveTo>
                  <a:pt x="0" y="0"/>
                </a:moveTo>
                <a:lnTo>
                  <a:pt x="2133600" y="838200"/>
                </a:lnTo>
              </a:path>
            </a:pathLst>
          </a:custGeom>
          <a:ln w="381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14400" y="1828800"/>
            <a:ext cx="685800" cy="762000"/>
          </a:xfrm>
          <a:custGeom>
            <a:avLst/>
            <a:gdLst/>
            <a:ahLst/>
            <a:cxnLst/>
            <a:rect l="l" t="t" r="r" b="b"/>
            <a:pathLst>
              <a:path w="685800" h="762000">
                <a:moveTo>
                  <a:pt x="685800" y="0"/>
                </a:moveTo>
                <a:lnTo>
                  <a:pt x="0" y="762000"/>
                </a:lnTo>
              </a:path>
            </a:pathLst>
          </a:custGeom>
          <a:ln w="381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209800" y="1828800"/>
            <a:ext cx="685800" cy="762000"/>
          </a:xfrm>
          <a:custGeom>
            <a:avLst/>
            <a:gdLst/>
            <a:ahLst/>
            <a:cxnLst/>
            <a:rect l="l" t="t" r="r" b="b"/>
            <a:pathLst>
              <a:path w="685800" h="762000">
                <a:moveTo>
                  <a:pt x="0" y="0"/>
                </a:moveTo>
                <a:lnTo>
                  <a:pt x="685800" y="762000"/>
                </a:lnTo>
              </a:path>
            </a:pathLst>
          </a:custGeom>
          <a:ln w="381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057400" y="2895600"/>
            <a:ext cx="533400" cy="838200"/>
          </a:xfrm>
          <a:custGeom>
            <a:avLst/>
            <a:gdLst/>
            <a:ahLst/>
            <a:cxnLst/>
            <a:rect l="l" t="t" r="r" b="b"/>
            <a:pathLst>
              <a:path w="533400" h="838200">
                <a:moveTo>
                  <a:pt x="533400" y="0"/>
                </a:moveTo>
                <a:lnTo>
                  <a:pt x="0" y="838200"/>
                </a:lnTo>
              </a:path>
            </a:pathLst>
          </a:custGeom>
          <a:ln w="381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200400" y="2895600"/>
            <a:ext cx="533400" cy="838200"/>
          </a:xfrm>
          <a:custGeom>
            <a:avLst/>
            <a:gdLst/>
            <a:ahLst/>
            <a:cxnLst/>
            <a:rect l="l" t="t" r="r" b="b"/>
            <a:pathLst>
              <a:path w="533400" h="838200">
                <a:moveTo>
                  <a:pt x="0" y="0"/>
                </a:moveTo>
                <a:lnTo>
                  <a:pt x="533400" y="838200"/>
                </a:lnTo>
              </a:path>
            </a:pathLst>
          </a:custGeom>
          <a:ln w="381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905000" y="609600"/>
            <a:ext cx="2133600" cy="914400"/>
          </a:xfrm>
          <a:custGeom>
            <a:avLst/>
            <a:gdLst/>
            <a:ahLst/>
            <a:cxnLst/>
            <a:rect l="l" t="t" r="r" b="b"/>
            <a:pathLst>
              <a:path w="2133600" h="914400">
                <a:moveTo>
                  <a:pt x="2133600" y="0"/>
                </a:moveTo>
                <a:lnTo>
                  <a:pt x="0" y="914400"/>
                </a:lnTo>
              </a:path>
            </a:pathLst>
          </a:custGeom>
          <a:ln w="381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528015" y="3737229"/>
            <a:ext cx="8384540" cy="17157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58495">
              <a:lnSpc>
                <a:spcPct val="100000"/>
              </a:lnSpc>
              <a:spcBef>
                <a:spcPts val="100"/>
              </a:spcBef>
              <a:tabLst>
                <a:tab pos="2360930" algn="l"/>
                <a:tab pos="6564630" algn="l"/>
              </a:tabLst>
            </a:pPr>
            <a:r>
              <a:rPr dirty="0" sz="3600" b="1">
                <a:solidFill>
                  <a:srgbClr val="9C4E00"/>
                </a:solidFill>
                <a:latin typeface="Times New Roman"/>
                <a:cs typeface="Times New Roman"/>
              </a:rPr>
              <a:t>K	L	</a:t>
            </a:r>
            <a:r>
              <a:rPr dirty="0" sz="3600" b="1">
                <a:solidFill>
                  <a:srgbClr val="568862"/>
                </a:solidFill>
                <a:latin typeface="Times New Roman"/>
                <a:cs typeface="Times New Roman"/>
              </a:rPr>
              <a:t>M</a:t>
            </a:r>
            <a:endParaRPr sz="3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4000" spc="-5" b="1">
                <a:solidFill>
                  <a:srgbClr val="FF0000"/>
                </a:solidFill>
                <a:latin typeface="Times New Roman"/>
                <a:cs typeface="Times New Roman"/>
              </a:rPr>
              <a:t>A( </a:t>
            </a:r>
            <a:r>
              <a:rPr dirty="0" sz="4000" spc="-5" b="1">
                <a:solidFill>
                  <a:srgbClr val="9C4E00"/>
                </a:solidFill>
                <a:latin typeface="Times New Roman"/>
                <a:cs typeface="Times New Roman"/>
              </a:rPr>
              <a:t>B(E, F(K, L)), </a:t>
            </a:r>
            <a:r>
              <a:rPr dirty="0" sz="4000" spc="-5" b="1">
                <a:solidFill>
                  <a:srgbClr val="6600CC"/>
                </a:solidFill>
                <a:latin typeface="Times New Roman"/>
                <a:cs typeface="Times New Roman"/>
              </a:rPr>
              <a:t>C(G), </a:t>
            </a:r>
            <a:r>
              <a:rPr dirty="0" sz="4000" spc="-5" b="1">
                <a:solidFill>
                  <a:srgbClr val="568862"/>
                </a:solidFill>
                <a:latin typeface="Times New Roman"/>
                <a:cs typeface="Times New Roman"/>
              </a:rPr>
              <a:t>D(H, I, </a:t>
            </a:r>
            <a:r>
              <a:rPr dirty="0" sz="4000" b="1">
                <a:solidFill>
                  <a:srgbClr val="568862"/>
                </a:solidFill>
                <a:latin typeface="Times New Roman"/>
                <a:cs typeface="Times New Roman"/>
              </a:rPr>
              <a:t>J(M))</a:t>
            </a:r>
            <a:r>
              <a:rPr dirty="0" sz="4000" spc="90" b="1">
                <a:solidFill>
                  <a:srgbClr val="568862"/>
                </a:solidFill>
                <a:latin typeface="Times New Roman"/>
                <a:cs typeface="Times New Roman"/>
              </a:rPr>
              <a:t> </a:t>
            </a:r>
            <a:r>
              <a:rPr dirty="0" sz="4000" spc="-5" b="1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208214" y="5330825"/>
            <a:ext cx="2821305" cy="488950"/>
          </a:xfrm>
          <a:custGeom>
            <a:avLst/>
            <a:gdLst/>
            <a:ahLst/>
            <a:cxnLst/>
            <a:rect l="l" t="t" r="r" b="b"/>
            <a:pathLst>
              <a:path w="2821304" h="488950">
                <a:moveTo>
                  <a:pt x="2820733" y="0"/>
                </a:moveTo>
                <a:lnTo>
                  <a:pt x="2816603" y="47424"/>
                </a:lnTo>
                <a:lnTo>
                  <a:pt x="2803501" y="91713"/>
                </a:lnTo>
                <a:lnTo>
                  <a:pt x="2782362" y="131913"/>
                </a:lnTo>
                <a:lnTo>
                  <a:pt x="2754122" y="167068"/>
                </a:lnTo>
                <a:lnTo>
                  <a:pt x="2719713" y="196222"/>
                </a:lnTo>
                <a:lnTo>
                  <a:pt x="2680073" y="218420"/>
                </a:lnTo>
                <a:lnTo>
                  <a:pt x="2636134" y="232706"/>
                </a:lnTo>
                <a:lnTo>
                  <a:pt x="2588831" y="238125"/>
                </a:lnTo>
                <a:lnTo>
                  <a:pt x="1648650" y="250825"/>
                </a:lnTo>
                <a:lnTo>
                  <a:pt x="1601311" y="256244"/>
                </a:lnTo>
                <a:lnTo>
                  <a:pt x="1557355" y="270533"/>
                </a:lnTo>
                <a:lnTo>
                  <a:pt x="1517712" y="292732"/>
                </a:lnTo>
                <a:lnTo>
                  <a:pt x="1483312" y="321887"/>
                </a:lnTo>
                <a:lnTo>
                  <a:pt x="1455085" y="357041"/>
                </a:lnTo>
                <a:lnTo>
                  <a:pt x="1433962" y="397236"/>
                </a:lnTo>
                <a:lnTo>
                  <a:pt x="1420873" y="441516"/>
                </a:lnTo>
                <a:lnTo>
                  <a:pt x="1416748" y="488924"/>
                </a:lnTo>
                <a:lnTo>
                  <a:pt x="1411324" y="441643"/>
                </a:lnTo>
                <a:lnTo>
                  <a:pt x="1397023" y="397728"/>
                </a:lnTo>
                <a:lnTo>
                  <a:pt x="1374805" y="358112"/>
                </a:lnTo>
                <a:lnTo>
                  <a:pt x="1345628" y="323729"/>
                </a:lnTo>
                <a:lnTo>
                  <a:pt x="1310450" y="295511"/>
                </a:lnTo>
                <a:lnTo>
                  <a:pt x="1270230" y="274390"/>
                </a:lnTo>
                <a:lnTo>
                  <a:pt x="1225926" y="261301"/>
                </a:lnTo>
                <a:lnTo>
                  <a:pt x="1178496" y="257175"/>
                </a:lnTo>
                <a:lnTo>
                  <a:pt x="238188" y="269900"/>
                </a:lnTo>
                <a:lnTo>
                  <a:pt x="190760" y="265766"/>
                </a:lnTo>
                <a:lnTo>
                  <a:pt x="146461" y="252673"/>
                </a:lnTo>
                <a:lnTo>
                  <a:pt x="106247" y="231550"/>
                </a:lnTo>
                <a:lnTo>
                  <a:pt x="71078" y="203330"/>
                </a:lnTo>
                <a:lnTo>
                  <a:pt x="41911" y="168943"/>
                </a:lnTo>
                <a:lnTo>
                  <a:pt x="19704" y="129322"/>
                </a:lnTo>
                <a:lnTo>
                  <a:pt x="5414" y="85397"/>
                </a:lnTo>
                <a:lnTo>
                  <a:pt x="0" y="38100"/>
                </a:lnTo>
              </a:path>
            </a:pathLst>
          </a:custGeom>
          <a:ln w="38100">
            <a:solidFill>
              <a:srgbClr val="804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703951" y="5330825"/>
            <a:ext cx="2821305" cy="488950"/>
          </a:xfrm>
          <a:custGeom>
            <a:avLst/>
            <a:gdLst/>
            <a:ahLst/>
            <a:cxnLst/>
            <a:rect l="l" t="t" r="r" b="b"/>
            <a:pathLst>
              <a:path w="2821304" h="488950">
                <a:moveTo>
                  <a:pt x="2820797" y="0"/>
                </a:moveTo>
                <a:lnTo>
                  <a:pt x="2816666" y="47424"/>
                </a:lnTo>
                <a:lnTo>
                  <a:pt x="2803564" y="91713"/>
                </a:lnTo>
                <a:lnTo>
                  <a:pt x="2782426" y="131913"/>
                </a:lnTo>
                <a:lnTo>
                  <a:pt x="2754185" y="167068"/>
                </a:lnTo>
                <a:lnTo>
                  <a:pt x="2719777" y="196222"/>
                </a:lnTo>
                <a:lnTo>
                  <a:pt x="2680136" y="218420"/>
                </a:lnTo>
                <a:lnTo>
                  <a:pt x="2636197" y="232706"/>
                </a:lnTo>
                <a:lnTo>
                  <a:pt x="2588895" y="238125"/>
                </a:lnTo>
                <a:lnTo>
                  <a:pt x="1648714" y="250825"/>
                </a:lnTo>
                <a:lnTo>
                  <a:pt x="1601374" y="256244"/>
                </a:lnTo>
                <a:lnTo>
                  <a:pt x="1557418" y="270533"/>
                </a:lnTo>
                <a:lnTo>
                  <a:pt x="1517775" y="292732"/>
                </a:lnTo>
                <a:lnTo>
                  <a:pt x="1483375" y="321887"/>
                </a:lnTo>
                <a:lnTo>
                  <a:pt x="1455149" y="357041"/>
                </a:lnTo>
                <a:lnTo>
                  <a:pt x="1434026" y="397236"/>
                </a:lnTo>
                <a:lnTo>
                  <a:pt x="1420937" y="441516"/>
                </a:lnTo>
                <a:lnTo>
                  <a:pt x="1416812" y="488924"/>
                </a:lnTo>
                <a:lnTo>
                  <a:pt x="1411387" y="441643"/>
                </a:lnTo>
                <a:lnTo>
                  <a:pt x="1397087" y="397728"/>
                </a:lnTo>
                <a:lnTo>
                  <a:pt x="1374869" y="358112"/>
                </a:lnTo>
                <a:lnTo>
                  <a:pt x="1345691" y="323729"/>
                </a:lnTo>
                <a:lnTo>
                  <a:pt x="1310513" y="295511"/>
                </a:lnTo>
                <a:lnTo>
                  <a:pt x="1270293" y="274390"/>
                </a:lnTo>
                <a:lnTo>
                  <a:pt x="1225989" y="261301"/>
                </a:lnTo>
                <a:lnTo>
                  <a:pt x="1178559" y="257175"/>
                </a:lnTo>
                <a:lnTo>
                  <a:pt x="238251" y="269900"/>
                </a:lnTo>
                <a:lnTo>
                  <a:pt x="190822" y="265766"/>
                </a:lnTo>
                <a:lnTo>
                  <a:pt x="146518" y="252673"/>
                </a:lnTo>
                <a:lnTo>
                  <a:pt x="106298" y="231550"/>
                </a:lnTo>
                <a:lnTo>
                  <a:pt x="71119" y="203330"/>
                </a:lnTo>
                <a:lnTo>
                  <a:pt x="41942" y="168943"/>
                </a:lnTo>
                <a:lnTo>
                  <a:pt x="19724" y="129322"/>
                </a:lnTo>
                <a:lnTo>
                  <a:pt x="5424" y="85397"/>
                </a:lnTo>
                <a:lnTo>
                  <a:pt x="0" y="38100"/>
                </a:lnTo>
              </a:path>
            </a:pathLst>
          </a:custGeom>
          <a:ln w="38100">
            <a:solidFill>
              <a:srgbClr val="56886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406900" y="5342128"/>
            <a:ext cx="1144905" cy="478155"/>
          </a:xfrm>
          <a:custGeom>
            <a:avLst/>
            <a:gdLst/>
            <a:ahLst/>
            <a:cxnLst/>
            <a:rect l="l" t="t" r="r" b="b"/>
            <a:pathLst>
              <a:path w="1144904" h="478154">
                <a:moveTo>
                  <a:pt x="1144524" y="0"/>
                </a:moveTo>
                <a:lnTo>
                  <a:pt x="1141971" y="62521"/>
                </a:lnTo>
                <a:lnTo>
                  <a:pt x="1133122" y="118787"/>
                </a:lnTo>
                <a:lnTo>
                  <a:pt x="1118854" y="166544"/>
                </a:lnTo>
                <a:lnTo>
                  <a:pt x="1100045" y="203538"/>
                </a:lnTo>
                <a:lnTo>
                  <a:pt x="1052322" y="236220"/>
                </a:lnTo>
                <a:lnTo>
                  <a:pt x="670813" y="241427"/>
                </a:lnTo>
                <a:lnTo>
                  <a:pt x="645560" y="250133"/>
                </a:lnTo>
                <a:lnTo>
                  <a:pt x="604281" y="311108"/>
                </a:lnTo>
                <a:lnTo>
                  <a:pt x="590013" y="358863"/>
                </a:lnTo>
                <a:lnTo>
                  <a:pt x="581164" y="415120"/>
                </a:lnTo>
                <a:lnTo>
                  <a:pt x="578612" y="477621"/>
                </a:lnTo>
                <a:lnTo>
                  <a:pt x="574354" y="415220"/>
                </a:lnTo>
                <a:lnTo>
                  <a:pt x="563983" y="359239"/>
                </a:lnTo>
                <a:lnTo>
                  <a:pt x="548433" y="311902"/>
                </a:lnTo>
                <a:lnTo>
                  <a:pt x="528639" y="275430"/>
                </a:lnTo>
                <a:lnTo>
                  <a:pt x="480060" y="243967"/>
                </a:lnTo>
                <a:lnTo>
                  <a:pt x="98551" y="249148"/>
                </a:lnTo>
                <a:lnTo>
                  <a:pt x="73119" y="241101"/>
                </a:lnTo>
                <a:lnTo>
                  <a:pt x="50028" y="217730"/>
                </a:lnTo>
                <a:lnTo>
                  <a:pt x="30225" y="181260"/>
                </a:lnTo>
                <a:lnTo>
                  <a:pt x="14656" y="133915"/>
                </a:lnTo>
                <a:lnTo>
                  <a:pt x="4266" y="77918"/>
                </a:lnTo>
                <a:lnTo>
                  <a:pt x="0" y="15494"/>
                </a:lnTo>
              </a:path>
            </a:pathLst>
          </a:custGeom>
          <a:ln w="38100">
            <a:solidFill>
              <a:srgbClr val="6600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2404745" y="5748324"/>
            <a:ext cx="517271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2479675" algn="l"/>
                <a:tab pos="4613910" algn="l"/>
              </a:tabLst>
            </a:pPr>
            <a:r>
              <a:rPr dirty="0" sz="4000" b="1">
                <a:solidFill>
                  <a:srgbClr val="9C4E00"/>
                </a:solidFill>
                <a:latin typeface="Times New Roman"/>
                <a:cs typeface="Times New Roman"/>
              </a:rPr>
              <a:t>T</a:t>
            </a:r>
            <a:r>
              <a:rPr dirty="0" baseline="-20964" sz="3975" b="1">
                <a:solidFill>
                  <a:srgbClr val="9C4E00"/>
                </a:solidFill>
                <a:latin typeface="Times New Roman"/>
                <a:cs typeface="Times New Roman"/>
              </a:rPr>
              <a:t>1	</a:t>
            </a:r>
            <a:r>
              <a:rPr dirty="0" sz="4000" b="1">
                <a:solidFill>
                  <a:srgbClr val="6600CC"/>
                </a:solidFill>
                <a:latin typeface="Times New Roman"/>
                <a:cs typeface="Times New Roman"/>
              </a:rPr>
              <a:t>T</a:t>
            </a:r>
            <a:r>
              <a:rPr dirty="0" baseline="-20964" sz="3975" b="1">
                <a:solidFill>
                  <a:srgbClr val="6600CC"/>
                </a:solidFill>
                <a:latin typeface="Times New Roman"/>
                <a:cs typeface="Times New Roman"/>
              </a:rPr>
              <a:t>2	</a:t>
            </a:r>
            <a:r>
              <a:rPr dirty="0" sz="4000" b="1">
                <a:solidFill>
                  <a:srgbClr val="568862"/>
                </a:solidFill>
                <a:latin typeface="Times New Roman"/>
                <a:cs typeface="Times New Roman"/>
              </a:rPr>
              <a:t>T</a:t>
            </a:r>
            <a:r>
              <a:rPr dirty="0" baseline="-20964" sz="3975" b="1">
                <a:solidFill>
                  <a:srgbClr val="568862"/>
                </a:solidFill>
                <a:latin typeface="Times New Roman"/>
                <a:cs typeface="Times New Roman"/>
              </a:rPr>
              <a:t>3</a:t>
            </a:r>
            <a:endParaRPr baseline="-20964" sz="3975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54062" y="5349875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223215" y="5678220"/>
            <a:ext cx="104394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>
                <a:solidFill>
                  <a:srgbClr val="FF0000"/>
                </a:solidFill>
                <a:latin typeface="SimSun"/>
                <a:cs typeface="SimSun"/>
              </a:rPr>
              <a:t>树根</a:t>
            </a:r>
            <a:endParaRPr sz="4000">
              <a:latin typeface="SimSun"/>
              <a:cs typeface="SimSu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31140" y="158877"/>
            <a:ext cx="129921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15" b="1">
                <a:solidFill>
                  <a:srgbClr val="9C4E00"/>
                </a:solidFill>
                <a:latin typeface="Microsoft YaHei"/>
                <a:cs typeface="Microsoft YaHei"/>
              </a:rPr>
              <a:t>例</a:t>
            </a:r>
            <a:r>
              <a:rPr dirty="0" sz="4000" spc="5" b="1">
                <a:solidFill>
                  <a:srgbClr val="9C4E00"/>
                </a:solidFill>
                <a:latin typeface="Microsoft YaHei"/>
                <a:cs typeface="Microsoft YaHei"/>
              </a:rPr>
              <a:t>如</a:t>
            </a:r>
            <a:r>
              <a:rPr dirty="0" sz="4000" spc="855" b="1">
                <a:solidFill>
                  <a:srgbClr val="9C4E00"/>
                </a:solidFill>
                <a:latin typeface="Microsoft YaHei"/>
                <a:cs typeface="Microsoft YaHei"/>
              </a:rPr>
              <a:t>:</a:t>
            </a:r>
            <a:endParaRPr sz="4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340" y="182371"/>
            <a:ext cx="6769734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 b="1">
                <a:solidFill>
                  <a:srgbClr val="006666"/>
                </a:solidFill>
                <a:latin typeface="Times New Roman"/>
                <a:cs typeface="Times New Roman"/>
              </a:rPr>
              <a:t>void </a:t>
            </a:r>
            <a:r>
              <a:rPr dirty="0" sz="3600" spc="-5">
                <a:solidFill>
                  <a:srgbClr val="006666"/>
                </a:solidFill>
                <a:latin typeface="Times New Roman"/>
                <a:cs typeface="Times New Roman"/>
              </a:rPr>
              <a:t>OutPath( Bitree </a:t>
            </a:r>
            <a:r>
              <a:rPr dirty="0" sz="3600" spc="-140">
                <a:solidFill>
                  <a:srgbClr val="006666"/>
                </a:solidFill>
                <a:latin typeface="Times New Roman"/>
                <a:cs typeface="Times New Roman"/>
              </a:rPr>
              <a:t>T, </a:t>
            </a:r>
            <a:r>
              <a:rPr dirty="0" sz="3600" spc="-5">
                <a:solidFill>
                  <a:srgbClr val="006666"/>
                </a:solidFill>
                <a:latin typeface="Times New Roman"/>
                <a:cs typeface="Times New Roman"/>
              </a:rPr>
              <a:t>Stack</a:t>
            </a:r>
            <a:r>
              <a:rPr dirty="0" sz="3600" spc="-5" b="1">
                <a:solidFill>
                  <a:srgbClr val="006666"/>
                </a:solidFill>
                <a:latin typeface="Times New Roman"/>
                <a:cs typeface="Times New Roman"/>
              </a:rPr>
              <a:t>&amp; </a:t>
            </a:r>
            <a:r>
              <a:rPr dirty="0" sz="3600" spc="-5">
                <a:solidFill>
                  <a:srgbClr val="006666"/>
                </a:solidFill>
                <a:latin typeface="Times New Roman"/>
                <a:cs typeface="Times New Roman"/>
              </a:rPr>
              <a:t>S </a:t>
            </a:r>
            <a:r>
              <a:rPr dirty="0" sz="3600">
                <a:solidFill>
                  <a:srgbClr val="006666"/>
                </a:solidFill>
                <a:latin typeface="Times New Roman"/>
                <a:cs typeface="Times New Roman"/>
              </a:rPr>
              <a:t>)</a:t>
            </a:r>
            <a:r>
              <a:rPr dirty="0" sz="3600" spc="145">
                <a:solidFill>
                  <a:srgbClr val="006666"/>
                </a:solidFill>
                <a:latin typeface="Times New Roman"/>
                <a:cs typeface="Times New Roman"/>
              </a:rPr>
              <a:t> </a:t>
            </a:r>
            <a:r>
              <a:rPr dirty="0" sz="3600" spc="-5" b="1">
                <a:solidFill>
                  <a:srgbClr val="006666"/>
                </a:solidFill>
                <a:latin typeface="Times New Roman"/>
                <a:cs typeface="Times New Roman"/>
              </a:rPr>
              <a:t>{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340" y="1389630"/>
            <a:ext cx="8357870" cy="5293995"/>
          </a:xfrm>
          <a:prstGeom prst="rect">
            <a:avLst/>
          </a:prstGeom>
        </p:spPr>
        <p:txBody>
          <a:bodyPr wrap="square" lIns="0" tIns="122555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965"/>
              </a:spcBef>
            </a:pPr>
            <a:r>
              <a:rPr dirty="0" sz="3600" b="1">
                <a:solidFill>
                  <a:srgbClr val="800000"/>
                </a:solidFill>
                <a:latin typeface="Times New Roman"/>
                <a:cs typeface="Times New Roman"/>
              </a:rPr>
              <a:t>while </a:t>
            </a: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( </a:t>
            </a:r>
            <a:r>
              <a:rPr dirty="0" sz="3600" b="1">
                <a:solidFill>
                  <a:srgbClr val="800000"/>
                </a:solidFill>
                <a:latin typeface="Times New Roman"/>
                <a:cs typeface="Times New Roman"/>
              </a:rPr>
              <a:t>!</a:t>
            </a: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T )</a:t>
            </a:r>
            <a:r>
              <a:rPr dirty="0" sz="3600" spc="-90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600" spc="-5" b="1">
                <a:solidFill>
                  <a:srgbClr val="006666"/>
                </a:solidFill>
                <a:latin typeface="Times New Roman"/>
                <a:cs typeface="Times New Roman"/>
              </a:rPr>
              <a:t>{</a:t>
            </a:r>
            <a:endParaRPr sz="36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865"/>
              </a:spcBef>
            </a:pPr>
            <a:r>
              <a:rPr dirty="0" sz="3600">
                <a:solidFill>
                  <a:srgbClr val="FF3300"/>
                </a:solidFill>
                <a:latin typeface="Times New Roman"/>
                <a:cs typeface="Times New Roman"/>
              </a:rPr>
              <a:t>Push(S, </a:t>
            </a:r>
            <a:r>
              <a:rPr dirty="0" sz="3600" spc="-50">
                <a:solidFill>
                  <a:srgbClr val="FF3300"/>
                </a:solidFill>
                <a:latin typeface="Times New Roman"/>
                <a:cs typeface="Times New Roman"/>
              </a:rPr>
              <a:t>T-&gt;data</a:t>
            </a:r>
            <a:r>
              <a:rPr dirty="0" sz="3600" spc="-8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FF3300"/>
                </a:solidFill>
                <a:latin typeface="Times New Roman"/>
                <a:cs typeface="Times New Roman"/>
              </a:rPr>
              <a:t>);</a:t>
            </a:r>
            <a:endParaRPr sz="3600">
              <a:latin typeface="Times New Roman"/>
              <a:cs typeface="Times New Roman"/>
            </a:endParaRPr>
          </a:p>
          <a:p>
            <a:pPr marL="469900" marR="1949450">
              <a:lnSpc>
                <a:spcPct val="120000"/>
              </a:lnSpc>
            </a:pPr>
            <a:r>
              <a:rPr dirty="0" sz="3600" spc="-5" b="1">
                <a:solidFill>
                  <a:srgbClr val="FF00FF"/>
                </a:solidFill>
                <a:latin typeface="Times New Roman"/>
                <a:cs typeface="Times New Roman"/>
              </a:rPr>
              <a:t>if </a:t>
            </a:r>
            <a:r>
              <a:rPr dirty="0" sz="3600">
                <a:solidFill>
                  <a:srgbClr val="FF00FF"/>
                </a:solidFill>
                <a:latin typeface="Times New Roman"/>
                <a:cs typeface="Times New Roman"/>
              </a:rPr>
              <a:t>( </a:t>
            </a:r>
            <a:r>
              <a:rPr dirty="0" sz="3600" spc="-25" b="1">
                <a:solidFill>
                  <a:srgbClr val="FF00FF"/>
                </a:solidFill>
                <a:latin typeface="Times New Roman"/>
                <a:cs typeface="Times New Roman"/>
              </a:rPr>
              <a:t>!</a:t>
            </a:r>
            <a:r>
              <a:rPr dirty="0" sz="3600" spc="-25">
                <a:solidFill>
                  <a:srgbClr val="FF00FF"/>
                </a:solidFill>
                <a:latin typeface="Times New Roman"/>
                <a:cs typeface="Times New Roman"/>
              </a:rPr>
              <a:t>T-&gt;firstchild </a:t>
            </a:r>
            <a:r>
              <a:rPr dirty="0" sz="3600">
                <a:solidFill>
                  <a:srgbClr val="FF00FF"/>
                </a:solidFill>
                <a:latin typeface="Times New Roman"/>
                <a:cs typeface="Times New Roman"/>
              </a:rPr>
              <a:t>)</a:t>
            </a:r>
            <a:r>
              <a:rPr dirty="0" sz="3600" spc="-45">
                <a:solidFill>
                  <a:srgbClr val="FF00FF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FF00FF"/>
                </a:solidFill>
                <a:latin typeface="Times New Roman"/>
                <a:cs typeface="Times New Roman"/>
              </a:rPr>
              <a:t>Printstack(s);  </a:t>
            </a:r>
            <a:r>
              <a:rPr dirty="0" sz="3600" b="1">
                <a:solidFill>
                  <a:srgbClr val="333333"/>
                </a:solidFill>
                <a:latin typeface="Times New Roman"/>
                <a:cs typeface="Times New Roman"/>
              </a:rPr>
              <a:t>else </a:t>
            </a:r>
            <a:r>
              <a:rPr dirty="0" sz="3600">
                <a:solidFill>
                  <a:srgbClr val="333333"/>
                </a:solidFill>
                <a:latin typeface="Times New Roman"/>
                <a:cs typeface="Times New Roman"/>
              </a:rPr>
              <a:t>OutPath( </a:t>
            </a:r>
            <a:r>
              <a:rPr dirty="0" sz="3600" spc="-30">
                <a:solidFill>
                  <a:srgbClr val="333333"/>
                </a:solidFill>
                <a:latin typeface="Times New Roman"/>
                <a:cs typeface="Times New Roman"/>
              </a:rPr>
              <a:t>T-&gt;firstchild, </a:t>
            </a:r>
            <a:r>
              <a:rPr dirty="0" sz="3600">
                <a:solidFill>
                  <a:srgbClr val="333333"/>
                </a:solidFill>
                <a:latin typeface="Times New Roman"/>
                <a:cs typeface="Times New Roman"/>
              </a:rPr>
              <a:t>s );  </a:t>
            </a:r>
            <a:r>
              <a:rPr dirty="0" sz="3600">
                <a:solidFill>
                  <a:srgbClr val="FF3300"/>
                </a:solidFill>
                <a:latin typeface="Times New Roman"/>
                <a:cs typeface="Times New Roman"/>
              </a:rPr>
              <a:t>Pop(S);</a:t>
            </a:r>
            <a:endParaRPr sz="3600">
              <a:latin typeface="Times New Roman"/>
              <a:cs typeface="Times New Roman"/>
            </a:endParaRPr>
          </a:p>
          <a:p>
            <a:pPr marL="462280">
              <a:lnSpc>
                <a:spcPct val="100000"/>
              </a:lnSpc>
              <a:spcBef>
                <a:spcPts val="865"/>
              </a:spcBef>
            </a:pP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T</a:t>
            </a:r>
            <a:r>
              <a:rPr dirty="0" sz="3600" spc="-95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=</a:t>
            </a:r>
            <a:r>
              <a:rPr dirty="0" sz="3600" spc="-85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600" spc="-25">
                <a:solidFill>
                  <a:srgbClr val="800000"/>
                </a:solidFill>
                <a:latin typeface="Times New Roman"/>
                <a:cs typeface="Times New Roman"/>
              </a:rPr>
              <a:t>T-&gt;nextsibling</a:t>
            </a:r>
            <a:r>
              <a:rPr dirty="0" sz="3600" spc="-25">
                <a:solidFill>
                  <a:srgbClr val="333333"/>
                </a:solidFill>
                <a:latin typeface="Times New Roman"/>
                <a:cs typeface="Times New Roman"/>
              </a:rPr>
              <a:t>;//</a:t>
            </a:r>
            <a:r>
              <a:rPr dirty="0" sz="2000" spc="15">
                <a:solidFill>
                  <a:srgbClr val="333333"/>
                </a:solidFill>
                <a:latin typeface="SimSun"/>
                <a:cs typeface="SimSun"/>
              </a:rPr>
              <a:t>往右走前</a:t>
            </a:r>
            <a:r>
              <a:rPr dirty="0" sz="2000" spc="5">
                <a:solidFill>
                  <a:srgbClr val="333333"/>
                </a:solidFill>
                <a:latin typeface="SimSun"/>
                <a:cs typeface="SimSun"/>
              </a:rPr>
              <a:t>要出</a:t>
            </a:r>
            <a:r>
              <a:rPr dirty="0" sz="2000" spc="-10">
                <a:solidFill>
                  <a:srgbClr val="333333"/>
                </a:solidFill>
                <a:latin typeface="SimSun"/>
                <a:cs typeface="SimSun"/>
              </a:rPr>
              <a:t>栈</a:t>
            </a:r>
            <a:r>
              <a:rPr dirty="0" sz="2000" spc="5">
                <a:solidFill>
                  <a:srgbClr val="333333"/>
                </a:solidFill>
                <a:latin typeface="SimSun"/>
                <a:cs typeface="SimSun"/>
              </a:rPr>
              <a:t>，因</a:t>
            </a:r>
            <a:r>
              <a:rPr dirty="0" sz="2000" spc="-10">
                <a:solidFill>
                  <a:srgbClr val="333333"/>
                </a:solidFill>
                <a:latin typeface="SimSun"/>
                <a:cs typeface="SimSun"/>
              </a:rPr>
              <a:t>为</a:t>
            </a:r>
            <a:r>
              <a:rPr dirty="0" sz="2000" spc="5">
                <a:solidFill>
                  <a:srgbClr val="333333"/>
                </a:solidFill>
                <a:latin typeface="SimSun"/>
                <a:cs typeface="SimSun"/>
              </a:rPr>
              <a:t>右链</a:t>
            </a:r>
            <a:r>
              <a:rPr dirty="0" sz="2000" spc="-10">
                <a:solidFill>
                  <a:srgbClr val="333333"/>
                </a:solidFill>
                <a:latin typeface="SimSun"/>
                <a:cs typeface="SimSun"/>
              </a:rPr>
              <a:t>域</a:t>
            </a:r>
            <a:r>
              <a:rPr dirty="0" sz="2000" spc="5">
                <a:solidFill>
                  <a:srgbClr val="333333"/>
                </a:solidFill>
                <a:latin typeface="SimSun"/>
                <a:cs typeface="SimSun"/>
              </a:rPr>
              <a:t>是兄弟</a:t>
            </a:r>
            <a:endParaRPr sz="2000">
              <a:latin typeface="SimSun"/>
              <a:cs typeface="SimSun"/>
            </a:endParaRPr>
          </a:p>
          <a:p>
            <a:pPr algn="ctr" marR="6188075">
              <a:lnSpc>
                <a:spcPct val="100000"/>
              </a:lnSpc>
              <a:spcBef>
                <a:spcPts val="865"/>
              </a:spcBef>
            </a:pPr>
            <a:r>
              <a:rPr dirty="0" sz="3600" spc="-5" b="1">
                <a:solidFill>
                  <a:srgbClr val="006666"/>
                </a:solidFill>
                <a:latin typeface="Times New Roman"/>
                <a:cs typeface="Times New Roman"/>
              </a:rPr>
              <a:t>} </a:t>
            </a:r>
            <a:r>
              <a:rPr dirty="0" sz="3600">
                <a:solidFill>
                  <a:srgbClr val="006666"/>
                </a:solidFill>
                <a:latin typeface="Times New Roman"/>
                <a:cs typeface="Times New Roman"/>
              </a:rPr>
              <a:t>//</a:t>
            </a:r>
            <a:r>
              <a:rPr dirty="0" sz="3600" spc="-50">
                <a:solidFill>
                  <a:srgbClr val="006666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006666"/>
                </a:solidFill>
                <a:latin typeface="Times New Roman"/>
                <a:cs typeface="Times New Roman"/>
              </a:rPr>
              <a:t>while</a:t>
            </a:r>
            <a:endParaRPr sz="3600">
              <a:latin typeface="Times New Roman"/>
              <a:cs typeface="Times New Roman"/>
            </a:endParaRPr>
          </a:p>
          <a:p>
            <a:pPr algn="ctr" marR="6162675">
              <a:lnSpc>
                <a:spcPct val="100000"/>
              </a:lnSpc>
              <a:spcBef>
                <a:spcPts val="865"/>
              </a:spcBef>
            </a:pPr>
            <a:r>
              <a:rPr dirty="0" sz="3600" b="1">
                <a:solidFill>
                  <a:srgbClr val="006666"/>
                </a:solidFill>
                <a:latin typeface="Times New Roman"/>
                <a:cs typeface="Times New Roman"/>
              </a:rPr>
              <a:t>} </a:t>
            </a:r>
            <a:r>
              <a:rPr dirty="0" sz="3600">
                <a:solidFill>
                  <a:srgbClr val="006666"/>
                </a:solidFill>
                <a:latin typeface="Times New Roman"/>
                <a:cs typeface="Times New Roman"/>
              </a:rPr>
              <a:t>//</a:t>
            </a:r>
            <a:r>
              <a:rPr dirty="0" sz="3600" spc="-105">
                <a:solidFill>
                  <a:srgbClr val="006666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006666"/>
                </a:solidFill>
                <a:latin typeface="Times New Roman"/>
                <a:cs typeface="Times New Roman"/>
              </a:rPr>
              <a:t>OutPath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93444" y="937005"/>
            <a:ext cx="7547609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b="0">
                <a:solidFill>
                  <a:srgbClr val="0000FF"/>
                </a:solidFill>
                <a:latin typeface="Times New Roman"/>
                <a:cs typeface="Times New Roman"/>
              </a:rPr>
              <a:t>//</a:t>
            </a:r>
            <a:r>
              <a:rPr dirty="0" sz="4000" spc="-75" b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4000" b="0">
                <a:solidFill>
                  <a:srgbClr val="0000FF"/>
                </a:solidFill>
                <a:latin typeface="SimSun"/>
                <a:cs typeface="SimSun"/>
              </a:rPr>
              <a:t>输出森林</a:t>
            </a:r>
            <a:r>
              <a:rPr dirty="0" sz="4000" spc="-5" b="0">
                <a:solidFill>
                  <a:srgbClr val="0000FF"/>
                </a:solidFill>
                <a:latin typeface="SimSun"/>
                <a:cs typeface="SimSun"/>
              </a:rPr>
              <a:t>中</a:t>
            </a:r>
            <a:r>
              <a:rPr dirty="0" sz="4000" b="0">
                <a:solidFill>
                  <a:srgbClr val="0000FF"/>
                </a:solidFill>
                <a:latin typeface="SimSun"/>
                <a:cs typeface="SimSun"/>
              </a:rPr>
              <a:t>所</a:t>
            </a:r>
            <a:r>
              <a:rPr dirty="0" sz="4000" spc="-5" b="0">
                <a:solidFill>
                  <a:srgbClr val="0000FF"/>
                </a:solidFill>
                <a:latin typeface="SimSun"/>
                <a:cs typeface="SimSun"/>
              </a:rPr>
              <a:t>有从</a:t>
            </a:r>
            <a:r>
              <a:rPr dirty="0" sz="4000" b="0">
                <a:solidFill>
                  <a:srgbClr val="0000FF"/>
                </a:solidFill>
                <a:latin typeface="SimSun"/>
                <a:cs typeface="SimSun"/>
              </a:rPr>
              <a:t>根</a:t>
            </a:r>
            <a:r>
              <a:rPr dirty="0" sz="4000" spc="-5" b="0">
                <a:solidFill>
                  <a:srgbClr val="0000FF"/>
                </a:solidFill>
                <a:latin typeface="SimSun"/>
                <a:cs typeface="SimSun"/>
              </a:rPr>
              <a:t>到叶</a:t>
            </a:r>
            <a:r>
              <a:rPr dirty="0" sz="4000" b="0">
                <a:solidFill>
                  <a:srgbClr val="0000FF"/>
                </a:solidFill>
                <a:latin typeface="SimSun"/>
                <a:cs typeface="SimSun"/>
              </a:rPr>
              <a:t>的</a:t>
            </a:r>
            <a:r>
              <a:rPr dirty="0" sz="4000" spc="-5" b="0">
                <a:solidFill>
                  <a:srgbClr val="0000FF"/>
                </a:solidFill>
                <a:latin typeface="SimSun"/>
                <a:cs typeface="SimSun"/>
              </a:rPr>
              <a:t>路径</a:t>
            </a:r>
            <a:endParaRPr sz="4000">
              <a:latin typeface="SimSun"/>
              <a:cs typeface="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382000" y="6172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0"/>
                </a:moveTo>
                <a:lnTo>
                  <a:pt x="0" y="0"/>
                </a:lnTo>
                <a:lnTo>
                  <a:pt x="0" y="381000"/>
                </a:lnTo>
                <a:lnTo>
                  <a:pt x="381000" y="381000"/>
                </a:lnTo>
                <a:lnTo>
                  <a:pt x="381000" y="333374"/>
                </a:lnTo>
                <a:lnTo>
                  <a:pt x="333375" y="333375"/>
                </a:lnTo>
                <a:lnTo>
                  <a:pt x="47625" y="190500"/>
                </a:lnTo>
                <a:lnTo>
                  <a:pt x="333375" y="47625"/>
                </a:lnTo>
                <a:lnTo>
                  <a:pt x="381000" y="47625"/>
                </a:lnTo>
                <a:lnTo>
                  <a:pt x="381000" y="0"/>
                </a:lnTo>
                <a:close/>
              </a:path>
              <a:path w="381000" h="381000">
                <a:moveTo>
                  <a:pt x="381000" y="47625"/>
                </a:moveTo>
                <a:lnTo>
                  <a:pt x="333375" y="47625"/>
                </a:lnTo>
                <a:lnTo>
                  <a:pt x="333375" y="333375"/>
                </a:lnTo>
                <a:lnTo>
                  <a:pt x="381000" y="333374"/>
                </a:lnTo>
                <a:lnTo>
                  <a:pt x="381000" y="47625"/>
                </a:lnTo>
                <a:close/>
              </a:path>
            </a:pathLst>
          </a:custGeom>
          <a:solidFill>
            <a:srgbClr val="5688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4296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0"/>
                </a:moveTo>
                <a:lnTo>
                  <a:pt x="0" y="142875"/>
                </a:lnTo>
                <a:lnTo>
                  <a:pt x="285750" y="285750"/>
                </a:lnTo>
                <a:lnTo>
                  <a:pt x="285750" y="0"/>
                </a:lnTo>
                <a:close/>
              </a:path>
            </a:pathLst>
          </a:custGeom>
          <a:solidFill>
            <a:srgbClr val="3452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4296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285750" y="0"/>
                </a:lnTo>
                <a:lnTo>
                  <a:pt x="285750" y="285750"/>
                </a:lnTo>
                <a:lnTo>
                  <a:pt x="0" y="142875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382000" y="6172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381000"/>
                </a:move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403301"/>
            <a:ext cx="631634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15">
                <a:latin typeface="Microsoft YaHei"/>
                <a:cs typeface="Microsoft YaHei"/>
              </a:rPr>
              <a:t>三、建树的</a:t>
            </a:r>
            <a:r>
              <a:rPr dirty="0" sz="4000">
                <a:latin typeface="Microsoft YaHei"/>
                <a:cs typeface="Microsoft YaHei"/>
              </a:rPr>
              <a:t>存</a:t>
            </a:r>
            <a:r>
              <a:rPr dirty="0" sz="4000" spc="15">
                <a:latin typeface="Microsoft YaHei"/>
                <a:cs typeface="Microsoft YaHei"/>
              </a:rPr>
              <a:t>储</a:t>
            </a:r>
            <a:r>
              <a:rPr dirty="0" sz="4000">
                <a:latin typeface="Microsoft YaHei"/>
                <a:cs typeface="Microsoft YaHei"/>
              </a:rPr>
              <a:t>结构</a:t>
            </a:r>
            <a:r>
              <a:rPr dirty="0" sz="4000" spc="15">
                <a:latin typeface="Microsoft YaHei"/>
                <a:cs typeface="Microsoft YaHei"/>
              </a:rPr>
              <a:t>的</a:t>
            </a:r>
            <a:r>
              <a:rPr dirty="0" sz="4000">
                <a:latin typeface="Microsoft YaHei"/>
                <a:cs typeface="Microsoft YaHei"/>
              </a:rPr>
              <a:t>算</a:t>
            </a:r>
            <a:r>
              <a:rPr dirty="0" sz="4000" spc="40">
                <a:latin typeface="Microsoft YaHei"/>
                <a:cs typeface="Microsoft YaHei"/>
              </a:rPr>
              <a:t>法</a:t>
            </a:r>
            <a:r>
              <a:rPr dirty="0" sz="4000" spc="-5"/>
              <a:t>:</a:t>
            </a:r>
            <a:endParaRPr sz="40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3890" y="1430217"/>
            <a:ext cx="8054975" cy="4254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914400">
              <a:lnSpc>
                <a:spcPct val="125000"/>
              </a:lnSpc>
              <a:spcBef>
                <a:spcPts val="100"/>
              </a:spcBef>
            </a:pPr>
            <a:r>
              <a:rPr dirty="0" sz="4000" spc="-5">
                <a:solidFill>
                  <a:srgbClr val="800080"/>
                </a:solidFill>
                <a:latin typeface="SimSun"/>
                <a:cs typeface="SimSun"/>
              </a:rPr>
              <a:t>和</a:t>
            </a:r>
            <a:r>
              <a:rPr dirty="0" sz="4000" spc="10">
                <a:solidFill>
                  <a:srgbClr val="800080"/>
                </a:solidFill>
                <a:latin typeface="SimSun"/>
                <a:cs typeface="SimSun"/>
              </a:rPr>
              <a:t>二</a:t>
            </a:r>
            <a:r>
              <a:rPr dirty="0" sz="4000" spc="-5">
                <a:solidFill>
                  <a:srgbClr val="800080"/>
                </a:solidFill>
                <a:latin typeface="SimSun"/>
                <a:cs typeface="SimSun"/>
              </a:rPr>
              <a:t>叉</a:t>
            </a:r>
            <a:r>
              <a:rPr dirty="0" sz="4000" spc="10">
                <a:solidFill>
                  <a:srgbClr val="800080"/>
                </a:solidFill>
                <a:latin typeface="SimSun"/>
                <a:cs typeface="SimSun"/>
              </a:rPr>
              <a:t>树</a:t>
            </a:r>
            <a:r>
              <a:rPr dirty="0" sz="4000" spc="-5">
                <a:solidFill>
                  <a:srgbClr val="800080"/>
                </a:solidFill>
                <a:latin typeface="SimSun"/>
                <a:cs typeface="SimSun"/>
              </a:rPr>
              <a:t>类似，</a:t>
            </a:r>
            <a:r>
              <a:rPr dirty="0" sz="4000" spc="5">
                <a:solidFill>
                  <a:srgbClr val="800080"/>
                </a:solidFill>
                <a:latin typeface="SimSun"/>
                <a:cs typeface="SimSun"/>
              </a:rPr>
              <a:t>不</a:t>
            </a:r>
            <a:r>
              <a:rPr dirty="0" sz="4000" spc="-5">
                <a:solidFill>
                  <a:srgbClr val="800080"/>
                </a:solidFill>
                <a:latin typeface="SimSun"/>
                <a:cs typeface="SimSun"/>
              </a:rPr>
              <a:t>同的定义相应 </a:t>
            </a:r>
            <a:r>
              <a:rPr dirty="0" sz="4000">
                <a:solidFill>
                  <a:srgbClr val="800080"/>
                </a:solidFill>
                <a:latin typeface="SimSun"/>
                <a:cs typeface="SimSun"/>
              </a:rPr>
              <a:t>有</a:t>
            </a:r>
            <a:r>
              <a:rPr dirty="0" sz="4000" spc="-5">
                <a:solidFill>
                  <a:srgbClr val="800080"/>
                </a:solidFill>
                <a:latin typeface="SimSun"/>
                <a:cs typeface="SimSun"/>
              </a:rPr>
              <a:t>不同</a:t>
            </a:r>
            <a:r>
              <a:rPr dirty="0" sz="4000">
                <a:solidFill>
                  <a:srgbClr val="800080"/>
                </a:solidFill>
                <a:latin typeface="SimSun"/>
                <a:cs typeface="SimSun"/>
              </a:rPr>
              <a:t>的</a:t>
            </a:r>
            <a:r>
              <a:rPr dirty="0" sz="4000" spc="-5">
                <a:solidFill>
                  <a:srgbClr val="800080"/>
                </a:solidFill>
                <a:latin typeface="SimSun"/>
                <a:cs typeface="SimSun"/>
              </a:rPr>
              <a:t>算法。</a:t>
            </a:r>
            <a:endParaRPr sz="40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950">
              <a:latin typeface="Times New Roman"/>
              <a:cs typeface="Times New Roman"/>
            </a:endParaRPr>
          </a:p>
          <a:p>
            <a:pPr algn="just" marL="104139" marR="158115" indent="914400">
              <a:lnSpc>
                <a:spcPct val="120000"/>
              </a:lnSpc>
            </a:pPr>
            <a:r>
              <a:rPr dirty="0" sz="3600">
                <a:solidFill>
                  <a:srgbClr val="990000"/>
                </a:solidFill>
                <a:latin typeface="SimSun"/>
                <a:cs typeface="SimSun"/>
              </a:rPr>
              <a:t>假设以二元</a:t>
            </a:r>
            <a:r>
              <a:rPr dirty="0" sz="3600" spc="-15">
                <a:solidFill>
                  <a:srgbClr val="990000"/>
                </a:solidFill>
                <a:latin typeface="SimSun"/>
                <a:cs typeface="SimSun"/>
              </a:rPr>
              <a:t>组</a:t>
            </a:r>
            <a:r>
              <a:rPr dirty="0" sz="3600" b="1">
                <a:solidFill>
                  <a:srgbClr val="990000"/>
                </a:solidFill>
                <a:latin typeface="Times New Roman"/>
                <a:cs typeface="Times New Roman"/>
              </a:rPr>
              <a:t>(</a:t>
            </a:r>
            <a:r>
              <a:rPr dirty="0" sz="3600" spc="-5" b="1">
                <a:solidFill>
                  <a:srgbClr val="990000"/>
                </a:solidFill>
                <a:latin typeface="Times New Roman"/>
                <a:cs typeface="Times New Roman"/>
              </a:rPr>
              <a:t>F</a:t>
            </a:r>
            <a:r>
              <a:rPr dirty="0" sz="3600" spc="10" b="1">
                <a:solidFill>
                  <a:srgbClr val="990000"/>
                </a:solidFill>
                <a:latin typeface="Microsoft YaHei"/>
                <a:cs typeface="Microsoft YaHei"/>
              </a:rPr>
              <a:t>，</a:t>
            </a:r>
            <a:r>
              <a:rPr dirty="0" sz="3600" spc="5" b="1">
                <a:solidFill>
                  <a:srgbClr val="990000"/>
                </a:solidFill>
                <a:latin typeface="Times New Roman"/>
                <a:cs typeface="Times New Roman"/>
              </a:rPr>
              <a:t>C</a:t>
            </a:r>
            <a:r>
              <a:rPr dirty="0" sz="3600" spc="-5" b="1">
                <a:solidFill>
                  <a:srgbClr val="990000"/>
                </a:solidFill>
                <a:latin typeface="Times New Roman"/>
                <a:cs typeface="Times New Roman"/>
              </a:rPr>
              <a:t>)</a:t>
            </a:r>
            <a:r>
              <a:rPr dirty="0" sz="3600">
                <a:solidFill>
                  <a:srgbClr val="990000"/>
                </a:solidFill>
                <a:latin typeface="SimSun"/>
                <a:cs typeface="SimSun"/>
              </a:rPr>
              <a:t>的形</a:t>
            </a:r>
            <a:r>
              <a:rPr dirty="0" sz="3600" spc="-5">
                <a:solidFill>
                  <a:srgbClr val="990000"/>
                </a:solidFill>
                <a:latin typeface="SimSun"/>
                <a:cs typeface="SimSun"/>
              </a:rPr>
              <a:t>式</a:t>
            </a:r>
            <a:r>
              <a:rPr dirty="0" sz="3600" spc="10" b="1">
                <a:solidFill>
                  <a:srgbClr val="990000"/>
                </a:solidFill>
                <a:latin typeface="Microsoft YaHei"/>
                <a:cs typeface="Microsoft YaHei"/>
              </a:rPr>
              <a:t>自上而 </a:t>
            </a:r>
            <a:r>
              <a:rPr dirty="0" sz="3600" spc="10" b="1">
                <a:solidFill>
                  <a:srgbClr val="990000"/>
                </a:solidFill>
                <a:latin typeface="Microsoft YaHei"/>
                <a:cs typeface="Microsoft YaHei"/>
              </a:rPr>
              <a:t>下</a:t>
            </a:r>
            <a:r>
              <a:rPr dirty="0" sz="3600" spc="-5">
                <a:solidFill>
                  <a:srgbClr val="990000"/>
                </a:solidFill>
                <a:latin typeface="SimSun"/>
                <a:cs typeface="SimSun"/>
              </a:rPr>
              <a:t>、</a:t>
            </a:r>
            <a:r>
              <a:rPr dirty="0" sz="3600" spc="10" b="1">
                <a:solidFill>
                  <a:srgbClr val="990000"/>
                </a:solidFill>
                <a:latin typeface="Microsoft YaHei"/>
                <a:cs typeface="Microsoft YaHei"/>
              </a:rPr>
              <a:t>自左而</a:t>
            </a:r>
            <a:r>
              <a:rPr dirty="0" sz="3600" spc="5" b="1">
                <a:solidFill>
                  <a:srgbClr val="990000"/>
                </a:solidFill>
                <a:latin typeface="Microsoft YaHei"/>
                <a:cs typeface="Microsoft YaHei"/>
              </a:rPr>
              <a:t>右</a:t>
            </a:r>
            <a:r>
              <a:rPr dirty="0" sz="3600">
                <a:solidFill>
                  <a:srgbClr val="990000"/>
                </a:solidFill>
                <a:latin typeface="SimSun"/>
                <a:cs typeface="SimSun"/>
              </a:rPr>
              <a:t>依次输入树的各边，建立 树</a:t>
            </a:r>
            <a:r>
              <a:rPr dirty="0" sz="3600" spc="-5">
                <a:solidFill>
                  <a:srgbClr val="990000"/>
                </a:solidFill>
                <a:latin typeface="SimSun"/>
                <a:cs typeface="SimSun"/>
              </a:rPr>
              <a:t>的</a:t>
            </a:r>
            <a:r>
              <a:rPr dirty="0" sz="3600" spc="10" b="1">
                <a:solidFill>
                  <a:srgbClr val="990000"/>
                </a:solidFill>
                <a:latin typeface="Microsoft YaHei"/>
                <a:cs typeface="Microsoft YaHei"/>
              </a:rPr>
              <a:t>孩</a:t>
            </a:r>
            <a:r>
              <a:rPr dirty="0" sz="3600" spc="5" b="1">
                <a:solidFill>
                  <a:srgbClr val="990000"/>
                </a:solidFill>
                <a:latin typeface="Microsoft YaHei"/>
                <a:cs typeface="Microsoft YaHei"/>
              </a:rPr>
              <a:t>子</a:t>
            </a:r>
            <a:r>
              <a:rPr dirty="0" sz="3600" b="1">
                <a:solidFill>
                  <a:srgbClr val="990000"/>
                </a:solidFill>
                <a:latin typeface="Times New Roman"/>
                <a:cs typeface="Times New Roman"/>
              </a:rPr>
              <a:t>-</a:t>
            </a:r>
            <a:r>
              <a:rPr dirty="0" sz="3600" spc="10" b="1">
                <a:solidFill>
                  <a:srgbClr val="990000"/>
                </a:solidFill>
                <a:latin typeface="Microsoft YaHei"/>
                <a:cs typeface="Microsoft YaHei"/>
              </a:rPr>
              <a:t>兄弟链</a:t>
            </a:r>
            <a:r>
              <a:rPr dirty="0" sz="3600" spc="5" b="1">
                <a:solidFill>
                  <a:srgbClr val="990000"/>
                </a:solidFill>
                <a:latin typeface="Microsoft YaHei"/>
                <a:cs typeface="Microsoft YaHei"/>
              </a:rPr>
              <a:t>表</a:t>
            </a:r>
            <a:r>
              <a:rPr dirty="0" sz="3600">
                <a:solidFill>
                  <a:srgbClr val="990000"/>
                </a:solidFill>
                <a:latin typeface="SimSun"/>
                <a:cs typeface="SimSun"/>
              </a:rPr>
              <a:t>。</a:t>
            </a:r>
            <a:endParaRPr sz="36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95400" y="1600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304800"/>
                </a:moveTo>
                <a:lnTo>
                  <a:pt x="3990" y="255374"/>
                </a:lnTo>
                <a:lnTo>
                  <a:pt x="15544" y="208483"/>
                </a:lnTo>
                <a:lnTo>
                  <a:pt x="34032" y="164753"/>
                </a:lnTo>
                <a:lnTo>
                  <a:pt x="58826" y="124815"/>
                </a:lnTo>
                <a:lnTo>
                  <a:pt x="89296" y="89296"/>
                </a:lnTo>
                <a:lnTo>
                  <a:pt x="124815" y="58826"/>
                </a:lnTo>
                <a:lnTo>
                  <a:pt x="164753" y="34032"/>
                </a:lnTo>
                <a:lnTo>
                  <a:pt x="208483" y="15544"/>
                </a:lnTo>
                <a:lnTo>
                  <a:pt x="255374" y="3990"/>
                </a:lnTo>
                <a:lnTo>
                  <a:pt x="304800" y="0"/>
                </a:lnTo>
                <a:lnTo>
                  <a:pt x="354225" y="3990"/>
                </a:lnTo>
                <a:lnTo>
                  <a:pt x="401116" y="15544"/>
                </a:lnTo>
                <a:lnTo>
                  <a:pt x="444846" y="34032"/>
                </a:lnTo>
                <a:lnTo>
                  <a:pt x="484784" y="58826"/>
                </a:lnTo>
                <a:lnTo>
                  <a:pt x="520303" y="89296"/>
                </a:lnTo>
                <a:lnTo>
                  <a:pt x="550773" y="124815"/>
                </a:lnTo>
                <a:lnTo>
                  <a:pt x="575567" y="164753"/>
                </a:lnTo>
                <a:lnTo>
                  <a:pt x="594055" y="208483"/>
                </a:lnTo>
                <a:lnTo>
                  <a:pt x="605609" y="255374"/>
                </a:lnTo>
                <a:lnTo>
                  <a:pt x="609600" y="304800"/>
                </a:lnTo>
                <a:lnTo>
                  <a:pt x="605609" y="354225"/>
                </a:lnTo>
                <a:lnTo>
                  <a:pt x="594055" y="401116"/>
                </a:lnTo>
                <a:lnTo>
                  <a:pt x="575567" y="444846"/>
                </a:lnTo>
                <a:lnTo>
                  <a:pt x="550773" y="484784"/>
                </a:lnTo>
                <a:lnTo>
                  <a:pt x="520303" y="520303"/>
                </a:lnTo>
                <a:lnTo>
                  <a:pt x="484784" y="550773"/>
                </a:lnTo>
                <a:lnTo>
                  <a:pt x="444846" y="575567"/>
                </a:lnTo>
                <a:lnTo>
                  <a:pt x="401116" y="594055"/>
                </a:lnTo>
                <a:lnTo>
                  <a:pt x="354225" y="605609"/>
                </a:lnTo>
                <a:lnTo>
                  <a:pt x="304800" y="609600"/>
                </a:lnTo>
                <a:lnTo>
                  <a:pt x="255374" y="605609"/>
                </a:lnTo>
                <a:lnTo>
                  <a:pt x="208483" y="594055"/>
                </a:lnTo>
                <a:lnTo>
                  <a:pt x="164753" y="575567"/>
                </a:lnTo>
                <a:lnTo>
                  <a:pt x="124815" y="550773"/>
                </a:lnTo>
                <a:lnTo>
                  <a:pt x="89296" y="520303"/>
                </a:lnTo>
                <a:lnTo>
                  <a:pt x="58826" y="484784"/>
                </a:lnTo>
                <a:lnTo>
                  <a:pt x="34032" y="444846"/>
                </a:lnTo>
                <a:lnTo>
                  <a:pt x="15544" y="401116"/>
                </a:lnTo>
                <a:lnTo>
                  <a:pt x="3990" y="354225"/>
                </a:lnTo>
                <a:lnTo>
                  <a:pt x="0" y="304800"/>
                </a:lnTo>
                <a:close/>
              </a:path>
            </a:pathLst>
          </a:custGeom>
          <a:ln w="2857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396746" y="1537538"/>
            <a:ext cx="429895" cy="6972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solidFill>
                  <a:srgbClr val="004B2B"/>
                </a:solidFill>
                <a:latin typeface="Times New Roman"/>
                <a:cs typeface="Times New Roman"/>
              </a:rPr>
              <a:t>A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95400" y="2667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304800"/>
                </a:moveTo>
                <a:lnTo>
                  <a:pt x="3990" y="255374"/>
                </a:lnTo>
                <a:lnTo>
                  <a:pt x="15544" y="208483"/>
                </a:lnTo>
                <a:lnTo>
                  <a:pt x="34032" y="164753"/>
                </a:lnTo>
                <a:lnTo>
                  <a:pt x="58826" y="124815"/>
                </a:lnTo>
                <a:lnTo>
                  <a:pt x="89296" y="89296"/>
                </a:lnTo>
                <a:lnTo>
                  <a:pt x="124815" y="58826"/>
                </a:lnTo>
                <a:lnTo>
                  <a:pt x="164753" y="34032"/>
                </a:lnTo>
                <a:lnTo>
                  <a:pt x="208483" y="15544"/>
                </a:lnTo>
                <a:lnTo>
                  <a:pt x="255374" y="3990"/>
                </a:lnTo>
                <a:lnTo>
                  <a:pt x="304800" y="0"/>
                </a:lnTo>
                <a:lnTo>
                  <a:pt x="354225" y="3990"/>
                </a:lnTo>
                <a:lnTo>
                  <a:pt x="401116" y="15544"/>
                </a:lnTo>
                <a:lnTo>
                  <a:pt x="444846" y="34032"/>
                </a:lnTo>
                <a:lnTo>
                  <a:pt x="484784" y="58826"/>
                </a:lnTo>
                <a:lnTo>
                  <a:pt x="520303" y="89296"/>
                </a:lnTo>
                <a:lnTo>
                  <a:pt x="550773" y="124815"/>
                </a:lnTo>
                <a:lnTo>
                  <a:pt x="575567" y="164753"/>
                </a:lnTo>
                <a:lnTo>
                  <a:pt x="594055" y="208483"/>
                </a:lnTo>
                <a:lnTo>
                  <a:pt x="605609" y="255374"/>
                </a:lnTo>
                <a:lnTo>
                  <a:pt x="609600" y="304800"/>
                </a:lnTo>
                <a:lnTo>
                  <a:pt x="605609" y="354225"/>
                </a:lnTo>
                <a:lnTo>
                  <a:pt x="594055" y="401116"/>
                </a:lnTo>
                <a:lnTo>
                  <a:pt x="575567" y="444846"/>
                </a:lnTo>
                <a:lnTo>
                  <a:pt x="550773" y="484784"/>
                </a:lnTo>
                <a:lnTo>
                  <a:pt x="520303" y="520303"/>
                </a:lnTo>
                <a:lnTo>
                  <a:pt x="484784" y="550773"/>
                </a:lnTo>
                <a:lnTo>
                  <a:pt x="444846" y="575567"/>
                </a:lnTo>
                <a:lnTo>
                  <a:pt x="401116" y="594055"/>
                </a:lnTo>
                <a:lnTo>
                  <a:pt x="354225" y="605609"/>
                </a:lnTo>
                <a:lnTo>
                  <a:pt x="304800" y="609600"/>
                </a:lnTo>
                <a:lnTo>
                  <a:pt x="255374" y="605609"/>
                </a:lnTo>
                <a:lnTo>
                  <a:pt x="208483" y="594055"/>
                </a:lnTo>
                <a:lnTo>
                  <a:pt x="164753" y="575567"/>
                </a:lnTo>
                <a:lnTo>
                  <a:pt x="124815" y="550773"/>
                </a:lnTo>
                <a:lnTo>
                  <a:pt x="89296" y="520303"/>
                </a:lnTo>
                <a:lnTo>
                  <a:pt x="58826" y="484784"/>
                </a:lnTo>
                <a:lnTo>
                  <a:pt x="34032" y="444846"/>
                </a:lnTo>
                <a:lnTo>
                  <a:pt x="15544" y="401116"/>
                </a:lnTo>
                <a:lnTo>
                  <a:pt x="3990" y="354225"/>
                </a:lnTo>
                <a:lnTo>
                  <a:pt x="0" y="304800"/>
                </a:lnTo>
                <a:close/>
              </a:path>
            </a:pathLst>
          </a:custGeom>
          <a:ln w="2857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04800" y="2667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304800"/>
                </a:moveTo>
                <a:lnTo>
                  <a:pt x="3989" y="255374"/>
                </a:lnTo>
                <a:lnTo>
                  <a:pt x="15538" y="208483"/>
                </a:lnTo>
                <a:lnTo>
                  <a:pt x="34020" y="164753"/>
                </a:lnTo>
                <a:lnTo>
                  <a:pt x="58808" y="124815"/>
                </a:lnTo>
                <a:lnTo>
                  <a:pt x="89273" y="89296"/>
                </a:lnTo>
                <a:lnTo>
                  <a:pt x="124788" y="58826"/>
                </a:lnTo>
                <a:lnTo>
                  <a:pt x="164725" y="34032"/>
                </a:lnTo>
                <a:lnTo>
                  <a:pt x="208458" y="15544"/>
                </a:lnTo>
                <a:lnTo>
                  <a:pt x="255359" y="3990"/>
                </a:lnTo>
                <a:lnTo>
                  <a:pt x="304800" y="0"/>
                </a:lnTo>
                <a:lnTo>
                  <a:pt x="354240" y="3990"/>
                </a:lnTo>
                <a:lnTo>
                  <a:pt x="401141" y="15544"/>
                </a:lnTo>
                <a:lnTo>
                  <a:pt x="444874" y="34032"/>
                </a:lnTo>
                <a:lnTo>
                  <a:pt x="484811" y="58826"/>
                </a:lnTo>
                <a:lnTo>
                  <a:pt x="520326" y="89296"/>
                </a:lnTo>
                <a:lnTo>
                  <a:pt x="550791" y="124815"/>
                </a:lnTo>
                <a:lnTo>
                  <a:pt x="575579" y="164753"/>
                </a:lnTo>
                <a:lnTo>
                  <a:pt x="594061" y="208483"/>
                </a:lnTo>
                <a:lnTo>
                  <a:pt x="605610" y="255374"/>
                </a:lnTo>
                <a:lnTo>
                  <a:pt x="609600" y="304800"/>
                </a:lnTo>
                <a:lnTo>
                  <a:pt x="605610" y="354225"/>
                </a:lnTo>
                <a:lnTo>
                  <a:pt x="594061" y="401116"/>
                </a:lnTo>
                <a:lnTo>
                  <a:pt x="575579" y="444846"/>
                </a:lnTo>
                <a:lnTo>
                  <a:pt x="550791" y="484784"/>
                </a:lnTo>
                <a:lnTo>
                  <a:pt x="520326" y="520303"/>
                </a:lnTo>
                <a:lnTo>
                  <a:pt x="484811" y="550773"/>
                </a:lnTo>
                <a:lnTo>
                  <a:pt x="444874" y="575567"/>
                </a:lnTo>
                <a:lnTo>
                  <a:pt x="401141" y="594055"/>
                </a:lnTo>
                <a:lnTo>
                  <a:pt x="354240" y="605609"/>
                </a:lnTo>
                <a:lnTo>
                  <a:pt x="304800" y="609600"/>
                </a:lnTo>
                <a:lnTo>
                  <a:pt x="255359" y="605609"/>
                </a:lnTo>
                <a:lnTo>
                  <a:pt x="208458" y="594055"/>
                </a:lnTo>
                <a:lnTo>
                  <a:pt x="164725" y="575567"/>
                </a:lnTo>
                <a:lnTo>
                  <a:pt x="124788" y="550773"/>
                </a:lnTo>
                <a:lnTo>
                  <a:pt x="89273" y="520303"/>
                </a:lnTo>
                <a:lnTo>
                  <a:pt x="58808" y="484784"/>
                </a:lnTo>
                <a:lnTo>
                  <a:pt x="34020" y="444846"/>
                </a:lnTo>
                <a:lnTo>
                  <a:pt x="15538" y="401116"/>
                </a:lnTo>
                <a:lnTo>
                  <a:pt x="3989" y="354225"/>
                </a:lnTo>
                <a:lnTo>
                  <a:pt x="0" y="304800"/>
                </a:lnTo>
                <a:close/>
              </a:path>
            </a:pathLst>
          </a:custGeom>
          <a:ln w="2857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286000" y="2667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304800"/>
                </a:moveTo>
                <a:lnTo>
                  <a:pt x="3990" y="255374"/>
                </a:lnTo>
                <a:lnTo>
                  <a:pt x="15544" y="208483"/>
                </a:lnTo>
                <a:lnTo>
                  <a:pt x="34032" y="164753"/>
                </a:lnTo>
                <a:lnTo>
                  <a:pt x="58826" y="124815"/>
                </a:lnTo>
                <a:lnTo>
                  <a:pt x="89296" y="89296"/>
                </a:lnTo>
                <a:lnTo>
                  <a:pt x="124815" y="58826"/>
                </a:lnTo>
                <a:lnTo>
                  <a:pt x="164753" y="34032"/>
                </a:lnTo>
                <a:lnTo>
                  <a:pt x="208483" y="15544"/>
                </a:lnTo>
                <a:lnTo>
                  <a:pt x="255374" y="3990"/>
                </a:lnTo>
                <a:lnTo>
                  <a:pt x="304800" y="0"/>
                </a:lnTo>
                <a:lnTo>
                  <a:pt x="354225" y="3990"/>
                </a:lnTo>
                <a:lnTo>
                  <a:pt x="401116" y="15544"/>
                </a:lnTo>
                <a:lnTo>
                  <a:pt x="444846" y="34032"/>
                </a:lnTo>
                <a:lnTo>
                  <a:pt x="484784" y="58826"/>
                </a:lnTo>
                <a:lnTo>
                  <a:pt x="520303" y="89296"/>
                </a:lnTo>
                <a:lnTo>
                  <a:pt x="550773" y="124815"/>
                </a:lnTo>
                <a:lnTo>
                  <a:pt x="575567" y="164753"/>
                </a:lnTo>
                <a:lnTo>
                  <a:pt x="594055" y="208483"/>
                </a:lnTo>
                <a:lnTo>
                  <a:pt x="605609" y="255374"/>
                </a:lnTo>
                <a:lnTo>
                  <a:pt x="609600" y="304800"/>
                </a:lnTo>
                <a:lnTo>
                  <a:pt x="605609" y="354225"/>
                </a:lnTo>
                <a:lnTo>
                  <a:pt x="594055" y="401116"/>
                </a:lnTo>
                <a:lnTo>
                  <a:pt x="575567" y="444846"/>
                </a:lnTo>
                <a:lnTo>
                  <a:pt x="550773" y="484784"/>
                </a:lnTo>
                <a:lnTo>
                  <a:pt x="520303" y="520303"/>
                </a:lnTo>
                <a:lnTo>
                  <a:pt x="484784" y="550773"/>
                </a:lnTo>
                <a:lnTo>
                  <a:pt x="444846" y="575567"/>
                </a:lnTo>
                <a:lnTo>
                  <a:pt x="401116" y="594055"/>
                </a:lnTo>
                <a:lnTo>
                  <a:pt x="354225" y="605609"/>
                </a:lnTo>
                <a:lnTo>
                  <a:pt x="304800" y="609600"/>
                </a:lnTo>
                <a:lnTo>
                  <a:pt x="255374" y="605609"/>
                </a:lnTo>
                <a:lnTo>
                  <a:pt x="208483" y="594055"/>
                </a:lnTo>
                <a:lnTo>
                  <a:pt x="164753" y="575567"/>
                </a:lnTo>
                <a:lnTo>
                  <a:pt x="124815" y="550773"/>
                </a:lnTo>
                <a:lnTo>
                  <a:pt x="89296" y="520303"/>
                </a:lnTo>
                <a:lnTo>
                  <a:pt x="58826" y="484784"/>
                </a:lnTo>
                <a:lnTo>
                  <a:pt x="34032" y="444846"/>
                </a:lnTo>
                <a:lnTo>
                  <a:pt x="15544" y="401116"/>
                </a:lnTo>
                <a:lnTo>
                  <a:pt x="3990" y="354225"/>
                </a:lnTo>
                <a:lnTo>
                  <a:pt x="0" y="304800"/>
                </a:lnTo>
                <a:close/>
              </a:path>
            </a:pathLst>
          </a:custGeom>
          <a:ln w="2857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14400" y="3810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304800"/>
                </a:moveTo>
                <a:lnTo>
                  <a:pt x="3989" y="255374"/>
                </a:lnTo>
                <a:lnTo>
                  <a:pt x="15538" y="208483"/>
                </a:lnTo>
                <a:lnTo>
                  <a:pt x="34020" y="164753"/>
                </a:lnTo>
                <a:lnTo>
                  <a:pt x="58808" y="124815"/>
                </a:lnTo>
                <a:lnTo>
                  <a:pt x="89273" y="89296"/>
                </a:lnTo>
                <a:lnTo>
                  <a:pt x="124788" y="58826"/>
                </a:lnTo>
                <a:lnTo>
                  <a:pt x="164725" y="34032"/>
                </a:lnTo>
                <a:lnTo>
                  <a:pt x="208458" y="15544"/>
                </a:lnTo>
                <a:lnTo>
                  <a:pt x="255359" y="3990"/>
                </a:lnTo>
                <a:lnTo>
                  <a:pt x="304800" y="0"/>
                </a:lnTo>
                <a:lnTo>
                  <a:pt x="354225" y="3990"/>
                </a:lnTo>
                <a:lnTo>
                  <a:pt x="401116" y="15544"/>
                </a:lnTo>
                <a:lnTo>
                  <a:pt x="444846" y="34032"/>
                </a:lnTo>
                <a:lnTo>
                  <a:pt x="484784" y="58826"/>
                </a:lnTo>
                <a:lnTo>
                  <a:pt x="520303" y="89296"/>
                </a:lnTo>
                <a:lnTo>
                  <a:pt x="550773" y="124815"/>
                </a:lnTo>
                <a:lnTo>
                  <a:pt x="575567" y="164753"/>
                </a:lnTo>
                <a:lnTo>
                  <a:pt x="594055" y="208483"/>
                </a:lnTo>
                <a:lnTo>
                  <a:pt x="605609" y="255374"/>
                </a:lnTo>
                <a:lnTo>
                  <a:pt x="609600" y="304800"/>
                </a:lnTo>
                <a:lnTo>
                  <a:pt x="605609" y="354225"/>
                </a:lnTo>
                <a:lnTo>
                  <a:pt x="594055" y="401116"/>
                </a:lnTo>
                <a:lnTo>
                  <a:pt x="575567" y="444846"/>
                </a:lnTo>
                <a:lnTo>
                  <a:pt x="550773" y="484784"/>
                </a:lnTo>
                <a:lnTo>
                  <a:pt x="520303" y="520303"/>
                </a:lnTo>
                <a:lnTo>
                  <a:pt x="484784" y="550773"/>
                </a:lnTo>
                <a:lnTo>
                  <a:pt x="444846" y="575567"/>
                </a:lnTo>
                <a:lnTo>
                  <a:pt x="401116" y="594055"/>
                </a:lnTo>
                <a:lnTo>
                  <a:pt x="354225" y="605609"/>
                </a:lnTo>
                <a:lnTo>
                  <a:pt x="304800" y="609600"/>
                </a:lnTo>
                <a:lnTo>
                  <a:pt x="255359" y="605609"/>
                </a:lnTo>
                <a:lnTo>
                  <a:pt x="208458" y="594055"/>
                </a:lnTo>
                <a:lnTo>
                  <a:pt x="164725" y="575567"/>
                </a:lnTo>
                <a:lnTo>
                  <a:pt x="124788" y="550773"/>
                </a:lnTo>
                <a:lnTo>
                  <a:pt x="89273" y="520303"/>
                </a:lnTo>
                <a:lnTo>
                  <a:pt x="58808" y="484784"/>
                </a:lnTo>
                <a:lnTo>
                  <a:pt x="34020" y="444846"/>
                </a:lnTo>
                <a:lnTo>
                  <a:pt x="15538" y="401116"/>
                </a:lnTo>
                <a:lnTo>
                  <a:pt x="3989" y="354225"/>
                </a:lnTo>
                <a:lnTo>
                  <a:pt x="0" y="304800"/>
                </a:lnTo>
                <a:close/>
              </a:path>
            </a:pathLst>
          </a:custGeom>
          <a:ln w="2857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828800" y="3810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304800"/>
                </a:moveTo>
                <a:lnTo>
                  <a:pt x="3990" y="255374"/>
                </a:lnTo>
                <a:lnTo>
                  <a:pt x="15544" y="208483"/>
                </a:lnTo>
                <a:lnTo>
                  <a:pt x="34032" y="164753"/>
                </a:lnTo>
                <a:lnTo>
                  <a:pt x="58826" y="124815"/>
                </a:lnTo>
                <a:lnTo>
                  <a:pt x="89296" y="89296"/>
                </a:lnTo>
                <a:lnTo>
                  <a:pt x="124815" y="58826"/>
                </a:lnTo>
                <a:lnTo>
                  <a:pt x="164753" y="34032"/>
                </a:lnTo>
                <a:lnTo>
                  <a:pt x="208483" y="15544"/>
                </a:lnTo>
                <a:lnTo>
                  <a:pt x="255374" y="3990"/>
                </a:lnTo>
                <a:lnTo>
                  <a:pt x="304800" y="0"/>
                </a:lnTo>
                <a:lnTo>
                  <a:pt x="354225" y="3990"/>
                </a:lnTo>
                <a:lnTo>
                  <a:pt x="401116" y="15544"/>
                </a:lnTo>
                <a:lnTo>
                  <a:pt x="444846" y="34032"/>
                </a:lnTo>
                <a:lnTo>
                  <a:pt x="484784" y="58826"/>
                </a:lnTo>
                <a:lnTo>
                  <a:pt x="520303" y="89296"/>
                </a:lnTo>
                <a:lnTo>
                  <a:pt x="550773" y="124815"/>
                </a:lnTo>
                <a:lnTo>
                  <a:pt x="575567" y="164753"/>
                </a:lnTo>
                <a:lnTo>
                  <a:pt x="594055" y="208483"/>
                </a:lnTo>
                <a:lnTo>
                  <a:pt x="605609" y="255374"/>
                </a:lnTo>
                <a:lnTo>
                  <a:pt x="609600" y="304800"/>
                </a:lnTo>
                <a:lnTo>
                  <a:pt x="605609" y="354225"/>
                </a:lnTo>
                <a:lnTo>
                  <a:pt x="594055" y="401116"/>
                </a:lnTo>
                <a:lnTo>
                  <a:pt x="575567" y="444846"/>
                </a:lnTo>
                <a:lnTo>
                  <a:pt x="550773" y="484784"/>
                </a:lnTo>
                <a:lnTo>
                  <a:pt x="520303" y="520303"/>
                </a:lnTo>
                <a:lnTo>
                  <a:pt x="484784" y="550773"/>
                </a:lnTo>
                <a:lnTo>
                  <a:pt x="444846" y="575567"/>
                </a:lnTo>
                <a:lnTo>
                  <a:pt x="401116" y="594055"/>
                </a:lnTo>
                <a:lnTo>
                  <a:pt x="354225" y="605609"/>
                </a:lnTo>
                <a:lnTo>
                  <a:pt x="304800" y="609600"/>
                </a:lnTo>
                <a:lnTo>
                  <a:pt x="255374" y="605609"/>
                </a:lnTo>
                <a:lnTo>
                  <a:pt x="208483" y="594055"/>
                </a:lnTo>
                <a:lnTo>
                  <a:pt x="164753" y="575567"/>
                </a:lnTo>
                <a:lnTo>
                  <a:pt x="124815" y="550773"/>
                </a:lnTo>
                <a:lnTo>
                  <a:pt x="89296" y="520303"/>
                </a:lnTo>
                <a:lnTo>
                  <a:pt x="58826" y="484784"/>
                </a:lnTo>
                <a:lnTo>
                  <a:pt x="34032" y="444846"/>
                </a:lnTo>
                <a:lnTo>
                  <a:pt x="15544" y="401116"/>
                </a:lnTo>
                <a:lnTo>
                  <a:pt x="3990" y="354225"/>
                </a:lnTo>
                <a:lnTo>
                  <a:pt x="0" y="304800"/>
                </a:lnTo>
                <a:close/>
              </a:path>
            </a:pathLst>
          </a:custGeom>
          <a:ln w="2857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14400" y="4953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304800"/>
                </a:moveTo>
                <a:lnTo>
                  <a:pt x="3989" y="255374"/>
                </a:lnTo>
                <a:lnTo>
                  <a:pt x="15538" y="208483"/>
                </a:lnTo>
                <a:lnTo>
                  <a:pt x="34020" y="164753"/>
                </a:lnTo>
                <a:lnTo>
                  <a:pt x="58808" y="124815"/>
                </a:lnTo>
                <a:lnTo>
                  <a:pt x="89273" y="89296"/>
                </a:lnTo>
                <a:lnTo>
                  <a:pt x="124788" y="58826"/>
                </a:lnTo>
                <a:lnTo>
                  <a:pt x="164725" y="34032"/>
                </a:lnTo>
                <a:lnTo>
                  <a:pt x="208458" y="15544"/>
                </a:lnTo>
                <a:lnTo>
                  <a:pt x="255359" y="3990"/>
                </a:lnTo>
                <a:lnTo>
                  <a:pt x="304800" y="0"/>
                </a:lnTo>
                <a:lnTo>
                  <a:pt x="354225" y="3990"/>
                </a:lnTo>
                <a:lnTo>
                  <a:pt x="401116" y="15544"/>
                </a:lnTo>
                <a:lnTo>
                  <a:pt x="444846" y="34032"/>
                </a:lnTo>
                <a:lnTo>
                  <a:pt x="484784" y="58826"/>
                </a:lnTo>
                <a:lnTo>
                  <a:pt x="520303" y="89296"/>
                </a:lnTo>
                <a:lnTo>
                  <a:pt x="550773" y="124815"/>
                </a:lnTo>
                <a:lnTo>
                  <a:pt x="575567" y="164753"/>
                </a:lnTo>
                <a:lnTo>
                  <a:pt x="594055" y="208483"/>
                </a:lnTo>
                <a:lnTo>
                  <a:pt x="605609" y="255374"/>
                </a:lnTo>
                <a:lnTo>
                  <a:pt x="609600" y="304800"/>
                </a:lnTo>
                <a:lnTo>
                  <a:pt x="605609" y="354225"/>
                </a:lnTo>
                <a:lnTo>
                  <a:pt x="594055" y="401116"/>
                </a:lnTo>
                <a:lnTo>
                  <a:pt x="575567" y="444846"/>
                </a:lnTo>
                <a:lnTo>
                  <a:pt x="550773" y="484784"/>
                </a:lnTo>
                <a:lnTo>
                  <a:pt x="520303" y="520303"/>
                </a:lnTo>
                <a:lnTo>
                  <a:pt x="484784" y="550773"/>
                </a:lnTo>
                <a:lnTo>
                  <a:pt x="444846" y="575567"/>
                </a:lnTo>
                <a:lnTo>
                  <a:pt x="401116" y="594055"/>
                </a:lnTo>
                <a:lnTo>
                  <a:pt x="354225" y="605609"/>
                </a:lnTo>
                <a:lnTo>
                  <a:pt x="304800" y="609600"/>
                </a:lnTo>
                <a:lnTo>
                  <a:pt x="255359" y="605609"/>
                </a:lnTo>
                <a:lnTo>
                  <a:pt x="208458" y="594055"/>
                </a:lnTo>
                <a:lnTo>
                  <a:pt x="164725" y="575567"/>
                </a:lnTo>
                <a:lnTo>
                  <a:pt x="124788" y="550773"/>
                </a:lnTo>
                <a:lnTo>
                  <a:pt x="89273" y="520303"/>
                </a:lnTo>
                <a:lnTo>
                  <a:pt x="58808" y="484784"/>
                </a:lnTo>
                <a:lnTo>
                  <a:pt x="34020" y="444846"/>
                </a:lnTo>
                <a:lnTo>
                  <a:pt x="15538" y="401116"/>
                </a:lnTo>
                <a:lnTo>
                  <a:pt x="3989" y="354225"/>
                </a:lnTo>
                <a:lnTo>
                  <a:pt x="0" y="304800"/>
                </a:lnTo>
                <a:close/>
              </a:path>
            </a:pathLst>
          </a:custGeom>
          <a:ln w="2857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59740" y="2604643"/>
            <a:ext cx="2334895" cy="6965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27100" algn="l"/>
                <a:tab pos="1917700" algn="l"/>
              </a:tabLst>
            </a:pPr>
            <a:r>
              <a:rPr dirty="0" sz="4400">
                <a:solidFill>
                  <a:srgbClr val="004B2B"/>
                </a:solidFill>
                <a:latin typeface="Times New Roman"/>
                <a:cs typeface="Times New Roman"/>
              </a:rPr>
              <a:t>B</a:t>
            </a:r>
            <a:r>
              <a:rPr dirty="0" sz="4400">
                <a:solidFill>
                  <a:srgbClr val="004B2B"/>
                </a:solidFill>
                <a:latin typeface="Times New Roman"/>
                <a:cs typeface="Times New Roman"/>
              </a:rPr>
              <a:t>	</a:t>
            </a:r>
            <a:r>
              <a:rPr dirty="0" sz="4400">
                <a:solidFill>
                  <a:srgbClr val="004B2B"/>
                </a:solidFill>
                <a:latin typeface="Times New Roman"/>
                <a:cs typeface="Times New Roman"/>
              </a:rPr>
              <a:t>C</a:t>
            </a:r>
            <a:r>
              <a:rPr dirty="0" sz="4400">
                <a:solidFill>
                  <a:srgbClr val="004B2B"/>
                </a:solidFill>
                <a:latin typeface="Times New Roman"/>
                <a:cs typeface="Times New Roman"/>
              </a:rPr>
              <a:t>	</a:t>
            </a:r>
            <a:r>
              <a:rPr dirty="0" sz="4400">
                <a:solidFill>
                  <a:srgbClr val="004B2B"/>
                </a:solidFill>
                <a:latin typeface="Times New Roman"/>
                <a:cs typeface="Times New Roman"/>
              </a:rPr>
              <a:t>D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69644" y="3747896"/>
            <a:ext cx="1250950" cy="696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</a:tabLst>
            </a:pPr>
            <a:r>
              <a:rPr dirty="0" sz="4400">
                <a:solidFill>
                  <a:srgbClr val="004B2B"/>
                </a:solidFill>
                <a:latin typeface="Times New Roman"/>
                <a:cs typeface="Times New Roman"/>
              </a:rPr>
              <a:t>E</a:t>
            </a:r>
            <a:r>
              <a:rPr dirty="0" sz="4400">
                <a:solidFill>
                  <a:srgbClr val="004B2B"/>
                </a:solidFill>
                <a:latin typeface="Times New Roman"/>
                <a:cs typeface="Times New Roman"/>
              </a:rPr>
              <a:t>	</a:t>
            </a:r>
            <a:r>
              <a:rPr dirty="0" sz="4400">
                <a:solidFill>
                  <a:srgbClr val="004B2B"/>
                </a:solidFill>
                <a:latin typeface="Times New Roman"/>
                <a:cs typeface="Times New Roman"/>
              </a:rPr>
              <a:t>F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93444" y="4891278"/>
            <a:ext cx="429259" cy="696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>
                <a:solidFill>
                  <a:srgbClr val="004B2B"/>
                </a:solidFill>
                <a:latin typeface="Times New Roman"/>
                <a:cs typeface="Times New Roman"/>
              </a:rPr>
              <a:t>G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905000" y="2057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0"/>
                </a:moveTo>
                <a:lnTo>
                  <a:pt x="609600" y="609600"/>
                </a:lnTo>
              </a:path>
            </a:pathLst>
          </a:custGeom>
          <a:ln w="2857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09600" y="2057400"/>
            <a:ext cx="762000" cy="609600"/>
          </a:xfrm>
          <a:custGeom>
            <a:avLst/>
            <a:gdLst/>
            <a:ahLst/>
            <a:cxnLst/>
            <a:rect l="l" t="t" r="r" b="b"/>
            <a:pathLst>
              <a:path w="762000" h="609600">
                <a:moveTo>
                  <a:pt x="762000" y="0"/>
                </a:moveTo>
                <a:lnTo>
                  <a:pt x="0" y="609600"/>
                </a:lnTo>
              </a:path>
            </a:pathLst>
          </a:custGeom>
          <a:ln w="2857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219200" y="3200400"/>
            <a:ext cx="152400" cy="609600"/>
          </a:xfrm>
          <a:custGeom>
            <a:avLst/>
            <a:gdLst/>
            <a:ahLst/>
            <a:cxnLst/>
            <a:rect l="l" t="t" r="r" b="b"/>
            <a:pathLst>
              <a:path w="152400" h="609600">
                <a:moveTo>
                  <a:pt x="152400" y="0"/>
                </a:moveTo>
                <a:lnTo>
                  <a:pt x="0" y="609600"/>
                </a:lnTo>
              </a:path>
            </a:pathLst>
          </a:custGeom>
          <a:ln w="2857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600200" y="2209800"/>
            <a:ext cx="0" cy="457200"/>
          </a:xfrm>
          <a:custGeom>
            <a:avLst/>
            <a:gdLst/>
            <a:ahLst/>
            <a:cxnLst/>
            <a:rect l="l" t="t" r="r" b="b"/>
            <a:pathLst>
              <a:path w="0"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2857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828800" y="3200400"/>
            <a:ext cx="304800" cy="609600"/>
          </a:xfrm>
          <a:custGeom>
            <a:avLst/>
            <a:gdLst/>
            <a:ahLst/>
            <a:cxnLst/>
            <a:rect l="l" t="t" r="r" b="b"/>
            <a:pathLst>
              <a:path w="304800" h="609600">
                <a:moveTo>
                  <a:pt x="0" y="0"/>
                </a:moveTo>
                <a:lnTo>
                  <a:pt x="304800" y="609600"/>
                </a:lnTo>
              </a:path>
            </a:pathLst>
          </a:custGeom>
          <a:ln w="2857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219200" y="4419600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2857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12140" y="250901"/>
            <a:ext cx="121285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5" b="1">
                <a:solidFill>
                  <a:srgbClr val="004B2B"/>
                </a:solidFill>
                <a:latin typeface="Microsoft YaHei"/>
                <a:cs typeface="Microsoft YaHei"/>
              </a:rPr>
              <a:t>例</a:t>
            </a:r>
            <a:r>
              <a:rPr dirty="0" sz="4000" b="1">
                <a:solidFill>
                  <a:srgbClr val="004B2B"/>
                </a:solidFill>
                <a:latin typeface="Microsoft YaHei"/>
                <a:cs typeface="Microsoft YaHei"/>
              </a:rPr>
              <a:t>如</a:t>
            </a:r>
            <a:r>
              <a:rPr dirty="0" sz="4000" spc="-5" b="1">
                <a:solidFill>
                  <a:srgbClr val="004B2B"/>
                </a:solidFill>
                <a:latin typeface="Times New Roman"/>
                <a:cs typeface="Times New Roman"/>
              </a:rPr>
              <a:t>: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288794" y="275285"/>
            <a:ext cx="619887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990000"/>
                </a:solidFill>
                <a:latin typeface="SimSun"/>
                <a:cs typeface="SimSun"/>
              </a:rPr>
              <a:t>对下列所示树的输入序列应</a:t>
            </a:r>
            <a:r>
              <a:rPr dirty="0" sz="3600" spc="5">
                <a:solidFill>
                  <a:srgbClr val="990000"/>
                </a:solidFill>
                <a:latin typeface="SimSun"/>
                <a:cs typeface="SimSun"/>
              </a:rPr>
              <a:t>为</a:t>
            </a:r>
            <a:r>
              <a:rPr dirty="0" sz="3600">
                <a:solidFill>
                  <a:srgbClr val="990000"/>
                </a:solidFill>
                <a:latin typeface="SimSun"/>
                <a:cs typeface="SimSun"/>
              </a:rPr>
              <a:t>:</a:t>
            </a:r>
            <a:endParaRPr sz="36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622922" y="984122"/>
            <a:ext cx="913130" cy="362585"/>
          </a:xfrm>
          <a:custGeom>
            <a:avLst/>
            <a:gdLst/>
            <a:ahLst/>
            <a:cxnLst/>
            <a:rect l="l" t="t" r="r" b="b"/>
            <a:pathLst>
              <a:path w="913129" h="362584">
                <a:moveTo>
                  <a:pt x="848424" y="252522"/>
                </a:moveTo>
                <a:lnTo>
                  <a:pt x="820801" y="266826"/>
                </a:lnTo>
                <a:lnTo>
                  <a:pt x="913002" y="362076"/>
                </a:lnTo>
                <a:lnTo>
                  <a:pt x="894512" y="263778"/>
                </a:lnTo>
                <a:lnTo>
                  <a:pt x="854963" y="263778"/>
                </a:lnTo>
                <a:lnTo>
                  <a:pt x="848424" y="252522"/>
                </a:lnTo>
                <a:close/>
              </a:path>
              <a:path w="913129" h="362584">
                <a:moveTo>
                  <a:pt x="859675" y="246696"/>
                </a:moveTo>
                <a:lnTo>
                  <a:pt x="848424" y="252522"/>
                </a:lnTo>
                <a:lnTo>
                  <a:pt x="854963" y="263778"/>
                </a:lnTo>
                <a:lnTo>
                  <a:pt x="866012" y="257428"/>
                </a:lnTo>
                <a:lnTo>
                  <a:pt x="859675" y="246696"/>
                </a:lnTo>
                <a:close/>
              </a:path>
              <a:path w="913129" h="362584">
                <a:moveTo>
                  <a:pt x="888492" y="231775"/>
                </a:moveTo>
                <a:lnTo>
                  <a:pt x="859675" y="246696"/>
                </a:lnTo>
                <a:lnTo>
                  <a:pt x="866012" y="257428"/>
                </a:lnTo>
                <a:lnTo>
                  <a:pt x="854963" y="263778"/>
                </a:lnTo>
                <a:lnTo>
                  <a:pt x="894512" y="263778"/>
                </a:lnTo>
                <a:lnTo>
                  <a:pt x="888492" y="231775"/>
                </a:lnTo>
                <a:close/>
              </a:path>
              <a:path w="913129" h="362584">
                <a:moveTo>
                  <a:pt x="847690" y="251258"/>
                </a:moveTo>
                <a:lnTo>
                  <a:pt x="848424" y="252522"/>
                </a:lnTo>
                <a:lnTo>
                  <a:pt x="849496" y="251967"/>
                </a:lnTo>
                <a:lnTo>
                  <a:pt x="848486" y="251967"/>
                </a:lnTo>
                <a:lnTo>
                  <a:pt x="847690" y="251258"/>
                </a:lnTo>
                <a:close/>
              </a:path>
              <a:path w="913129" h="362584">
                <a:moveTo>
                  <a:pt x="847217" y="250443"/>
                </a:moveTo>
                <a:lnTo>
                  <a:pt x="847690" y="251258"/>
                </a:lnTo>
                <a:lnTo>
                  <a:pt x="848486" y="251967"/>
                </a:lnTo>
                <a:lnTo>
                  <a:pt x="847217" y="250443"/>
                </a:lnTo>
                <a:close/>
              </a:path>
              <a:path w="913129" h="362584">
                <a:moveTo>
                  <a:pt x="852439" y="250443"/>
                </a:moveTo>
                <a:lnTo>
                  <a:pt x="847217" y="250443"/>
                </a:lnTo>
                <a:lnTo>
                  <a:pt x="848486" y="251967"/>
                </a:lnTo>
                <a:lnTo>
                  <a:pt x="849496" y="251967"/>
                </a:lnTo>
                <a:lnTo>
                  <a:pt x="852439" y="250443"/>
                </a:lnTo>
                <a:close/>
              </a:path>
              <a:path w="913129" h="362584">
                <a:moveTo>
                  <a:pt x="253" y="0"/>
                </a:moveTo>
                <a:lnTo>
                  <a:pt x="0" y="12700"/>
                </a:lnTo>
                <a:lnTo>
                  <a:pt x="48895" y="13335"/>
                </a:lnTo>
                <a:lnTo>
                  <a:pt x="91058" y="14859"/>
                </a:lnTo>
                <a:lnTo>
                  <a:pt x="133223" y="17399"/>
                </a:lnTo>
                <a:lnTo>
                  <a:pt x="175005" y="20827"/>
                </a:lnTo>
                <a:lnTo>
                  <a:pt x="216661" y="25146"/>
                </a:lnTo>
                <a:lnTo>
                  <a:pt x="257555" y="30352"/>
                </a:lnTo>
                <a:lnTo>
                  <a:pt x="298196" y="36322"/>
                </a:lnTo>
                <a:lnTo>
                  <a:pt x="338327" y="43306"/>
                </a:lnTo>
                <a:lnTo>
                  <a:pt x="377571" y="51053"/>
                </a:lnTo>
                <a:lnTo>
                  <a:pt x="416178" y="59309"/>
                </a:lnTo>
                <a:lnTo>
                  <a:pt x="454025" y="68452"/>
                </a:lnTo>
                <a:lnTo>
                  <a:pt x="490854" y="78231"/>
                </a:lnTo>
                <a:lnTo>
                  <a:pt x="561467" y="99822"/>
                </a:lnTo>
                <a:lnTo>
                  <a:pt x="627506" y="123571"/>
                </a:lnTo>
                <a:lnTo>
                  <a:pt x="688085" y="149478"/>
                </a:lnTo>
                <a:lnTo>
                  <a:pt x="742696" y="177037"/>
                </a:lnTo>
                <a:lnTo>
                  <a:pt x="790575" y="206248"/>
                </a:lnTo>
                <a:lnTo>
                  <a:pt x="831087" y="236474"/>
                </a:lnTo>
                <a:lnTo>
                  <a:pt x="847690" y="251258"/>
                </a:lnTo>
                <a:lnTo>
                  <a:pt x="847217" y="250443"/>
                </a:lnTo>
                <a:lnTo>
                  <a:pt x="852439" y="250443"/>
                </a:lnTo>
                <a:lnTo>
                  <a:pt x="859675" y="246696"/>
                </a:lnTo>
                <a:lnTo>
                  <a:pt x="858138" y="244093"/>
                </a:lnTo>
                <a:lnTo>
                  <a:pt x="857884" y="243459"/>
                </a:lnTo>
                <a:lnTo>
                  <a:pt x="857376" y="242950"/>
                </a:lnTo>
                <a:lnTo>
                  <a:pt x="856869" y="242569"/>
                </a:lnTo>
                <a:lnTo>
                  <a:pt x="838961" y="226567"/>
                </a:lnTo>
                <a:lnTo>
                  <a:pt x="797432" y="195579"/>
                </a:lnTo>
                <a:lnTo>
                  <a:pt x="748537" y="165862"/>
                </a:lnTo>
                <a:lnTo>
                  <a:pt x="693293" y="137794"/>
                </a:lnTo>
                <a:lnTo>
                  <a:pt x="631951" y="111632"/>
                </a:lnTo>
                <a:lnTo>
                  <a:pt x="565276" y="87629"/>
                </a:lnTo>
                <a:lnTo>
                  <a:pt x="494156" y="65912"/>
                </a:lnTo>
                <a:lnTo>
                  <a:pt x="456946" y="56134"/>
                </a:lnTo>
                <a:lnTo>
                  <a:pt x="418973" y="46989"/>
                </a:lnTo>
                <a:lnTo>
                  <a:pt x="379983" y="38480"/>
                </a:lnTo>
                <a:lnTo>
                  <a:pt x="340486" y="30734"/>
                </a:lnTo>
                <a:lnTo>
                  <a:pt x="300100" y="23875"/>
                </a:lnTo>
                <a:lnTo>
                  <a:pt x="259206" y="17779"/>
                </a:lnTo>
                <a:lnTo>
                  <a:pt x="217931" y="12573"/>
                </a:lnTo>
                <a:lnTo>
                  <a:pt x="176022" y="8127"/>
                </a:lnTo>
                <a:lnTo>
                  <a:pt x="133984" y="4699"/>
                </a:lnTo>
                <a:lnTo>
                  <a:pt x="91567" y="2159"/>
                </a:lnTo>
                <a:lnTo>
                  <a:pt x="49022" y="635"/>
                </a:lnTo>
                <a:lnTo>
                  <a:pt x="253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146925" y="1362138"/>
            <a:ext cx="930275" cy="551180"/>
          </a:xfrm>
          <a:custGeom>
            <a:avLst/>
            <a:gdLst/>
            <a:ahLst/>
            <a:cxnLst/>
            <a:rect l="l" t="t" r="r" b="b"/>
            <a:pathLst>
              <a:path w="930275" h="551180">
                <a:moveTo>
                  <a:pt x="0" y="550862"/>
                </a:moveTo>
                <a:lnTo>
                  <a:pt x="930275" y="550862"/>
                </a:lnTo>
                <a:lnTo>
                  <a:pt x="930275" y="0"/>
                </a:lnTo>
                <a:lnTo>
                  <a:pt x="0" y="0"/>
                </a:lnTo>
                <a:lnTo>
                  <a:pt x="0" y="550862"/>
                </a:lnTo>
                <a:close/>
              </a:path>
            </a:pathLst>
          </a:custGeom>
          <a:solidFill>
            <a:srgbClr val="C9F1CE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146925" y="1362138"/>
            <a:ext cx="930275" cy="551180"/>
          </a:xfrm>
          <a:custGeom>
            <a:avLst/>
            <a:gdLst/>
            <a:ahLst/>
            <a:cxnLst/>
            <a:rect l="l" t="t" r="r" b="b"/>
            <a:pathLst>
              <a:path w="930275" h="551180">
                <a:moveTo>
                  <a:pt x="0" y="550862"/>
                </a:moveTo>
                <a:lnTo>
                  <a:pt x="930275" y="550862"/>
                </a:lnTo>
                <a:lnTo>
                  <a:pt x="930275" y="0"/>
                </a:lnTo>
                <a:lnTo>
                  <a:pt x="0" y="0"/>
                </a:lnTo>
                <a:lnTo>
                  <a:pt x="0" y="550862"/>
                </a:lnTo>
                <a:close/>
              </a:path>
            </a:pathLst>
          </a:custGeom>
          <a:ln w="31750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7397750" y="1378013"/>
            <a:ext cx="368300" cy="519430"/>
          </a:xfrm>
          <a:prstGeom prst="rect">
            <a:avLst/>
          </a:prstGeom>
          <a:solidFill>
            <a:srgbClr val="C9F1CE">
              <a:alpha val="50195"/>
            </a:srgbClr>
          </a:solidFill>
        </p:spPr>
        <p:txBody>
          <a:bodyPr wrap="square" lIns="0" tIns="17145" rIns="0" bIns="0" rtlCol="0" vert="horz">
            <a:spAutoFit/>
          </a:bodyPr>
          <a:lstStyle/>
          <a:p>
            <a:pPr marL="87630">
              <a:lnSpc>
                <a:spcPct val="100000"/>
              </a:lnSpc>
              <a:spcBef>
                <a:spcPts val="135"/>
              </a:spcBef>
            </a:pPr>
            <a:r>
              <a:rPr dirty="0" sz="2800" spc="-5" b="1">
                <a:solidFill>
                  <a:srgbClr val="006666"/>
                </a:solidFill>
                <a:latin typeface="Times New Roman"/>
                <a:cs typeface="Times New Roman"/>
              </a:rPr>
              <a:t>A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391400" y="1371600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772400" y="1371600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943600" y="2286063"/>
            <a:ext cx="930275" cy="551180"/>
          </a:xfrm>
          <a:custGeom>
            <a:avLst/>
            <a:gdLst/>
            <a:ahLst/>
            <a:cxnLst/>
            <a:rect l="l" t="t" r="r" b="b"/>
            <a:pathLst>
              <a:path w="930275" h="551180">
                <a:moveTo>
                  <a:pt x="0" y="550862"/>
                </a:moveTo>
                <a:lnTo>
                  <a:pt x="930275" y="550862"/>
                </a:lnTo>
                <a:lnTo>
                  <a:pt x="930275" y="0"/>
                </a:lnTo>
                <a:lnTo>
                  <a:pt x="0" y="0"/>
                </a:lnTo>
                <a:lnTo>
                  <a:pt x="0" y="550862"/>
                </a:lnTo>
                <a:close/>
              </a:path>
            </a:pathLst>
          </a:custGeom>
          <a:solidFill>
            <a:srgbClr val="C9F1CE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943600" y="2286063"/>
            <a:ext cx="930275" cy="551180"/>
          </a:xfrm>
          <a:custGeom>
            <a:avLst/>
            <a:gdLst/>
            <a:ahLst/>
            <a:cxnLst/>
            <a:rect l="l" t="t" r="r" b="b"/>
            <a:pathLst>
              <a:path w="930275" h="551180">
                <a:moveTo>
                  <a:pt x="0" y="550862"/>
                </a:moveTo>
                <a:lnTo>
                  <a:pt x="930275" y="550862"/>
                </a:lnTo>
                <a:lnTo>
                  <a:pt x="930275" y="0"/>
                </a:lnTo>
                <a:lnTo>
                  <a:pt x="0" y="0"/>
                </a:lnTo>
                <a:lnTo>
                  <a:pt x="0" y="550862"/>
                </a:lnTo>
                <a:close/>
              </a:path>
            </a:pathLst>
          </a:custGeom>
          <a:ln w="31750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6194425" y="2301938"/>
            <a:ext cx="368300" cy="519430"/>
          </a:xfrm>
          <a:prstGeom prst="rect">
            <a:avLst/>
          </a:prstGeom>
          <a:solidFill>
            <a:srgbClr val="C9F1CE">
              <a:alpha val="50195"/>
            </a:srgbClr>
          </a:solidFill>
        </p:spPr>
        <p:txBody>
          <a:bodyPr wrap="square" lIns="0" tIns="17780" rIns="0" bIns="0" rtlCol="0" vert="horz">
            <a:spAutoFit/>
          </a:bodyPr>
          <a:lstStyle/>
          <a:p>
            <a:pPr marL="96520">
              <a:lnSpc>
                <a:spcPct val="100000"/>
              </a:lnSpc>
              <a:spcBef>
                <a:spcPts val="140"/>
              </a:spcBef>
            </a:pPr>
            <a:r>
              <a:rPr dirty="0" sz="2800" spc="-5" b="1">
                <a:solidFill>
                  <a:srgbClr val="006666"/>
                </a:solidFill>
                <a:latin typeface="Times New Roman"/>
                <a:cs typeface="Times New Roman"/>
              </a:rPr>
              <a:t>B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188075" y="2295525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569075" y="2295525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858000" y="3276536"/>
            <a:ext cx="930275" cy="551180"/>
          </a:xfrm>
          <a:custGeom>
            <a:avLst/>
            <a:gdLst/>
            <a:ahLst/>
            <a:cxnLst/>
            <a:rect l="l" t="t" r="r" b="b"/>
            <a:pathLst>
              <a:path w="930275" h="551179">
                <a:moveTo>
                  <a:pt x="0" y="550862"/>
                </a:moveTo>
                <a:lnTo>
                  <a:pt x="930275" y="550862"/>
                </a:lnTo>
                <a:lnTo>
                  <a:pt x="930275" y="0"/>
                </a:lnTo>
                <a:lnTo>
                  <a:pt x="0" y="0"/>
                </a:lnTo>
                <a:lnTo>
                  <a:pt x="0" y="550862"/>
                </a:lnTo>
                <a:close/>
              </a:path>
            </a:pathLst>
          </a:custGeom>
          <a:solidFill>
            <a:srgbClr val="C9F1CE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858000" y="3276536"/>
            <a:ext cx="930275" cy="551180"/>
          </a:xfrm>
          <a:custGeom>
            <a:avLst/>
            <a:gdLst/>
            <a:ahLst/>
            <a:cxnLst/>
            <a:rect l="l" t="t" r="r" b="b"/>
            <a:pathLst>
              <a:path w="930275" h="551179">
                <a:moveTo>
                  <a:pt x="0" y="550862"/>
                </a:moveTo>
                <a:lnTo>
                  <a:pt x="930275" y="550862"/>
                </a:lnTo>
                <a:lnTo>
                  <a:pt x="930275" y="0"/>
                </a:lnTo>
                <a:lnTo>
                  <a:pt x="0" y="0"/>
                </a:lnTo>
                <a:lnTo>
                  <a:pt x="0" y="550862"/>
                </a:lnTo>
                <a:close/>
              </a:path>
            </a:pathLst>
          </a:custGeom>
          <a:ln w="31750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7108825" y="3292411"/>
            <a:ext cx="368300" cy="519430"/>
          </a:xfrm>
          <a:prstGeom prst="rect">
            <a:avLst/>
          </a:prstGeom>
          <a:solidFill>
            <a:srgbClr val="C9F1CE">
              <a:alpha val="50195"/>
            </a:srgbClr>
          </a:solidFill>
        </p:spPr>
        <p:txBody>
          <a:bodyPr wrap="square" lIns="0" tIns="17780" rIns="0" bIns="0" rtlCol="0" vert="horz">
            <a:spAutoFit/>
          </a:bodyPr>
          <a:lstStyle/>
          <a:p>
            <a:pPr marL="87630">
              <a:lnSpc>
                <a:spcPct val="100000"/>
              </a:lnSpc>
              <a:spcBef>
                <a:spcPts val="140"/>
              </a:spcBef>
            </a:pPr>
            <a:r>
              <a:rPr dirty="0" sz="2800" spc="-5" b="1">
                <a:solidFill>
                  <a:srgbClr val="006666"/>
                </a:solidFill>
                <a:latin typeface="Times New Roman"/>
                <a:cs typeface="Times New Roman"/>
              </a:rPr>
              <a:t>C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102475" y="3286125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483475" y="3286125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38" name="object 38"/>
          <p:cNvGraphicFramePr>
            <a:graphicFrameLocks noGrp="1"/>
          </p:cNvGraphicFramePr>
          <p:nvPr/>
        </p:nvGraphicFramePr>
        <p:xfrm>
          <a:off x="7740650" y="4251261"/>
          <a:ext cx="977900" cy="5829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475"/>
                <a:gridCol w="381000"/>
                <a:gridCol w="304800"/>
              </a:tblGrid>
              <a:tr h="5508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4B2B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38100">
                      <a:solidFill>
                        <a:srgbClr val="004B2B"/>
                      </a:solidFill>
                      <a:prstDash val="solid"/>
                    </a:lnT>
                    <a:lnB w="38100">
                      <a:solidFill>
                        <a:srgbClr val="004B2B"/>
                      </a:solidFill>
                      <a:prstDash val="solid"/>
                    </a:lnB>
                    <a:solidFill>
                      <a:srgbClr val="C9F1CE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2800" b="1">
                          <a:solidFill>
                            <a:srgbClr val="006666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38100">
                      <a:solidFill>
                        <a:srgbClr val="004B2B"/>
                      </a:solidFill>
                      <a:prstDash val="solid"/>
                    </a:lnT>
                    <a:lnB w="38100">
                      <a:solidFill>
                        <a:srgbClr val="004B2B"/>
                      </a:solidFill>
                      <a:prstDash val="solid"/>
                    </a:lnB>
                    <a:solidFill>
                      <a:srgbClr val="C9F1CE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33"/>
                      </a:solidFill>
                      <a:prstDash val="solid"/>
                    </a:lnL>
                    <a:lnR w="38100">
                      <a:solidFill>
                        <a:srgbClr val="004B2B"/>
                      </a:solidFill>
                      <a:prstDash val="solid"/>
                    </a:lnR>
                    <a:lnT w="38100">
                      <a:solidFill>
                        <a:srgbClr val="004B2B"/>
                      </a:solidFill>
                      <a:prstDash val="solid"/>
                    </a:lnT>
                    <a:lnB w="38100">
                      <a:solidFill>
                        <a:srgbClr val="004B2B"/>
                      </a:solidFill>
                      <a:prstDash val="solid"/>
                    </a:lnB>
                    <a:solidFill>
                      <a:srgbClr val="C9F1CE">
                        <a:alpha val="50195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9" name="object 39"/>
          <p:cNvSpPr/>
          <p:nvPr/>
        </p:nvSpPr>
        <p:spPr>
          <a:xfrm>
            <a:off x="6705600" y="2514600"/>
            <a:ext cx="609600" cy="762000"/>
          </a:xfrm>
          <a:custGeom>
            <a:avLst/>
            <a:gdLst/>
            <a:ahLst/>
            <a:cxnLst/>
            <a:rect l="l" t="t" r="r" b="b"/>
            <a:pathLst>
              <a:path w="609600" h="762000">
                <a:moveTo>
                  <a:pt x="0" y="0"/>
                </a:moveTo>
                <a:lnTo>
                  <a:pt x="609600" y="762000"/>
                </a:lnTo>
              </a:path>
            </a:pathLst>
          </a:custGeom>
          <a:ln w="38100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620000" y="3505200"/>
            <a:ext cx="533400" cy="762000"/>
          </a:xfrm>
          <a:custGeom>
            <a:avLst/>
            <a:gdLst/>
            <a:ahLst/>
            <a:cxnLst/>
            <a:rect l="l" t="t" r="r" b="b"/>
            <a:pathLst>
              <a:path w="533400" h="762000">
                <a:moveTo>
                  <a:pt x="0" y="0"/>
                </a:moveTo>
                <a:lnTo>
                  <a:pt x="533400" y="762000"/>
                </a:lnTo>
              </a:path>
            </a:pathLst>
          </a:custGeom>
          <a:ln w="38100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400800" y="1600200"/>
            <a:ext cx="838200" cy="685800"/>
          </a:xfrm>
          <a:custGeom>
            <a:avLst/>
            <a:gdLst/>
            <a:ahLst/>
            <a:cxnLst/>
            <a:rect l="l" t="t" r="r" b="b"/>
            <a:pathLst>
              <a:path w="838200" h="685800">
                <a:moveTo>
                  <a:pt x="838200" y="0"/>
                </a:moveTo>
                <a:lnTo>
                  <a:pt x="0" y="685800"/>
                </a:lnTo>
              </a:path>
            </a:pathLst>
          </a:custGeom>
          <a:ln w="38100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3197098" y="1436691"/>
            <a:ext cx="1835785" cy="4563745"/>
          </a:xfrm>
          <a:prstGeom prst="rect">
            <a:avLst/>
          </a:prstGeom>
        </p:spPr>
        <p:txBody>
          <a:bodyPr wrap="square" lIns="0" tIns="118110" rIns="0" bIns="0" rtlCol="0" vert="horz">
            <a:spAutoFit/>
          </a:bodyPr>
          <a:lstStyle/>
          <a:p>
            <a:pPr algn="just" marL="19050">
              <a:lnSpc>
                <a:spcPct val="100000"/>
              </a:lnSpc>
              <a:spcBef>
                <a:spcPts val="930"/>
              </a:spcBef>
            </a:pPr>
            <a:r>
              <a:rPr dirty="0" sz="3600" spc="-5" b="1">
                <a:solidFill>
                  <a:srgbClr val="990000"/>
                </a:solidFill>
                <a:latin typeface="Times New Roman"/>
                <a:cs typeface="Times New Roman"/>
              </a:rPr>
              <a:t>(‘#’,</a:t>
            </a:r>
            <a:r>
              <a:rPr dirty="0" sz="3600" spc="-35" b="1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z="3600" spc="-70" b="1">
                <a:solidFill>
                  <a:srgbClr val="990000"/>
                </a:solidFill>
                <a:latin typeface="Times New Roman"/>
                <a:cs typeface="Times New Roman"/>
              </a:rPr>
              <a:t>‘A’)</a:t>
            </a:r>
            <a:endParaRPr sz="3600">
              <a:latin typeface="Times New Roman"/>
              <a:cs typeface="Times New Roman"/>
            </a:endParaRPr>
          </a:p>
          <a:p>
            <a:pPr algn="just" marL="12700" marR="38735" indent="6350">
              <a:lnSpc>
                <a:spcPct val="118100"/>
              </a:lnSpc>
              <a:spcBef>
                <a:spcPts val="50"/>
              </a:spcBef>
            </a:pPr>
            <a:r>
              <a:rPr dirty="0" sz="3600" spc="-55" b="1">
                <a:solidFill>
                  <a:srgbClr val="990000"/>
                </a:solidFill>
                <a:latin typeface="Times New Roman"/>
                <a:cs typeface="Times New Roman"/>
              </a:rPr>
              <a:t>(‘A’,</a:t>
            </a:r>
            <a:r>
              <a:rPr dirty="0" sz="3600" spc="-55" b="1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z="3600" b="1">
                <a:solidFill>
                  <a:srgbClr val="990000"/>
                </a:solidFill>
                <a:latin typeface="Times New Roman"/>
                <a:cs typeface="Times New Roman"/>
              </a:rPr>
              <a:t>‘B’) </a:t>
            </a:r>
            <a:r>
              <a:rPr dirty="0" sz="3600" b="1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baseline="-1543" sz="5400" spc="-1102" b="1">
                <a:solidFill>
                  <a:srgbClr val="990000"/>
                </a:solidFill>
                <a:latin typeface="Times New Roman"/>
                <a:cs typeface="Times New Roman"/>
              </a:rPr>
              <a:t>(</a:t>
            </a:r>
            <a:r>
              <a:rPr dirty="0" sz="3600" spc="-735" b="1">
                <a:solidFill>
                  <a:srgbClr val="CC6600"/>
                </a:solidFill>
                <a:latin typeface="Times New Roman"/>
                <a:cs typeface="Times New Roman"/>
              </a:rPr>
              <a:t>(</a:t>
            </a:r>
            <a:r>
              <a:rPr dirty="0" baseline="-1543" sz="5400" spc="-1102" b="1">
                <a:solidFill>
                  <a:srgbClr val="990000"/>
                </a:solidFill>
                <a:latin typeface="Times New Roman"/>
                <a:cs typeface="Times New Roman"/>
              </a:rPr>
              <a:t>‘</a:t>
            </a:r>
            <a:r>
              <a:rPr dirty="0" sz="3600" spc="-735" b="1">
                <a:solidFill>
                  <a:srgbClr val="CC6600"/>
                </a:solidFill>
                <a:latin typeface="Times New Roman"/>
                <a:cs typeface="Times New Roman"/>
              </a:rPr>
              <a:t>‘</a:t>
            </a:r>
            <a:r>
              <a:rPr dirty="0" baseline="-1543" sz="5400" spc="-1102" b="1">
                <a:solidFill>
                  <a:srgbClr val="990000"/>
                </a:solidFill>
                <a:latin typeface="Times New Roman"/>
                <a:cs typeface="Times New Roman"/>
              </a:rPr>
              <a:t>A</a:t>
            </a:r>
            <a:r>
              <a:rPr dirty="0" sz="3600" spc="-735" b="1">
                <a:solidFill>
                  <a:srgbClr val="CC6600"/>
                </a:solidFill>
                <a:latin typeface="Times New Roman"/>
                <a:cs typeface="Times New Roman"/>
              </a:rPr>
              <a:t>A</a:t>
            </a:r>
            <a:r>
              <a:rPr dirty="0" baseline="-1543" sz="5400" spc="-1102" b="1">
                <a:solidFill>
                  <a:srgbClr val="990000"/>
                </a:solidFill>
                <a:latin typeface="Times New Roman"/>
                <a:cs typeface="Times New Roman"/>
              </a:rPr>
              <a:t>’</a:t>
            </a:r>
            <a:r>
              <a:rPr dirty="0" sz="3600" spc="-735" b="1">
                <a:solidFill>
                  <a:srgbClr val="CC6600"/>
                </a:solidFill>
                <a:latin typeface="Times New Roman"/>
                <a:cs typeface="Times New Roman"/>
              </a:rPr>
              <a:t>’</a:t>
            </a:r>
            <a:r>
              <a:rPr dirty="0" baseline="-1543" sz="5400" spc="-1102" b="1">
                <a:solidFill>
                  <a:srgbClr val="990000"/>
                </a:solidFill>
                <a:latin typeface="Times New Roman"/>
                <a:cs typeface="Times New Roman"/>
              </a:rPr>
              <a:t>,</a:t>
            </a:r>
            <a:r>
              <a:rPr dirty="0" sz="3600" spc="-735" b="1">
                <a:solidFill>
                  <a:srgbClr val="CC6600"/>
                </a:solidFill>
                <a:latin typeface="Times New Roman"/>
                <a:cs typeface="Times New Roman"/>
              </a:rPr>
              <a:t>, </a:t>
            </a:r>
            <a:r>
              <a:rPr dirty="0" baseline="-1543" sz="5400" spc="-1162" b="1">
                <a:solidFill>
                  <a:srgbClr val="990000"/>
                </a:solidFill>
                <a:latin typeface="Times New Roman"/>
                <a:cs typeface="Times New Roman"/>
              </a:rPr>
              <a:t>‘</a:t>
            </a:r>
            <a:r>
              <a:rPr dirty="0" sz="3600" spc="-775" b="1">
                <a:solidFill>
                  <a:srgbClr val="CC6600"/>
                </a:solidFill>
                <a:latin typeface="Times New Roman"/>
                <a:cs typeface="Times New Roman"/>
              </a:rPr>
              <a:t>‘</a:t>
            </a:r>
            <a:r>
              <a:rPr dirty="0" baseline="-1543" sz="5400" spc="-1162" b="1">
                <a:solidFill>
                  <a:srgbClr val="990000"/>
                </a:solidFill>
                <a:latin typeface="Times New Roman"/>
                <a:cs typeface="Times New Roman"/>
              </a:rPr>
              <a:t>C</a:t>
            </a:r>
            <a:r>
              <a:rPr dirty="0" sz="3600" spc="-775" b="1">
                <a:solidFill>
                  <a:srgbClr val="CC6600"/>
                </a:solidFill>
                <a:latin typeface="Times New Roman"/>
                <a:cs typeface="Times New Roman"/>
              </a:rPr>
              <a:t>C</a:t>
            </a:r>
            <a:r>
              <a:rPr dirty="0" baseline="-1543" sz="5400" spc="-1162" b="1">
                <a:solidFill>
                  <a:srgbClr val="990000"/>
                </a:solidFill>
                <a:latin typeface="Times New Roman"/>
                <a:cs typeface="Times New Roman"/>
              </a:rPr>
              <a:t>’</a:t>
            </a:r>
            <a:r>
              <a:rPr dirty="0" sz="3600" spc="-775" b="1">
                <a:solidFill>
                  <a:srgbClr val="CC6600"/>
                </a:solidFill>
                <a:latin typeface="Times New Roman"/>
                <a:cs typeface="Times New Roman"/>
              </a:rPr>
              <a:t>’</a:t>
            </a:r>
            <a:r>
              <a:rPr dirty="0" baseline="-1543" sz="5400" spc="-1162" b="1">
                <a:solidFill>
                  <a:srgbClr val="990000"/>
                </a:solidFill>
                <a:latin typeface="Times New Roman"/>
                <a:cs typeface="Times New Roman"/>
              </a:rPr>
              <a:t>)</a:t>
            </a:r>
            <a:r>
              <a:rPr dirty="0" sz="3600" spc="-775" b="1">
                <a:solidFill>
                  <a:srgbClr val="CC6600"/>
                </a:solidFill>
                <a:latin typeface="Times New Roman"/>
                <a:cs typeface="Times New Roman"/>
              </a:rPr>
              <a:t>)  </a:t>
            </a:r>
            <a:r>
              <a:rPr dirty="0" sz="3600" spc="-55" b="1">
                <a:solidFill>
                  <a:srgbClr val="990000"/>
                </a:solidFill>
                <a:latin typeface="Times New Roman"/>
                <a:cs typeface="Times New Roman"/>
              </a:rPr>
              <a:t>(‘A’,</a:t>
            </a:r>
            <a:r>
              <a:rPr dirty="0" sz="3600" spc="-90" b="1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z="3600" b="1">
                <a:solidFill>
                  <a:srgbClr val="990000"/>
                </a:solidFill>
                <a:latin typeface="Times New Roman"/>
                <a:cs typeface="Times New Roman"/>
              </a:rPr>
              <a:t>‘D’)</a:t>
            </a:r>
            <a:endParaRPr sz="360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  <a:spcBef>
                <a:spcPts val="730"/>
              </a:spcBef>
            </a:pPr>
            <a:r>
              <a:rPr dirty="0" sz="3600" spc="-5" b="1">
                <a:solidFill>
                  <a:srgbClr val="990000"/>
                </a:solidFill>
                <a:latin typeface="Times New Roman"/>
                <a:cs typeface="Times New Roman"/>
              </a:rPr>
              <a:t>(‘C’,</a:t>
            </a:r>
            <a:r>
              <a:rPr dirty="0" sz="3600" spc="-90" b="1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z="3600" b="1">
                <a:solidFill>
                  <a:srgbClr val="990000"/>
                </a:solidFill>
                <a:latin typeface="Times New Roman"/>
                <a:cs typeface="Times New Roman"/>
              </a:rPr>
              <a:t>‘E’)</a:t>
            </a:r>
            <a:endParaRPr sz="360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  <a:spcBef>
                <a:spcPts val="670"/>
              </a:spcBef>
            </a:pPr>
            <a:r>
              <a:rPr dirty="0" sz="3600" spc="-5" b="1">
                <a:solidFill>
                  <a:srgbClr val="CC6600"/>
                </a:solidFill>
                <a:latin typeface="Times New Roman"/>
                <a:cs typeface="Times New Roman"/>
              </a:rPr>
              <a:t>(‘C’,</a:t>
            </a:r>
            <a:r>
              <a:rPr dirty="0" sz="3600" spc="-60" b="1">
                <a:solidFill>
                  <a:srgbClr val="CC6600"/>
                </a:solidFill>
                <a:latin typeface="Times New Roman"/>
                <a:cs typeface="Times New Roman"/>
              </a:rPr>
              <a:t> </a:t>
            </a:r>
            <a:r>
              <a:rPr dirty="0" sz="3600" b="1">
                <a:solidFill>
                  <a:srgbClr val="CC6600"/>
                </a:solidFill>
                <a:latin typeface="Times New Roman"/>
                <a:cs typeface="Times New Roman"/>
              </a:rPr>
              <a:t>‘F’)</a:t>
            </a:r>
            <a:endParaRPr sz="360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  <a:spcBef>
                <a:spcPts val="865"/>
              </a:spcBef>
            </a:pPr>
            <a:r>
              <a:rPr dirty="0" sz="3600" spc="-5" b="1">
                <a:solidFill>
                  <a:srgbClr val="CC6600"/>
                </a:solidFill>
                <a:latin typeface="Times New Roman"/>
                <a:cs typeface="Times New Roman"/>
              </a:rPr>
              <a:t>(‘E’,</a:t>
            </a:r>
            <a:r>
              <a:rPr dirty="0" sz="3600" spc="-80" b="1">
                <a:solidFill>
                  <a:srgbClr val="CC6600"/>
                </a:solidFill>
                <a:latin typeface="Times New Roman"/>
                <a:cs typeface="Times New Roman"/>
              </a:rPr>
              <a:t> </a:t>
            </a:r>
            <a:r>
              <a:rPr dirty="0" sz="3600" b="1">
                <a:solidFill>
                  <a:srgbClr val="CC6600"/>
                </a:solidFill>
                <a:latin typeface="Times New Roman"/>
                <a:cs typeface="Times New Roman"/>
              </a:rPr>
              <a:t>‘G’)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566028" y="5031485"/>
            <a:ext cx="3281045" cy="16351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10000"/>
              </a:lnSpc>
              <a:spcBef>
                <a:spcPts val="95"/>
              </a:spcBef>
            </a:pPr>
            <a:r>
              <a:rPr dirty="0" sz="3200">
                <a:solidFill>
                  <a:srgbClr val="990000"/>
                </a:solidFill>
                <a:latin typeface="SimSun"/>
                <a:cs typeface="SimSun"/>
              </a:rPr>
              <a:t>可见</a:t>
            </a:r>
            <a:r>
              <a:rPr dirty="0" sz="3200" spc="-15">
                <a:solidFill>
                  <a:srgbClr val="990000"/>
                </a:solidFill>
                <a:latin typeface="SimSun"/>
                <a:cs typeface="SimSun"/>
              </a:rPr>
              <a:t>，</a:t>
            </a:r>
            <a:r>
              <a:rPr dirty="0" sz="3200">
                <a:solidFill>
                  <a:srgbClr val="990000"/>
                </a:solidFill>
                <a:latin typeface="SimSun"/>
                <a:cs typeface="SimSun"/>
              </a:rPr>
              <a:t>算法</a:t>
            </a:r>
            <a:r>
              <a:rPr dirty="0" sz="3200" spc="-15">
                <a:solidFill>
                  <a:srgbClr val="990000"/>
                </a:solidFill>
                <a:latin typeface="SimSun"/>
                <a:cs typeface="SimSun"/>
              </a:rPr>
              <a:t>中</a:t>
            </a:r>
            <a:r>
              <a:rPr dirty="0" sz="3200">
                <a:solidFill>
                  <a:srgbClr val="990000"/>
                </a:solidFill>
                <a:latin typeface="SimSun"/>
                <a:cs typeface="SimSun"/>
              </a:rPr>
              <a:t>需要 一个</a:t>
            </a:r>
            <a:r>
              <a:rPr dirty="0" sz="3200" b="1">
                <a:solidFill>
                  <a:srgbClr val="990000"/>
                </a:solidFill>
                <a:latin typeface="Microsoft YaHei"/>
                <a:cs typeface="Microsoft YaHei"/>
              </a:rPr>
              <a:t>队</a:t>
            </a:r>
            <a:r>
              <a:rPr dirty="0" sz="3200" spc="15" b="1">
                <a:solidFill>
                  <a:srgbClr val="990000"/>
                </a:solidFill>
                <a:latin typeface="Microsoft YaHei"/>
                <a:cs typeface="Microsoft YaHei"/>
              </a:rPr>
              <a:t>列</a:t>
            </a:r>
            <a:r>
              <a:rPr dirty="0" sz="3200">
                <a:solidFill>
                  <a:srgbClr val="990000"/>
                </a:solidFill>
                <a:latin typeface="SimSun"/>
                <a:cs typeface="SimSun"/>
              </a:rPr>
              <a:t>保</a:t>
            </a:r>
            <a:r>
              <a:rPr dirty="0" sz="3200" spc="-15">
                <a:solidFill>
                  <a:srgbClr val="990000"/>
                </a:solidFill>
                <a:latin typeface="SimSun"/>
                <a:cs typeface="SimSun"/>
              </a:rPr>
              <a:t>存</a:t>
            </a:r>
            <a:r>
              <a:rPr dirty="0" sz="3200">
                <a:solidFill>
                  <a:srgbClr val="990000"/>
                </a:solidFill>
                <a:latin typeface="SimSun"/>
                <a:cs typeface="SimSun"/>
              </a:rPr>
              <a:t>已建 </a:t>
            </a:r>
            <a:r>
              <a:rPr dirty="0" sz="3200" spc="5">
                <a:solidFill>
                  <a:srgbClr val="990000"/>
                </a:solidFill>
                <a:latin typeface="SimSun"/>
                <a:cs typeface="SimSun"/>
              </a:rPr>
              <a:t>好的</a:t>
            </a:r>
            <a:r>
              <a:rPr dirty="0" sz="3200" spc="-15">
                <a:solidFill>
                  <a:srgbClr val="990000"/>
                </a:solidFill>
                <a:latin typeface="SimSun"/>
                <a:cs typeface="SimSun"/>
              </a:rPr>
              <a:t>结</a:t>
            </a:r>
            <a:r>
              <a:rPr dirty="0" sz="3200" spc="5">
                <a:solidFill>
                  <a:srgbClr val="990000"/>
                </a:solidFill>
                <a:latin typeface="SimSun"/>
                <a:cs typeface="SimSun"/>
              </a:rPr>
              <a:t>点</a:t>
            </a:r>
            <a:r>
              <a:rPr dirty="0" sz="3200">
                <a:solidFill>
                  <a:srgbClr val="990000"/>
                </a:solidFill>
                <a:latin typeface="SimSun"/>
                <a:cs typeface="SimSun"/>
              </a:rPr>
              <a:t>的</a:t>
            </a:r>
            <a:r>
              <a:rPr dirty="0" sz="3200" spc="5" b="1">
                <a:solidFill>
                  <a:srgbClr val="990000"/>
                </a:solidFill>
                <a:latin typeface="Microsoft YaHei"/>
                <a:cs typeface="Microsoft YaHei"/>
              </a:rPr>
              <a:t>指针。</a:t>
            </a:r>
            <a:endParaRPr sz="3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9740" y="196043"/>
            <a:ext cx="7929245" cy="3181350"/>
          </a:xfrm>
          <a:prstGeom prst="rect">
            <a:avLst/>
          </a:prstGeom>
        </p:spPr>
        <p:txBody>
          <a:bodyPr wrap="square" lIns="0" tIns="952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dirty="0" sz="3600" b="1">
                <a:solidFill>
                  <a:srgbClr val="990000"/>
                </a:solidFill>
                <a:latin typeface="Times New Roman"/>
                <a:cs typeface="Times New Roman"/>
              </a:rPr>
              <a:t>void </a:t>
            </a:r>
            <a:r>
              <a:rPr dirty="0" sz="3600" spc="-15">
                <a:solidFill>
                  <a:srgbClr val="990000"/>
                </a:solidFill>
                <a:latin typeface="Times New Roman"/>
                <a:cs typeface="Times New Roman"/>
              </a:rPr>
              <a:t>CreatTree( </a:t>
            </a:r>
            <a:r>
              <a:rPr dirty="0" sz="3600" spc="-25">
                <a:solidFill>
                  <a:srgbClr val="990000"/>
                </a:solidFill>
                <a:latin typeface="Times New Roman"/>
                <a:cs typeface="Times New Roman"/>
              </a:rPr>
              <a:t>CSTree </a:t>
            </a:r>
            <a:r>
              <a:rPr dirty="0" sz="3600" spc="-5" b="1">
                <a:solidFill>
                  <a:srgbClr val="990000"/>
                </a:solidFill>
                <a:latin typeface="Times New Roman"/>
                <a:cs typeface="Times New Roman"/>
              </a:rPr>
              <a:t>&amp;</a:t>
            </a:r>
            <a:r>
              <a:rPr dirty="0" sz="3600" spc="-5">
                <a:solidFill>
                  <a:srgbClr val="990000"/>
                </a:solidFill>
                <a:latin typeface="Times New Roman"/>
                <a:cs typeface="Times New Roman"/>
              </a:rPr>
              <a:t>T </a:t>
            </a:r>
            <a:r>
              <a:rPr dirty="0" sz="3600">
                <a:solidFill>
                  <a:srgbClr val="990000"/>
                </a:solidFill>
                <a:latin typeface="Times New Roman"/>
                <a:cs typeface="Times New Roman"/>
              </a:rPr>
              <a:t>) </a:t>
            </a:r>
            <a:r>
              <a:rPr dirty="0" sz="3600" b="1">
                <a:solidFill>
                  <a:srgbClr val="990000"/>
                </a:solidFill>
                <a:latin typeface="Times New Roman"/>
                <a:cs typeface="Times New Roman"/>
              </a:rPr>
              <a:t>{</a:t>
            </a:r>
            <a:endParaRPr sz="3600">
              <a:latin typeface="Times New Roman"/>
              <a:cs typeface="Times New Roman"/>
            </a:endParaRPr>
          </a:p>
          <a:p>
            <a:pPr marL="462280">
              <a:lnSpc>
                <a:spcPct val="100000"/>
              </a:lnSpc>
              <a:spcBef>
                <a:spcPts val="645"/>
              </a:spcBef>
            </a:pPr>
            <a:r>
              <a:rPr dirty="0" sz="3600">
                <a:solidFill>
                  <a:srgbClr val="990000"/>
                </a:solidFill>
                <a:latin typeface="Times New Roman"/>
                <a:cs typeface="Times New Roman"/>
              </a:rPr>
              <a:t>T =</a:t>
            </a:r>
            <a:r>
              <a:rPr dirty="0" sz="3600" spc="-90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z="3600" b="1">
                <a:solidFill>
                  <a:srgbClr val="990000"/>
                </a:solidFill>
                <a:latin typeface="Times New Roman"/>
                <a:cs typeface="Times New Roman"/>
              </a:rPr>
              <a:t>NULL</a:t>
            </a:r>
            <a:r>
              <a:rPr dirty="0" sz="3600">
                <a:solidFill>
                  <a:srgbClr val="990000"/>
                </a:solidFill>
                <a:latin typeface="Times New Roman"/>
                <a:cs typeface="Times New Roman"/>
              </a:rPr>
              <a:t>;</a:t>
            </a:r>
            <a:endParaRPr sz="36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655"/>
              </a:spcBef>
            </a:pPr>
            <a:r>
              <a:rPr dirty="0" sz="3600" spc="-5" b="1">
                <a:solidFill>
                  <a:srgbClr val="990000"/>
                </a:solidFill>
                <a:latin typeface="Times New Roman"/>
                <a:cs typeface="Times New Roman"/>
              </a:rPr>
              <a:t>for</a:t>
            </a:r>
            <a:r>
              <a:rPr dirty="0" sz="3600" spc="-5">
                <a:solidFill>
                  <a:srgbClr val="990000"/>
                </a:solidFill>
                <a:latin typeface="Times New Roman"/>
                <a:cs typeface="Times New Roman"/>
              </a:rPr>
              <a:t>( </a:t>
            </a:r>
            <a:r>
              <a:rPr dirty="0" sz="3600" b="1">
                <a:solidFill>
                  <a:srgbClr val="990000"/>
                </a:solidFill>
                <a:latin typeface="Times New Roman"/>
                <a:cs typeface="Times New Roman"/>
              </a:rPr>
              <a:t>scanf</a:t>
            </a:r>
            <a:r>
              <a:rPr dirty="0" sz="3600">
                <a:solidFill>
                  <a:srgbClr val="990000"/>
                </a:solidFill>
                <a:latin typeface="Times New Roman"/>
                <a:cs typeface="Times New Roman"/>
              </a:rPr>
              <a:t>(</a:t>
            </a:r>
            <a:r>
              <a:rPr dirty="0" sz="3600" b="1">
                <a:solidFill>
                  <a:srgbClr val="990000"/>
                </a:solidFill>
                <a:latin typeface="Times New Roman"/>
                <a:cs typeface="Times New Roman"/>
              </a:rPr>
              <a:t>&amp;</a:t>
            </a:r>
            <a:r>
              <a:rPr dirty="0" sz="3600">
                <a:solidFill>
                  <a:srgbClr val="990000"/>
                </a:solidFill>
                <a:latin typeface="Times New Roman"/>
                <a:cs typeface="Times New Roman"/>
              </a:rPr>
              <a:t>fa, </a:t>
            </a:r>
            <a:r>
              <a:rPr dirty="0" sz="3600" b="1">
                <a:solidFill>
                  <a:srgbClr val="990000"/>
                </a:solidFill>
                <a:latin typeface="Times New Roman"/>
                <a:cs typeface="Times New Roman"/>
              </a:rPr>
              <a:t>&amp;</a:t>
            </a:r>
            <a:r>
              <a:rPr dirty="0" sz="3600">
                <a:solidFill>
                  <a:srgbClr val="990000"/>
                </a:solidFill>
                <a:latin typeface="Times New Roman"/>
                <a:cs typeface="Times New Roman"/>
              </a:rPr>
              <a:t>ch); </a:t>
            </a:r>
            <a:r>
              <a:rPr dirty="0" sz="3600" spc="-5">
                <a:solidFill>
                  <a:srgbClr val="990000"/>
                </a:solidFill>
                <a:latin typeface="Times New Roman"/>
                <a:cs typeface="Times New Roman"/>
              </a:rPr>
              <a:t>ch!=</a:t>
            </a:r>
            <a:r>
              <a:rPr dirty="0" sz="3600" spc="-5">
                <a:solidFill>
                  <a:srgbClr val="990000"/>
                </a:solidFill>
                <a:latin typeface="Symbol"/>
                <a:cs typeface="Symbol"/>
              </a:rPr>
              <a:t></a:t>
            </a:r>
            <a:r>
              <a:rPr dirty="0" sz="3600" spc="-5">
                <a:solidFill>
                  <a:srgbClr val="990000"/>
                </a:solidFill>
                <a:latin typeface="Times New Roman"/>
                <a:cs typeface="Times New Roman"/>
              </a:rPr>
              <a:t>#</a:t>
            </a:r>
            <a:r>
              <a:rPr dirty="0" sz="3600" spc="-20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z="3600" spc="-5">
                <a:solidFill>
                  <a:srgbClr val="990000"/>
                </a:solidFill>
                <a:latin typeface="Symbol"/>
                <a:cs typeface="Symbol"/>
              </a:rPr>
              <a:t></a:t>
            </a:r>
            <a:r>
              <a:rPr dirty="0" sz="3600" spc="-5">
                <a:solidFill>
                  <a:srgbClr val="990000"/>
                </a:solidFill>
                <a:latin typeface="Times New Roman"/>
                <a:cs typeface="Times New Roman"/>
              </a:rPr>
              <a:t>;</a:t>
            </a:r>
            <a:endParaRPr sz="3600">
              <a:latin typeface="Times New Roman"/>
              <a:cs typeface="Times New Roman"/>
            </a:endParaRPr>
          </a:p>
          <a:p>
            <a:pPr marL="4242435">
              <a:lnSpc>
                <a:spcPct val="100000"/>
              </a:lnSpc>
              <a:spcBef>
                <a:spcPts val="645"/>
              </a:spcBef>
            </a:pPr>
            <a:r>
              <a:rPr dirty="0" sz="3600" b="1">
                <a:solidFill>
                  <a:srgbClr val="990000"/>
                </a:solidFill>
                <a:latin typeface="Times New Roman"/>
                <a:cs typeface="Times New Roman"/>
              </a:rPr>
              <a:t>scanf</a:t>
            </a:r>
            <a:r>
              <a:rPr dirty="0" sz="3600">
                <a:solidFill>
                  <a:srgbClr val="990000"/>
                </a:solidFill>
                <a:latin typeface="Times New Roman"/>
                <a:cs typeface="Times New Roman"/>
              </a:rPr>
              <a:t>(</a:t>
            </a:r>
            <a:r>
              <a:rPr dirty="0" sz="3600" b="1">
                <a:solidFill>
                  <a:srgbClr val="990000"/>
                </a:solidFill>
                <a:latin typeface="Times New Roman"/>
                <a:cs typeface="Times New Roman"/>
              </a:rPr>
              <a:t>&amp;</a:t>
            </a:r>
            <a:r>
              <a:rPr dirty="0" sz="3600">
                <a:solidFill>
                  <a:srgbClr val="990000"/>
                </a:solidFill>
                <a:latin typeface="Times New Roman"/>
                <a:cs typeface="Times New Roman"/>
              </a:rPr>
              <a:t>fa, </a:t>
            </a:r>
            <a:r>
              <a:rPr dirty="0" sz="3600" b="1">
                <a:solidFill>
                  <a:srgbClr val="990000"/>
                </a:solidFill>
                <a:latin typeface="Times New Roman"/>
                <a:cs typeface="Times New Roman"/>
              </a:rPr>
              <a:t>&amp;</a:t>
            </a:r>
            <a:r>
              <a:rPr dirty="0" sz="3600">
                <a:solidFill>
                  <a:srgbClr val="990000"/>
                </a:solidFill>
                <a:latin typeface="Times New Roman"/>
                <a:cs typeface="Times New Roman"/>
              </a:rPr>
              <a:t>ch);)</a:t>
            </a:r>
            <a:r>
              <a:rPr dirty="0" sz="3600" spc="-90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z="3600" b="1">
                <a:solidFill>
                  <a:srgbClr val="990000"/>
                </a:solidFill>
                <a:latin typeface="Times New Roman"/>
                <a:cs typeface="Times New Roman"/>
              </a:rPr>
              <a:t>{</a:t>
            </a:r>
            <a:endParaRPr sz="36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650"/>
              </a:spcBef>
              <a:tabLst>
                <a:tab pos="5434965" algn="l"/>
              </a:tabLst>
            </a:pPr>
            <a:r>
              <a:rPr dirty="0" sz="3600">
                <a:solidFill>
                  <a:srgbClr val="990000"/>
                </a:solidFill>
                <a:latin typeface="Times New Roman"/>
                <a:cs typeface="Times New Roman"/>
              </a:rPr>
              <a:t>p = </a:t>
            </a:r>
            <a:r>
              <a:rPr dirty="0" sz="3600" spc="-10">
                <a:solidFill>
                  <a:srgbClr val="990000"/>
                </a:solidFill>
                <a:latin typeface="Times New Roman"/>
                <a:cs typeface="Times New Roman"/>
              </a:rPr>
              <a:t>GetTreeNode(ch);	</a:t>
            </a:r>
            <a:r>
              <a:rPr dirty="0" sz="3600">
                <a:solidFill>
                  <a:srgbClr val="990000"/>
                </a:solidFill>
                <a:latin typeface="Times New Roman"/>
                <a:cs typeface="Times New Roman"/>
              </a:rPr>
              <a:t>//</a:t>
            </a:r>
            <a:r>
              <a:rPr dirty="0" sz="3600" spc="-20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990000"/>
                </a:solidFill>
                <a:latin typeface="SimSun"/>
                <a:cs typeface="SimSun"/>
              </a:rPr>
              <a:t>创建结点</a:t>
            </a:r>
            <a:endParaRPr sz="36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4394" y="3351657"/>
            <a:ext cx="3731895" cy="1287780"/>
          </a:xfrm>
          <a:prstGeom prst="rect">
            <a:avLst/>
          </a:prstGeom>
        </p:spPr>
        <p:txBody>
          <a:bodyPr wrap="square" lIns="0" tIns="946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dirty="0" sz="3600" spc="-5">
                <a:solidFill>
                  <a:srgbClr val="990000"/>
                </a:solidFill>
                <a:latin typeface="Times New Roman"/>
                <a:cs typeface="Times New Roman"/>
              </a:rPr>
              <a:t>EnQueue(Q, p);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  <a:tabLst>
                <a:tab pos="2605405" algn="l"/>
              </a:tabLst>
            </a:pPr>
            <a:r>
              <a:rPr dirty="0" sz="3600" spc="-5" b="1">
                <a:solidFill>
                  <a:srgbClr val="990000"/>
                </a:solidFill>
                <a:latin typeface="Times New Roman"/>
                <a:cs typeface="Times New Roman"/>
              </a:rPr>
              <a:t>if </a:t>
            </a:r>
            <a:r>
              <a:rPr dirty="0" sz="3600">
                <a:solidFill>
                  <a:srgbClr val="990000"/>
                </a:solidFill>
                <a:latin typeface="Times New Roman"/>
                <a:cs typeface="Times New Roman"/>
              </a:rPr>
              <a:t>(fa </a:t>
            </a:r>
            <a:r>
              <a:rPr dirty="0" sz="3600" b="1">
                <a:solidFill>
                  <a:srgbClr val="990000"/>
                </a:solidFill>
                <a:latin typeface="Times New Roman"/>
                <a:cs typeface="Times New Roman"/>
              </a:rPr>
              <a:t>==</a:t>
            </a:r>
            <a:r>
              <a:rPr dirty="0" sz="3600" spc="10" b="1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z="3600" spc="-5">
                <a:solidFill>
                  <a:srgbClr val="990000"/>
                </a:solidFill>
                <a:latin typeface="Symbol"/>
                <a:cs typeface="Symbol"/>
              </a:rPr>
              <a:t></a:t>
            </a:r>
            <a:r>
              <a:rPr dirty="0" sz="3600" spc="-5">
                <a:solidFill>
                  <a:srgbClr val="990000"/>
                </a:solidFill>
                <a:latin typeface="Times New Roman"/>
                <a:cs typeface="Times New Roman"/>
              </a:rPr>
              <a:t>#</a:t>
            </a:r>
            <a:r>
              <a:rPr dirty="0" sz="3600" spc="5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z="3600" spc="-5">
                <a:solidFill>
                  <a:srgbClr val="990000"/>
                </a:solidFill>
                <a:latin typeface="Symbol"/>
                <a:cs typeface="Symbol"/>
              </a:rPr>
              <a:t></a:t>
            </a:r>
            <a:r>
              <a:rPr dirty="0" sz="3600" spc="-5">
                <a:solidFill>
                  <a:srgbClr val="990000"/>
                </a:solidFill>
                <a:latin typeface="Times New Roman"/>
                <a:cs typeface="Times New Roman"/>
              </a:rPr>
              <a:t>)	</a:t>
            </a:r>
            <a:r>
              <a:rPr dirty="0" sz="3600">
                <a:solidFill>
                  <a:srgbClr val="990000"/>
                </a:solidFill>
                <a:latin typeface="Times New Roman"/>
                <a:cs typeface="Times New Roman"/>
              </a:rPr>
              <a:t>T =</a:t>
            </a:r>
            <a:r>
              <a:rPr dirty="0" sz="3600" spc="-160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990000"/>
                </a:solidFill>
                <a:latin typeface="Times New Roman"/>
                <a:cs typeface="Times New Roman"/>
              </a:rPr>
              <a:t>p;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95073" y="3351657"/>
            <a:ext cx="3695700" cy="1287780"/>
          </a:xfrm>
          <a:prstGeom prst="rect">
            <a:avLst/>
          </a:prstGeom>
        </p:spPr>
        <p:txBody>
          <a:bodyPr wrap="square" lIns="0" tIns="94615" rIns="0" bIns="0" rtlCol="0" vert="horz">
            <a:spAutoFit/>
          </a:bodyPr>
          <a:lstStyle/>
          <a:p>
            <a:pPr algn="ctr" marR="1005840">
              <a:lnSpc>
                <a:spcPct val="100000"/>
              </a:lnSpc>
              <a:spcBef>
                <a:spcPts val="745"/>
              </a:spcBef>
            </a:pPr>
            <a:r>
              <a:rPr dirty="0" sz="3600">
                <a:solidFill>
                  <a:srgbClr val="990000"/>
                </a:solidFill>
                <a:latin typeface="Times New Roman"/>
                <a:cs typeface="Times New Roman"/>
              </a:rPr>
              <a:t>//</a:t>
            </a:r>
            <a:r>
              <a:rPr dirty="0" sz="3600" spc="-90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990000"/>
                </a:solidFill>
                <a:latin typeface="SimSun"/>
                <a:cs typeface="SimSun"/>
              </a:rPr>
              <a:t>指针入队列</a:t>
            </a:r>
            <a:endParaRPr sz="3600">
              <a:latin typeface="SimSun"/>
              <a:cs typeface="SimSun"/>
            </a:endParaRPr>
          </a:p>
          <a:p>
            <a:pPr algn="ctr" marL="556260">
              <a:lnSpc>
                <a:spcPct val="100000"/>
              </a:lnSpc>
              <a:spcBef>
                <a:spcPts val="650"/>
              </a:spcBef>
            </a:pPr>
            <a:r>
              <a:rPr dirty="0" sz="3600" spc="-10">
                <a:solidFill>
                  <a:srgbClr val="990000"/>
                </a:solidFill>
                <a:latin typeface="Times New Roman"/>
                <a:cs typeface="Times New Roman"/>
              </a:rPr>
              <a:t>//</a:t>
            </a:r>
            <a:r>
              <a:rPr dirty="0" sz="3600" spc="-80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990000"/>
                </a:solidFill>
                <a:latin typeface="SimSun"/>
                <a:cs typeface="SimSun"/>
              </a:rPr>
              <a:t>所建为根结点</a:t>
            </a:r>
            <a:endParaRPr sz="36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9740" y="4613960"/>
            <a:ext cx="2698750" cy="1918970"/>
          </a:xfrm>
          <a:prstGeom prst="rect">
            <a:avLst/>
          </a:prstGeom>
        </p:spPr>
        <p:txBody>
          <a:bodyPr wrap="square" lIns="0" tIns="94615" rIns="0" bIns="0" rtlCol="0" vert="horz">
            <a:spAutoFit/>
          </a:bodyPr>
          <a:lstStyle/>
          <a:p>
            <a:pPr marL="927100">
              <a:lnSpc>
                <a:spcPct val="100000"/>
              </a:lnSpc>
              <a:spcBef>
                <a:spcPts val="745"/>
              </a:spcBef>
            </a:pPr>
            <a:r>
              <a:rPr dirty="0" sz="3600" spc="-5" b="1">
                <a:solidFill>
                  <a:srgbClr val="990000"/>
                </a:solidFill>
                <a:latin typeface="Times New Roman"/>
                <a:cs typeface="Times New Roman"/>
              </a:rPr>
              <a:t>else</a:t>
            </a:r>
            <a:r>
              <a:rPr dirty="0" sz="3600" spc="-10" b="1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z="3600" spc="-5" b="1">
                <a:solidFill>
                  <a:srgbClr val="990000"/>
                </a:solidFill>
                <a:latin typeface="Times New Roman"/>
                <a:cs typeface="Times New Roman"/>
              </a:rPr>
              <a:t>{</a:t>
            </a:r>
            <a:endParaRPr sz="36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  <a:spcBef>
                <a:spcPts val="650"/>
              </a:spcBef>
            </a:pPr>
            <a:r>
              <a:rPr dirty="0" sz="3600" spc="-5" b="1">
                <a:solidFill>
                  <a:srgbClr val="990000"/>
                </a:solidFill>
                <a:latin typeface="Times New Roman"/>
                <a:cs typeface="Times New Roman"/>
              </a:rPr>
              <a:t>} </a:t>
            </a:r>
            <a:r>
              <a:rPr dirty="0" sz="3600">
                <a:solidFill>
                  <a:srgbClr val="990000"/>
                </a:solidFill>
                <a:latin typeface="Times New Roman"/>
                <a:cs typeface="Times New Roman"/>
              </a:rPr>
              <a:t>//</a:t>
            </a:r>
            <a:r>
              <a:rPr dirty="0" sz="3600" spc="-15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990000"/>
                </a:solidFill>
                <a:latin typeface="Times New Roman"/>
                <a:cs typeface="Times New Roman"/>
              </a:rPr>
              <a:t>for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dirty="0" sz="3600" spc="-5" b="1">
                <a:solidFill>
                  <a:srgbClr val="990000"/>
                </a:solidFill>
                <a:latin typeface="Times New Roman"/>
                <a:cs typeface="Times New Roman"/>
              </a:rPr>
              <a:t>} </a:t>
            </a:r>
            <a:r>
              <a:rPr dirty="0" sz="3600">
                <a:solidFill>
                  <a:srgbClr val="990000"/>
                </a:solidFill>
                <a:latin typeface="Times New Roman"/>
                <a:cs typeface="Times New Roman"/>
              </a:rPr>
              <a:t>//</a:t>
            </a:r>
            <a:r>
              <a:rPr dirty="0" sz="3600" spc="-60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z="3600" spc="-20">
                <a:solidFill>
                  <a:srgbClr val="990000"/>
                </a:solidFill>
                <a:latin typeface="Times New Roman"/>
                <a:cs typeface="Times New Roman"/>
              </a:rPr>
              <a:t>CreateTree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95701" y="4696205"/>
            <a:ext cx="576961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22630" algn="l"/>
                <a:tab pos="1434465" algn="l"/>
                <a:tab pos="2186305" algn="l"/>
              </a:tabLst>
            </a:pPr>
            <a:r>
              <a:rPr dirty="0" sz="3200" b="1">
                <a:solidFill>
                  <a:srgbClr val="003399"/>
                </a:solidFill>
                <a:latin typeface="Times New Roman"/>
                <a:cs typeface="Times New Roman"/>
              </a:rPr>
              <a:t>…	…	</a:t>
            </a:r>
            <a:r>
              <a:rPr dirty="0" sz="3600" spc="-5" b="1">
                <a:solidFill>
                  <a:srgbClr val="990000"/>
                </a:solidFill>
                <a:latin typeface="Times New Roman"/>
                <a:cs typeface="Times New Roman"/>
              </a:rPr>
              <a:t>}	</a:t>
            </a:r>
            <a:r>
              <a:rPr dirty="0" sz="3600" spc="-5">
                <a:solidFill>
                  <a:srgbClr val="990000"/>
                </a:solidFill>
                <a:latin typeface="Times New Roman"/>
                <a:cs typeface="Times New Roman"/>
              </a:rPr>
              <a:t>//</a:t>
            </a:r>
            <a:r>
              <a:rPr dirty="0" sz="3600" spc="-90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990000"/>
                </a:solidFill>
                <a:latin typeface="SimSun"/>
                <a:cs typeface="SimSun"/>
              </a:rPr>
              <a:t>非根结点的情况</a:t>
            </a:r>
            <a:endParaRPr sz="3600">
              <a:latin typeface="SimSun"/>
              <a:cs typeface="SimSu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382000" y="6172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0"/>
                </a:moveTo>
                <a:lnTo>
                  <a:pt x="0" y="0"/>
                </a:lnTo>
                <a:lnTo>
                  <a:pt x="0" y="381000"/>
                </a:lnTo>
                <a:lnTo>
                  <a:pt x="381000" y="381000"/>
                </a:lnTo>
                <a:lnTo>
                  <a:pt x="381000" y="333374"/>
                </a:lnTo>
                <a:lnTo>
                  <a:pt x="333375" y="333375"/>
                </a:lnTo>
                <a:lnTo>
                  <a:pt x="47625" y="190500"/>
                </a:lnTo>
                <a:lnTo>
                  <a:pt x="333375" y="47625"/>
                </a:lnTo>
                <a:lnTo>
                  <a:pt x="381000" y="47625"/>
                </a:lnTo>
                <a:lnTo>
                  <a:pt x="381000" y="0"/>
                </a:lnTo>
                <a:close/>
              </a:path>
              <a:path w="381000" h="381000">
                <a:moveTo>
                  <a:pt x="381000" y="47625"/>
                </a:moveTo>
                <a:lnTo>
                  <a:pt x="333375" y="47625"/>
                </a:lnTo>
                <a:lnTo>
                  <a:pt x="333375" y="333375"/>
                </a:lnTo>
                <a:lnTo>
                  <a:pt x="381000" y="333374"/>
                </a:lnTo>
                <a:lnTo>
                  <a:pt x="381000" y="47625"/>
                </a:lnTo>
                <a:close/>
              </a:path>
            </a:pathLst>
          </a:custGeom>
          <a:solidFill>
            <a:srgbClr val="5688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4296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0"/>
                </a:moveTo>
                <a:lnTo>
                  <a:pt x="0" y="142875"/>
                </a:lnTo>
                <a:lnTo>
                  <a:pt x="285750" y="285750"/>
                </a:lnTo>
                <a:lnTo>
                  <a:pt x="285750" y="0"/>
                </a:lnTo>
                <a:close/>
              </a:path>
            </a:pathLst>
          </a:custGeom>
          <a:solidFill>
            <a:srgbClr val="3452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4296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285750" y="0"/>
                </a:lnTo>
                <a:lnTo>
                  <a:pt x="285750" y="285750"/>
                </a:lnTo>
                <a:lnTo>
                  <a:pt x="0" y="142875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382000" y="6172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381000"/>
                </a:move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340" y="258536"/>
            <a:ext cx="7722870" cy="6062345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  <a:tabLst>
                <a:tab pos="2922270" algn="l"/>
              </a:tabLst>
            </a:pPr>
            <a:r>
              <a:rPr dirty="0" sz="3600">
                <a:solidFill>
                  <a:srgbClr val="990000"/>
                </a:solidFill>
                <a:latin typeface="Times New Roman"/>
                <a:cs typeface="Times New Roman"/>
              </a:rPr>
              <a:t>GetHead(Q,s);	</a:t>
            </a:r>
            <a:r>
              <a:rPr dirty="0" sz="3600" spc="-10">
                <a:solidFill>
                  <a:srgbClr val="990000"/>
                </a:solidFill>
                <a:latin typeface="Times New Roman"/>
                <a:cs typeface="Times New Roman"/>
              </a:rPr>
              <a:t>//</a:t>
            </a:r>
            <a:r>
              <a:rPr dirty="0" sz="3600" spc="-65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990000"/>
                </a:solidFill>
                <a:latin typeface="SimSun"/>
                <a:cs typeface="SimSun"/>
              </a:rPr>
              <a:t>取队列头元</a:t>
            </a:r>
            <a:r>
              <a:rPr dirty="0" sz="3600" spc="-10">
                <a:solidFill>
                  <a:srgbClr val="990000"/>
                </a:solidFill>
                <a:latin typeface="SimSun"/>
                <a:cs typeface="SimSun"/>
              </a:rPr>
              <a:t>素</a:t>
            </a:r>
            <a:r>
              <a:rPr dirty="0" sz="3600">
                <a:solidFill>
                  <a:srgbClr val="990000"/>
                </a:solidFill>
                <a:latin typeface="Times New Roman"/>
                <a:cs typeface="Times New Roman"/>
              </a:rPr>
              <a:t>(</a:t>
            </a:r>
            <a:r>
              <a:rPr dirty="0" sz="3600">
                <a:solidFill>
                  <a:srgbClr val="990000"/>
                </a:solidFill>
                <a:latin typeface="SimSun"/>
                <a:cs typeface="SimSun"/>
              </a:rPr>
              <a:t>指针</a:t>
            </a:r>
            <a:r>
              <a:rPr dirty="0" sz="3600" spc="-10">
                <a:solidFill>
                  <a:srgbClr val="990000"/>
                </a:solidFill>
                <a:latin typeface="SimSun"/>
                <a:cs typeface="SimSun"/>
              </a:rPr>
              <a:t>值</a:t>
            </a:r>
            <a:r>
              <a:rPr dirty="0" sz="3600">
                <a:solidFill>
                  <a:srgbClr val="990000"/>
                </a:solidFill>
                <a:latin typeface="Times New Roman"/>
                <a:cs typeface="Times New Roman"/>
              </a:rPr>
              <a:t>)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dirty="0" sz="3600" b="1">
                <a:solidFill>
                  <a:srgbClr val="990000"/>
                </a:solidFill>
                <a:latin typeface="Times New Roman"/>
                <a:cs typeface="Times New Roman"/>
              </a:rPr>
              <a:t>while</a:t>
            </a:r>
            <a:r>
              <a:rPr dirty="0" sz="3600" spc="-15" b="1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z="3600" spc="-5">
                <a:solidFill>
                  <a:srgbClr val="990000"/>
                </a:solidFill>
                <a:latin typeface="Times New Roman"/>
                <a:cs typeface="Times New Roman"/>
              </a:rPr>
              <a:t>(s-&gt;data</a:t>
            </a:r>
            <a:r>
              <a:rPr dirty="0" sz="3600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z="3600" b="1">
                <a:solidFill>
                  <a:srgbClr val="990000"/>
                </a:solidFill>
                <a:latin typeface="Times New Roman"/>
                <a:cs typeface="Times New Roman"/>
              </a:rPr>
              <a:t>!=</a:t>
            </a:r>
            <a:r>
              <a:rPr dirty="0" sz="3600" spc="-5" b="1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990000"/>
                </a:solidFill>
                <a:latin typeface="Times New Roman"/>
                <a:cs typeface="Times New Roman"/>
              </a:rPr>
              <a:t>fa )</a:t>
            </a:r>
            <a:r>
              <a:rPr dirty="0" sz="3600" spc="-5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z="3600" b="1">
                <a:solidFill>
                  <a:srgbClr val="990000"/>
                </a:solidFill>
                <a:latin typeface="Times New Roman"/>
                <a:cs typeface="Times New Roman"/>
              </a:rPr>
              <a:t>{</a:t>
            </a:r>
            <a:r>
              <a:rPr dirty="0" sz="3600" spc="-5" b="1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z="3600" spc="-5">
                <a:solidFill>
                  <a:srgbClr val="990000"/>
                </a:solidFill>
                <a:latin typeface="Times New Roman"/>
                <a:cs typeface="Times New Roman"/>
              </a:rPr>
              <a:t>//</a:t>
            </a:r>
            <a:r>
              <a:rPr dirty="0" sz="3600" spc="-10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z="3600" spc="-5">
                <a:solidFill>
                  <a:srgbClr val="990000"/>
                </a:solidFill>
                <a:latin typeface="SimSun"/>
                <a:cs typeface="SimSun"/>
              </a:rPr>
              <a:t>查询双亲结点</a:t>
            </a:r>
            <a:endParaRPr sz="3600">
              <a:latin typeface="SimSun"/>
              <a:cs typeface="SimSun"/>
            </a:endParaRPr>
          </a:p>
          <a:p>
            <a:pPr marL="584200">
              <a:lnSpc>
                <a:spcPct val="100000"/>
              </a:lnSpc>
              <a:spcBef>
                <a:spcPts val="1085"/>
              </a:spcBef>
              <a:tabLst>
                <a:tab pos="3596004" algn="l"/>
              </a:tabLst>
            </a:pPr>
            <a:r>
              <a:rPr dirty="0" sz="3600">
                <a:solidFill>
                  <a:srgbClr val="990000"/>
                </a:solidFill>
                <a:latin typeface="Times New Roman"/>
                <a:cs typeface="Times New Roman"/>
              </a:rPr>
              <a:t>DeQueue(Q,s);	GetHead(Q,s);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dirty="0" sz="3600" spc="-5" b="1">
                <a:solidFill>
                  <a:srgbClr val="990000"/>
                </a:solidFill>
                <a:latin typeface="Times New Roman"/>
                <a:cs typeface="Times New Roman"/>
              </a:rPr>
              <a:t>}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dirty="0" sz="3600" spc="-5" b="1">
                <a:solidFill>
                  <a:srgbClr val="990000"/>
                </a:solidFill>
                <a:latin typeface="Times New Roman"/>
                <a:cs typeface="Times New Roman"/>
              </a:rPr>
              <a:t>if </a:t>
            </a:r>
            <a:r>
              <a:rPr dirty="0" sz="3600">
                <a:solidFill>
                  <a:srgbClr val="990000"/>
                </a:solidFill>
                <a:latin typeface="Times New Roman"/>
                <a:cs typeface="Times New Roman"/>
              </a:rPr>
              <a:t>(</a:t>
            </a:r>
            <a:r>
              <a:rPr dirty="0" sz="3600" b="1">
                <a:solidFill>
                  <a:srgbClr val="990000"/>
                </a:solidFill>
                <a:latin typeface="Times New Roman"/>
                <a:cs typeface="Times New Roman"/>
              </a:rPr>
              <a:t>!</a:t>
            </a:r>
            <a:r>
              <a:rPr dirty="0" sz="3600">
                <a:solidFill>
                  <a:srgbClr val="990000"/>
                </a:solidFill>
                <a:latin typeface="Times New Roman"/>
                <a:cs typeface="Times New Roman"/>
              </a:rPr>
              <a:t>(s-&gt;firstchild))</a:t>
            </a:r>
            <a:endParaRPr sz="36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  <a:spcBef>
                <a:spcPts val="1080"/>
              </a:spcBef>
            </a:pPr>
            <a:r>
              <a:rPr dirty="0" sz="3600" spc="-5" b="1">
                <a:solidFill>
                  <a:srgbClr val="990000"/>
                </a:solidFill>
                <a:latin typeface="Times New Roman"/>
                <a:cs typeface="Times New Roman"/>
              </a:rPr>
              <a:t>{ </a:t>
            </a:r>
            <a:r>
              <a:rPr dirty="0" sz="3600" spc="-5">
                <a:solidFill>
                  <a:srgbClr val="990000"/>
                </a:solidFill>
                <a:latin typeface="Times New Roman"/>
                <a:cs typeface="Times New Roman"/>
              </a:rPr>
              <a:t>s-&gt;firstchild </a:t>
            </a:r>
            <a:r>
              <a:rPr dirty="0" sz="3600">
                <a:solidFill>
                  <a:srgbClr val="990000"/>
                </a:solidFill>
                <a:latin typeface="Times New Roman"/>
                <a:cs typeface="Times New Roman"/>
              </a:rPr>
              <a:t>= p; r = p;</a:t>
            </a:r>
            <a:r>
              <a:rPr dirty="0" sz="3600" spc="-20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z="3600" b="1">
                <a:solidFill>
                  <a:srgbClr val="990000"/>
                </a:solidFill>
                <a:latin typeface="Times New Roman"/>
                <a:cs typeface="Times New Roman"/>
              </a:rPr>
              <a:t>}</a:t>
            </a:r>
            <a:endParaRPr sz="3600">
              <a:latin typeface="Times New Roman"/>
              <a:cs typeface="Times New Roman"/>
            </a:endParaRPr>
          </a:p>
          <a:p>
            <a:pPr algn="ctr" marL="2505075">
              <a:lnSpc>
                <a:spcPct val="100000"/>
              </a:lnSpc>
              <a:spcBef>
                <a:spcPts val="1085"/>
              </a:spcBef>
            </a:pPr>
            <a:r>
              <a:rPr dirty="0" sz="3600" spc="-5">
                <a:solidFill>
                  <a:srgbClr val="990000"/>
                </a:solidFill>
                <a:latin typeface="Times New Roman"/>
                <a:cs typeface="Times New Roman"/>
              </a:rPr>
              <a:t>//</a:t>
            </a:r>
            <a:r>
              <a:rPr dirty="0" sz="3600" spc="-15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990000"/>
                </a:solidFill>
                <a:latin typeface="SimSun"/>
                <a:cs typeface="SimSun"/>
              </a:rPr>
              <a:t>链接第一个孩子结点</a:t>
            </a:r>
            <a:endParaRPr sz="3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  <a:tabLst>
                <a:tab pos="4788535" algn="l"/>
                <a:tab pos="6010275" algn="l"/>
              </a:tabLst>
            </a:pPr>
            <a:r>
              <a:rPr dirty="0" sz="3600" spc="-5" b="1">
                <a:solidFill>
                  <a:srgbClr val="990000"/>
                </a:solidFill>
                <a:latin typeface="Times New Roman"/>
                <a:cs typeface="Times New Roman"/>
              </a:rPr>
              <a:t>else { </a:t>
            </a:r>
            <a:r>
              <a:rPr dirty="0" sz="3600" spc="-10">
                <a:solidFill>
                  <a:srgbClr val="990000"/>
                </a:solidFill>
                <a:latin typeface="Times New Roman"/>
                <a:cs typeface="Times New Roman"/>
              </a:rPr>
              <a:t>r-&gt;nextsibling</a:t>
            </a:r>
            <a:r>
              <a:rPr dirty="0" sz="3600" spc="45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990000"/>
                </a:solidFill>
                <a:latin typeface="Times New Roman"/>
                <a:cs typeface="Times New Roman"/>
              </a:rPr>
              <a:t>=</a:t>
            </a:r>
            <a:r>
              <a:rPr dirty="0" sz="3600" spc="15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990000"/>
                </a:solidFill>
                <a:latin typeface="Times New Roman"/>
                <a:cs typeface="Times New Roman"/>
              </a:rPr>
              <a:t>p;	r = p;	</a:t>
            </a:r>
            <a:r>
              <a:rPr dirty="0" sz="3600" spc="-5" b="1">
                <a:solidFill>
                  <a:srgbClr val="990000"/>
                </a:solidFill>
                <a:latin typeface="Times New Roman"/>
                <a:cs typeface="Times New Roman"/>
              </a:rPr>
              <a:t>}</a:t>
            </a:r>
            <a:endParaRPr sz="3600">
              <a:latin typeface="Times New Roman"/>
              <a:cs typeface="Times New Roman"/>
            </a:endParaRPr>
          </a:p>
          <a:p>
            <a:pPr algn="ctr" marL="2504440">
              <a:lnSpc>
                <a:spcPct val="100000"/>
              </a:lnSpc>
              <a:spcBef>
                <a:spcPts val="1080"/>
              </a:spcBef>
            </a:pPr>
            <a:r>
              <a:rPr dirty="0" sz="3600" spc="-5">
                <a:solidFill>
                  <a:srgbClr val="990000"/>
                </a:solidFill>
                <a:latin typeface="Times New Roman"/>
                <a:cs typeface="Times New Roman"/>
              </a:rPr>
              <a:t>//</a:t>
            </a:r>
            <a:r>
              <a:rPr dirty="0" sz="3600" spc="-10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990000"/>
                </a:solidFill>
                <a:latin typeface="SimSun"/>
                <a:cs typeface="SimSun"/>
              </a:rPr>
              <a:t>链接其它孩子结点</a:t>
            </a:r>
            <a:endParaRPr sz="3600">
              <a:latin typeface="SimSun"/>
              <a:cs typeface="SimSu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458200" y="62484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0"/>
                </a:moveTo>
                <a:lnTo>
                  <a:pt x="0" y="0"/>
                </a:lnTo>
                <a:lnTo>
                  <a:pt x="0" y="381000"/>
                </a:lnTo>
                <a:lnTo>
                  <a:pt x="381000" y="381000"/>
                </a:lnTo>
                <a:lnTo>
                  <a:pt x="381000" y="333374"/>
                </a:lnTo>
                <a:lnTo>
                  <a:pt x="154813" y="333375"/>
                </a:lnTo>
                <a:lnTo>
                  <a:pt x="113097" y="324953"/>
                </a:lnTo>
                <a:lnTo>
                  <a:pt x="79025" y="301988"/>
                </a:lnTo>
                <a:lnTo>
                  <a:pt x="56050" y="267929"/>
                </a:lnTo>
                <a:lnTo>
                  <a:pt x="47625" y="226225"/>
                </a:lnTo>
                <a:lnTo>
                  <a:pt x="47625" y="119062"/>
                </a:lnTo>
                <a:lnTo>
                  <a:pt x="190500" y="119062"/>
                </a:lnTo>
                <a:lnTo>
                  <a:pt x="262000" y="47625"/>
                </a:lnTo>
                <a:lnTo>
                  <a:pt x="381000" y="47625"/>
                </a:lnTo>
                <a:lnTo>
                  <a:pt x="381000" y="0"/>
                </a:lnTo>
                <a:close/>
              </a:path>
              <a:path w="381000" h="381000">
                <a:moveTo>
                  <a:pt x="381000" y="47625"/>
                </a:moveTo>
                <a:lnTo>
                  <a:pt x="262000" y="47625"/>
                </a:lnTo>
                <a:lnTo>
                  <a:pt x="333375" y="119062"/>
                </a:lnTo>
                <a:lnTo>
                  <a:pt x="297688" y="119062"/>
                </a:lnTo>
                <a:lnTo>
                  <a:pt x="297688" y="226225"/>
                </a:lnTo>
                <a:lnTo>
                  <a:pt x="289262" y="267929"/>
                </a:lnTo>
                <a:lnTo>
                  <a:pt x="266287" y="301988"/>
                </a:lnTo>
                <a:lnTo>
                  <a:pt x="232215" y="324953"/>
                </a:lnTo>
                <a:lnTo>
                  <a:pt x="190500" y="333375"/>
                </a:lnTo>
                <a:lnTo>
                  <a:pt x="381000" y="333374"/>
                </a:lnTo>
                <a:lnTo>
                  <a:pt x="381000" y="47625"/>
                </a:lnTo>
                <a:close/>
              </a:path>
              <a:path w="381000" h="381000">
                <a:moveTo>
                  <a:pt x="226186" y="119062"/>
                </a:moveTo>
                <a:lnTo>
                  <a:pt x="119125" y="119062"/>
                </a:lnTo>
                <a:lnTo>
                  <a:pt x="118999" y="226225"/>
                </a:lnTo>
                <a:lnTo>
                  <a:pt x="121808" y="240125"/>
                </a:lnTo>
                <a:lnTo>
                  <a:pt x="129476" y="251477"/>
                </a:lnTo>
                <a:lnTo>
                  <a:pt x="140858" y="259130"/>
                </a:lnTo>
                <a:lnTo>
                  <a:pt x="154813" y="261937"/>
                </a:lnTo>
                <a:lnTo>
                  <a:pt x="190500" y="261937"/>
                </a:lnTo>
                <a:lnTo>
                  <a:pt x="204380" y="259130"/>
                </a:lnTo>
                <a:lnTo>
                  <a:pt x="215725" y="251477"/>
                </a:lnTo>
                <a:lnTo>
                  <a:pt x="223379" y="240125"/>
                </a:lnTo>
                <a:lnTo>
                  <a:pt x="226186" y="226225"/>
                </a:lnTo>
                <a:lnTo>
                  <a:pt x="226186" y="119062"/>
                </a:lnTo>
                <a:close/>
              </a:path>
            </a:pathLst>
          </a:custGeom>
          <a:solidFill>
            <a:srgbClr val="FAE1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505825" y="62960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71500" y="71437"/>
                </a:moveTo>
                <a:lnTo>
                  <a:pt x="0" y="71437"/>
                </a:lnTo>
                <a:lnTo>
                  <a:pt x="0" y="178600"/>
                </a:lnTo>
                <a:lnTo>
                  <a:pt x="8425" y="220304"/>
                </a:lnTo>
                <a:lnTo>
                  <a:pt x="31400" y="254363"/>
                </a:lnTo>
                <a:lnTo>
                  <a:pt x="65472" y="277328"/>
                </a:lnTo>
                <a:lnTo>
                  <a:pt x="107188" y="285750"/>
                </a:lnTo>
                <a:lnTo>
                  <a:pt x="142875" y="285750"/>
                </a:lnTo>
                <a:lnTo>
                  <a:pt x="184590" y="277328"/>
                </a:lnTo>
                <a:lnTo>
                  <a:pt x="218662" y="254363"/>
                </a:lnTo>
                <a:lnTo>
                  <a:pt x="241637" y="220304"/>
                </a:lnTo>
                <a:lnTo>
                  <a:pt x="242847" y="214312"/>
                </a:lnTo>
                <a:lnTo>
                  <a:pt x="107188" y="214312"/>
                </a:lnTo>
                <a:lnTo>
                  <a:pt x="93233" y="211505"/>
                </a:lnTo>
                <a:lnTo>
                  <a:pt x="81851" y="203852"/>
                </a:lnTo>
                <a:lnTo>
                  <a:pt x="74183" y="192500"/>
                </a:lnTo>
                <a:lnTo>
                  <a:pt x="71374" y="178600"/>
                </a:lnTo>
                <a:lnTo>
                  <a:pt x="71500" y="71437"/>
                </a:lnTo>
                <a:close/>
              </a:path>
              <a:path w="285750" h="285750">
                <a:moveTo>
                  <a:pt x="250063" y="71437"/>
                </a:moveTo>
                <a:lnTo>
                  <a:pt x="178561" y="71437"/>
                </a:lnTo>
                <a:lnTo>
                  <a:pt x="178561" y="178600"/>
                </a:lnTo>
                <a:lnTo>
                  <a:pt x="175754" y="192500"/>
                </a:lnTo>
                <a:lnTo>
                  <a:pt x="168100" y="203852"/>
                </a:lnTo>
                <a:lnTo>
                  <a:pt x="156755" y="211505"/>
                </a:lnTo>
                <a:lnTo>
                  <a:pt x="142875" y="214312"/>
                </a:lnTo>
                <a:lnTo>
                  <a:pt x="242847" y="214312"/>
                </a:lnTo>
                <a:lnTo>
                  <a:pt x="250063" y="178600"/>
                </a:lnTo>
                <a:lnTo>
                  <a:pt x="250063" y="71437"/>
                </a:lnTo>
                <a:close/>
              </a:path>
              <a:path w="285750" h="285750">
                <a:moveTo>
                  <a:pt x="214375" y="0"/>
                </a:moveTo>
                <a:lnTo>
                  <a:pt x="142875" y="71437"/>
                </a:lnTo>
                <a:lnTo>
                  <a:pt x="285750" y="71437"/>
                </a:lnTo>
                <a:lnTo>
                  <a:pt x="214375" y="0"/>
                </a:lnTo>
                <a:close/>
              </a:path>
            </a:pathLst>
          </a:custGeom>
          <a:solidFill>
            <a:srgbClr val="9687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505825" y="62960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71437"/>
                </a:moveTo>
                <a:lnTo>
                  <a:pt x="250063" y="71437"/>
                </a:lnTo>
                <a:lnTo>
                  <a:pt x="250063" y="178600"/>
                </a:lnTo>
                <a:lnTo>
                  <a:pt x="241637" y="220304"/>
                </a:lnTo>
                <a:lnTo>
                  <a:pt x="218662" y="254363"/>
                </a:lnTo>
                <a:lnTo>
                  <a:pt x="184590" y="277328"/>
                </a:lnTo>
                <a:lnTo>
                  <a:pt x="142875" y="285750"/>
                </a:lnTo>
                <a:lnTo>
                  <a:pt x="107188" y="285750"/>
                </a:lnTo>
                <a:lnTo>
                  <a:pt x="65472" y="277328"/>
                </a:lnTo>
                <a:lnTo>
                  <a:pt x="31400" y="254363"/>
                </a:lnTo>
                <a:lnTo>
                  <a:pt x="8425" y="220304"/>
                </a:lnTo>
                <a:lnTo>
                  <a:pt x="0" y="178600"/>
                </a:lnTo>
                <a:lnTo>
                  <a:pt x="0" y="71437"/>
                </a:lnTo>
                <a:lnTo>
                  <a:pt x="71500" y="71437"/>
                </a:lnTo>
                <a:lnTo>
                  <a:pt x="71500" y="178600"/>
                </a:lnTo>
                <a:lnTo>
                  <a:pt x="74291" y="192500"/>
                </a:lnTo>
                <a:lnTo>
                  <a:pt x="81914" y="203852"/>
                </a:lnTo>
                <a:lnTo>
                  <a:pt x="93253" y="211505"/>
                </a:lnTo>
                <a:lnTo>
                  <a:pt x="107188" y="214312"/>
                </a:lnTo>
                <a:lnTo>
                  <a:pt x="142875" y="214312"/>
                </a:lnTo>
                <a:lnTo>
                  <a:pt x="156755" y="211505"/>
                </a:lnTo>
                <a:lnTo>
                  <a:pt x="168100" y="203852"/>
                </a:lnTo>
                <a:lnTo>
                  <a:pt x="175754" y="192500"/>
                </a:lnTo>
                <a:lnTo>
                  <a:pt x="178561" y="178600"/>
                </a:lnTo>
                <a:lnTo>
                  <a:pt x="178561" y="71437"/>
                </a:lnTo>
                <a:lnTo>
                  <a:pt x="142875" y="71437"/>
                </a:lnTo>
                <a:lnTo>
                  <a:pt x="214375" y="0"/>
                </a:lnTo>
                <a:lnTo>
                  <a:pt x="285750" y="71437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458200" y="62484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381000"/>
                </a:move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458165"/>
            <a:ext cx="7305675" cy="185547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932939" marR="5080" indent="-1920875">
              <a:lnSpc>
                <a:spcPct val="100000"/>
              </a:lnSpc>
              <a:spcBef>
                <a:spcPts val="100"/>
              </a:spcBef>
              <a:tabLst>
                <a:tab pos="1346200" algn="l"/>
                <a:tab pos="2495550" algn="l"/>
                <a:tab pos="3082290" algn="l"/>
                <a:tab pos="3644900" algn="l"/>
                <a:tab pos="4231640" algn="l"/>
                <a:tab pos="4795520" algn="l"/>
                <a:tab pos="5380990" algn="l"/>
                <a:tab pos="5944870" algn="l"/>
                <a:tab pos="6530340" algn="l"/>
              </a:tabLst>
            </a:pPr>
            <a:r>
              <a:rPr dirty="0" sz="6000"/>
              <a:t>6.8	</a:t>
            </a:r>
            <a:r>
              <a:rPr dirty="0" sz="6000">
                <a:latin typeface="Microsoft JhengHei"/>
                <a:cs typeface="Microsoft JhengHei"/>
              </a:rPr>
              <a:t>哈	夫	曼	树	与 </a:t>
            </a:r>
            <a:r>
              <a:rPr dirty="0" sz="6000">
                <a:latin typeface="Microsoft JhengHei"/>
                <a:cs typeface="Microsoft JhengHei"/>
              </a:rPr>
              <a:t>哈</a:t>
            </a:r>
            <a:r>
              <a:rPr dirty="0" sz="6000">
                <a:latin typeface="Microsoft JhengHei"/>
                <a:cs typeface="Microsoft JhengHei"/>
              </a:rPr>
              <a:t>	</a:t>
            </a:r>
            <a:r>
              <a:rPr dirty="0" sz="6000">
                <a:latin typeface="Microsoft JhengHei"/>
                <a:cs typeface="Microsoft JhengHei"/>
              </a:rPr>
              <a:t>夫</a:t>
            </a:r>
            <a:r>
              <a:rPr dirty="0" sz="6000">
                <a:latin typeface="Microsoft JhengHei"/>
                <a:cs typeface="Microsoft JhengHei"/>
              </a:rPr>
              <a:t>	</a:t>
            </a:r>
            <a:r>
              <a:rPr dirty="0" sz="6000">
                <a:latin typeface="Microsoft JhengHei"/>
                <a:cs typeface="Microsoft JhengHei"/>
              </a:rPr>
              <a:t>曼</a:t>
            </a:r>
            <a:r>
              <a:rPr dirty="0" sz="6000">
                <a:latin typeface="Microsoft JhengHei"/>
                <a:cs typeface="Microsoft JhengHei"/>
              </a:rPr>
              <a:t>	</a:t>
            </a:r>
            <a:r>
              <a:rPr dirty="0" sz="6000">
                <a:latin typeface="Microsoft JhengHei"/>
                <a:cs typeface="Microsoft JhengHei"/>
              </a:rPr>
              <a:t>编</a:t>
            </a:r>
            <a:r>
              <a:rPr dirty="0" sz="6000">
                <a:latin typeface="Microsoft JhengHei"/>
                <a:cs typeface="Microsoft JhengHei"/>
              </a:rPr>
              <a:t>	</a:t>
            </a:r>
            <a:r>
              <a:rPr dirty="0" sz="6000">
                <a:latin typeface="Microsoft JhengHei"/>
                <a:cs typeface="Microsoft JhengHei"/>
              </a:rPr>
              <a:t>码</a:t>
            </a:r>
            <a:endParaRPr sz="6000">
              <a:latin typeface="Microsoft JhengHei"/>
              <a:cs typeface="Microsoft Jheng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340" y="2749360"/>
            <a:ext cx="5867400" cy="2988945"/>
          </a:xfrm>
          <a:prstGeom prst="rect">
            <a:avLst/>
          </a:prstGeom>
        </p:spPr>
        <p:txBody>
          <a:bodyPr wrap="square" lIns="0" tIns="1771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dirty="0" sz="5400">
                <a:solidFill>
                  <a:srgbClr val="568862"/>
                </a:solidFill>
                <a:latin typeface="SimSun"/>
                <a:cs typeface="SimSun"/>
              </a:rPr>
              <a:t>§</a:t>
            </a:r>
            <a:r>
              <a:rPr dirty="0" sz="5400" spc="-35">
                <a:solidFill>
                  <a:srgbClr val="568862"/>
                </a:solidFill>
                <a:latin typeface="SimSun"/>
                <a:cs typeface="SimSun"/>
              </a:rPr>
              <a:t> </a:t>
            </a:r>
            <a:r>
              <a:rPr dirty="0" sz="5400" b="1">
                <a:solidFill>
                  <a:srgbClr val="004B2B"/>
                </a:solidFill>
                <a:latin typeface="Microsoft JhengHei"/>
                <a:cs typeface="Microsoft JhengHei"/>
              </a:rPr>
              <a:t>最</a:t>
            </a:r>
            <a:r>
              <a:rPr dirty="0" sz="5400" spc="15" b="1">
                <a:solidFill>
                  <a:srgbClr val="004B2B"/>
                </a:solidFill>
                <a:latin typeface="Microsoft JhengHei"/>
                <a:cs typeface="Microsoft JhengHei"/>
              </a:rPr>
              <a:t>优</a:t>
            </a:r>
            <a:r>
              <a:rPr dirty="0" sz="5400" b="1">
                <a:solidFill>
                  <a:srgbClr val="004B2B"/>
                </a:solidFill>
                <a:latin typeface="Microsoft JhengHei"/>
                <a:cs typeface="Microsoft JhengHei"/>
              </a:rPr>
              <a:t>树</a:t>
            </a:r>
            <a:r>
              <a:rPr dirty="0" sz="5400" spc="15" b="1">
                <a:solidFill>
                  <a:srgbClr val="004B2B"/>
                </a:solidFill>
                <a:latin typeface="Microsoft JhengHei"/>
                <a:cs typeface="Microsoft JhengHei"/>
              </a:rPr>
              <a:t>的定</a:t>
            </a:r>
            <a:r>
              <a:rPr dirty="0" sz="5400" b="1">
                <a:solidFill>
                  <a:srgbClr val="004B2B"/>
                </a:solidFill>
                <a:latin typeface="Microsoft JhengHei"/>
                <a:cs typeface="Microsoft JhengHei"/>
              </a:rPr>
              <a:t>义</a:t>
            </a:r>
            <a:endParaRPr sz="54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dirty="0" sz="5400">
                <a:solidFill>
                  <a:srgbClr val="568862"/>
                </a:solidFill>
                <a:latin typeface="SimSun"/>
                <a:cs typeface="SimSun"/>
              </a:rPr>
              <a:t>§</a:t>
            </a:r>
            <a:r>
              <a:rPr dirty="0" sz="5400" spc="-100">
                <a:solidFill>
                  <a:srgbClr val="568862"/>
                </a:solidFill>
                <a:latin typeface="SimSun"/>
                <a:cs typeface="SimSun"/>
              </a:rPr>
              <a:t> </a:t>
            </a:r>
            <a:r>
              <a:rPr dirty="0" sz="5400" b="1">
                <a:solidFill>
                  <a:srgbClr val="004B2B"/>
                </a:solidFill>
                <a:latin typeface="Microsoft JhengHei"/>
                <a:cs typeface="Microsoft JhengHei"/>
              </a:rPr>
              <a:t>如</a:t>
            </a:r>
            <a:r>
              <a:rPr dirty="0" sz="5400" spc="20" b="1">
                <a:solidFill>
                  <a:srgbClr val="004B2B"/>
                </a:solidFill>
                <a:latin typeface="Microsoft JhengHei"/>
                <a:cs typeface="Microsoft JhengHei"/>
              </a:rPr>
              <a:t>何</a:t>
            </a:r>
            <a:r>
              <a:rPr dirty="0" sz="5400" b="1">
                <a:solidFill>
                  <a:srgbClr val="004B2B"/>
                </a:solidFill>
                <a:latin typeface="Microsoft JhengHei"/>
                <a:cs typeface="Microsoft JhengHei"/>
              </a:rPr>
              <a:t>构</a:t>
            </a:r>
            <a:r>
              <a:rPr dirty="0" sz="5400" spc="20" b="1">
                <a:solidFill>
                  <a:srgbClr val="004B2B"/>
                </a:solidFill>
                <a:latin typeface="Microsoft JhengHei"/>
                <a:cs typeface="Microsoft JhengHei"/>
              </a:rPr>
              <a:t>造最</a:t>
            </a:r>
            <a:r>
              <a:rPr dirty="0" sz="5400" spc="30" b="1">
                <a:solidFill>
                  <a:srgbClr val="004B2B"/>
                </a:solidFill>
                <a:latin typeface="Microsoft JhengHei"/>
                <a:cs typeface="Microsoft JhengHei"/>
              </a:rPr>
              <a:t>优</a:t>
            </a:r>
            <a:r>
              <a:rPr dirty="0" sz="5400" b="1">
                <a:solidFill>
                  <a:srgbClr val="004B2B"/>
                </a:solidFill>
                <a:latin typeface="Microsoft JhengHei"/>
                <a:cs typeface="Microsoft JhengHei"/>
              </a:rPr>
              <a:t>树</a:t>
            </a:r>
            <a:endParaRPr sz="54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dirty="0" sz="5400">
                <a:solidFill>
                  <a:srgbClr val="568862"/>
                </a:solidFill>
                <a:latin typeface="SimSun"/>
                <a:cs typeface="SimSun"/>
              </a:rPr>
              <a:t>§</a:t>
            </a:r>
            <a:r>
              <a:rPr dirty="0" sz="5400" spc="-15">
                <a:solidFill>
                  <a:srgbClr val="568862"/>
                </a:solidFill>
                <a:latin typeface="SimSun"/>
                <a:cs typeface="SimSun"/>
              </a:rPr>
              <a:t> </a:t>
            </a:r>
            <a:r>
              <a:rPr dirty="0" sz="5400" spc="10" b="1">
                <a:solidFill>
                  <a:srgbClr val="004B2B"/>
                </a:solidFill>
                <a:latin typeface="Microsoft JhengHei"/>
                <a:cs typeface="Microsoft JhengHei"/>
              </a:rPr>
              <a:t>前缀编码</a:t>
            </a:r>
            <a:endParaRPr sz="5400">
              <a:latin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3540" y="630682"/>
            <a:ext cx="4511040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20">
                <a:solidFill>
                  <a:srgbClr val="0000FF"/>
                </a:solidFill>
                <a:latin typeface="Microsoft JhengHei"/>
                <a:cs typeface="Microsoft JhengHei"/>
              </a:rPr>
              <a:t>一、</a:t>
            </a:r>
            <a:r>
              <a:rPr dirty="0" sz="4400" spc="5">
                <a:solidFill>
                  <a:srgbClr val="0000FF"/>
                </a:solidFill>
                <a:latin typeface="Microsoft JhengHei"/>
                <a:cs typeface="Microsoft JhengHei"/>
              </a:rPr>
              <a:t>最优树</a:t>
            </a:r>
            <a:r>
              <a:rPr dirty="0" sz="4400">
                <a:solidFill>
                  <a:srgbClr val="0000FF"/>
                </a:solidFill>
                <a:latin typeface="Microsoft JhengHei"/>
                <a:cs typeface="Microsoft JhengHei"/>
              </a:rPr>
              <a:t>的</a:t>
            </a:r>
            <a:r>
              <a:rPr dirty="0" sz="4400" spc="10">
                <a:solidFill>
                  <a:srgbClr val="0000FF"/>
                </a:solidFill>
                <a:latin typeface="Microsoft JhengHei"/>
                <a:cs typeface="Microsoft JhengHei"/>
              </a:rPr>
              <a:t>定</a:t>
            </a:r>
            <a:r>
              <a:rPr dirty="0" sz="4400">
                <a:solidFill>
                  <a:srgbClr val="0000FF"/>
                </a:solidFill>
                <a:latin typeface="Microsoft JhengHei"/>
                <a:cs typeface="Microsoft JhengHei"/>
              </a:rPr>
              <a:t>义</a:t>
            </a:r>
            <a:endParaRPr sz="4400">
              <a:latin typeface="Microsoft JhengHei"/>
              <a:cs typeface="Microsoft Jheng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2342" y="1796032"/>
            <a:ext cx="7899400" cy="3745229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43815">
              <a:lnSpc>
                <a:spcPct val="100000"/>
              </a:lnSpc>
              <a:spcBef>
                <a:spcPts val="580"/>
              </a:spcBef>
            </a:pPr>
            <a:r>
              <a:rPr dirty="0" sz="4000" spc="15" b="1">
                <a:solidFill>
                  <a:srgbClr val="800080"/>
                </a:solidFill>
                <a:latin typeface="Microsoft YaHei"/>
                <a:cs typeface="Microsoft YaHei"/>
              </a:rPr>
              <a:t>结点的路径长</a:t>
            </a:r>
            <a:r>
              <a:rPr dirty="0" sz="4000" spc="5" b="1">
                <a:solidFill>
                  <a:srgbClr val="800080"/>
                </a:solidFill>
                <a:latin typeface="Microsoft YaHei"/>
                <a:cs typeface="Microsoft YaHei"/>
              </a:rPr>
              <a:t>度</a:t>
            </a:r>
            <a:r>
              <a:rPr dirty="0" sz="4000" spc="-5">
                <a:solidFill>
                  <a:srgbClr val="333333"/>
                </a:solidFill>
                <a:latin typeface="SimSun"/>
                <a:cs typeface="SimSun"/>
              </a:rPr>
              <a:t>定义为：</a:t>
            </a:r>
            <a:endParaRPr sz="4000">
              <a:latin typeface="SimSun"/>
              <a:cs typeface="SimSun"/>
            </a:endParaRPr>
          </a:p>
          <a:p>
            <a:pPr marL="679450" marR="1115060">
              <a:lnSpc>
                <a:spcPct val="110000"/>
              </a:lnSpc>
            </a:pPr>
            <a:r>
              <a:rPr dirty="0" sz="4000">
                <a:solidFill>
                  <a:srgbClr val="006666"/>
                </a:solidFill>
                <a:latin typeface="SimSun"/>
                <a:cs typeface="SimSun"/>
              </a:rPr>
              <a:t>从根结点到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该结</a:t>
            </a:r>
            <a:r>
              <a:rPr dirty="0" sz="4000">
                <a:solidFill>
                  <a:srgbClr val="006666"/>
                </a:solidFill>
                <a:latin typeface="SimSun"/>
                <a:cs typeface="SimSun"/>
              </a:rPr>
              <a:t>点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的路</a:t>
            </a:r>
            <a:r>
              <a:rPr dirty="0" sz="4000">
                <a:solidFill>
                  <a:srgbClr val="006666"/>
                </a:solidFill>
                <a:latin typeface="SimSun"/>
                <a:cs typeface="SimSun"/>
              </a:rPr>
              <a:t>径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上 </a:t>
            </a:r>
            <a:r>
              <a:rPr dirty="0" sz="4000">
                <a:solidFill>
                  <a:srgbClr val="006666"/>
                </a:solidFill>
                <a:latin typeface="SimSun"/>
                <a:cs typeface="SimSun"/>
              </a:rPr>
              <a:t>分支的数目。</a:t>
            </a:r>
            <a:endParaRPr sz="40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3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4000" spc="10" b="1">
                <a:solidFill>
                  <a:srgbClr val="800080"/>
                </a:solidFill>
                <a:latin typeface="Microsoft YaHei"/>
                <a:cs typeface="Microsoft YaHei"/>
              </a:rPr>
              <a:t>树</a:t>
            </a:r>
            <a:r>
              <a:rPr dirty="0" sz="4000" spc="-5" b="1">
                <a:solidFill>
                  <a:srgbClr val="800080"/>
                </a:solidFill>
                <a:latin typeface="Microsoft YaHei"/>
                <a:cs typeface="Microsoft YaHei"/>
              </a:rPr>
              <a:t>的</a:t>
            </a:r>
            <a:r>
              <a:rPr dirty="0" sz="4000" spc="10" b="1">
                <a:solidFill>
                  <a:srgbClr val="800080"/>
                </a:solidFill>
                <a:latin typeface="Microsoft YaHei"/>
                <a:cs typeface="Microsoft YaHei"/>
              </a:rPr>
              <a:t>路径</a:t>
            </a:r>
            <a:r>
              <a:rPr dirty="0" sz="4000" spc="-5" b="1">
                <a:solidFill>
                  <a:srgbClr val="800080"/>
                </a:solidFill>
                <a:latin typeface="Microsoft YaHei"/>
                <a:cs typeface="Microsoft YaHei"/>
              </a:rPr>
              <a:t>长</a:t>
            </a:r>
            <a:r>
              <a:rPr dirty="0" sz="4000" spc="30" b="1">
                <a:solidFill>
                  <a:srgbClr val="800080"/>
                </a:solidFill>
                <a:latin typeface="Microsoft YaHei"/>
                <a:cs typeface="Microsoft YaHei"/>
              </a:rPr>
              <a:t>度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定义为：</a:t>
            </a:r>
            <a:endParaRPr sz="4000">
              <a:latin typeface="SimSun"/>
              <a:cs typeface="SimSun"/>
            </a:endParaRPr>
          </a:p>
          <a:p>
            <a:pPr marL="774065">
              <a:lnSpc>
                <a:spcPct val="100000"/>
              </a:lnSpc>
              <a:spcBef>
                <a:spcPts val="50"/>
              </a:spcBef>
            </a:pPr>
            <a:r>
              <a:rPr dirty="0" sz="4000">
                <a:solidFill>
                  <a:srgbClr val="006666"/>
                </a:solidFill>
                <a:latin typeface="SimSun"/>
                <a:cs typeface="SimSun"/>
              </a:rPr>
              <a:t>树中每个结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点的</a:t>
            </a:r>
            <a:r>
              <a:rPr dirty="0" sz="4000">
                <a:solidFill>
                  <a:srgbClr val="006666"/>
                </a:solidFill>
                <a:latin typeface="SimSun"/>
                <a:cs typeface="SimSun"/>
              </a:rPr>
              <a:t>路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径长</a:t>
            </a:r>
            <a:r>
              <a:rPr dirty="0" sz="4000">
                <a:solidFill>
                  <a:srgbClr val="006666"/>
                </a:solidFill>
                <a:latin typeface="SimSun"/>
                <a:cs typeface="SimSun"/>
              </a:rPr>
              <a:t>度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之和。</a:t>
            </a:r>
            <a:endParaRPr sz="4000">
              <a:latin typeface="SimSun"/>
              <a:cs typeface="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5800" y="1904936"/>
            <a:ext cx="309562" cy="3095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85800" y="4267136"/>
            <a:ext cx="309562" cy="3095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1848" y="477977"/>
            <a:ext cx="613854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10">
                <a:solidFill>
                  <a:srgbClr val="800080"/>
                </a:solidFill>
                <a:latin typeface="Microsoft YaHei"/>
                <a:cs typeface="Microsoft YaHei"/>
              </a:rPr>
              <a:t>树的带权路</a:t>
            </a:r>
            <a:r>
              <a:rPr dirty="0" sz="4000" spc="-5">
                <a:solidFill>
                  <a:srgbClr val="800080"/>
                </a:solidFill>
                <a:latin typeface="Microsoft YaHei"/>
                <a:cs typeface="Microsoft YaHei"/>
              </a:rPr>
              <a:t>径</a:t>
            </a:r>
            <a:r>
              <a:rPr dirty="0" sz="4000" spc="10">
                <a:solidFill>
                  <a:srgbClr val="800080"/>
                </a:solidFill>
                <a:latin typeface="Microsoft YaHei"/>
                <a:cs typeface="Microsoft YaHei"/>
              </a:rPr>
              <a:t>长</a:t>
            </a:r>
            <a:r>
              <a:rPr dirty="0" sz="4000" spc="50">
                <a:solidFill>
                  <a:srgbClr val="800080"/>
                </a:solidFill>
                <a:latin typeface="Microsoft YaHei"/>
                <a:cs typeface="Microsoft YaHei"/>
              </a:rPr>
              <a:t>度</a:t>
            </a:r>
            <a:r>
              <a:rPr dirty="0" sz="4000" spc="-5" b="0">
                <a:solidFill>
                  <a:srgbClr val="006666"/>
                </a:solidFill>
                <a:latin typeface="SimSun"/>
                <a:cs typeface="SimSun"/>
              </a:rPr>
              <a:t>定义为：</a:t>
            </a:r>
            <a:endParaRPr sz="40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2239" y="1143685"/>
            <a:ext cx="8836660" cy="4983480"/>
          </a:xfrm>
          <a:prstGeom prst="rect">
            <a:avLst/>
          </a:prstGeom>
        </p:spPr>
        <p:txBody>
          <a:bodyPr wrap="square" lIns="0" tIns="159385" rIns="0" bIns="0" rtlCol="0" vert="horz">
            <a:spAutoFit/>
          </a:bodyPr>
          <a:lstStyle/>
          <a:p>
            <a:pPr marL="813435">
              <a:lnSpc>
                <a:spcPct val="100000"/>
              </a:lnSpc>
              <a:spcBef>
                <a:spcPts val="1255"/>
              </a:spcBef>
            </a:pPr>
            <a:r>
              <a:rPr dirty="0" sz="3600">
                <a:solidFill>
                  <a:srgbClr val="006666"/>
                </a:solidFill>
                <a:latin typeface="SimSun"/>
                <a:cs typeface="SimSun"/>
              </a:rPr>
              <a:t>树中所有叶子</a:t>
            </a:r>
            <a:r>
              <a:rPr dirty="0" sz="3600" spc="10" b="1">
                <a:solidFill>
                  <a:srgbClr val="333399"/>
                </a:solidFill>
                <a:latin typeface="Microsoft YaHei"/>
                <a:cs typeface="Microsoft YaHei"/>
              </a:rPr>
              <a:t>结点的带权路径长</a:t>
            </a:r>
            <a:r>
              <a:rPr dirty="0" sz="3600" spc="15" b="1">
                <a:solidFill>
                  <a:srgbClr val="333399"/>
                </a:solidFill>
                <a:latin typeface="Microsoft YaHei"/>
                <a:cs typeface="Microsoft YaHei"/>
              </a:rPr>
              <a:t>度</a:t>
            </a:r>
            <a:r>
              <a:rPr dirty="0" sz="3600">
                <a:solidFill>
                  <a:srgbClr val="006666"/>
                </a:solidFill>
                <a:latin typeface="SimSun"/>
                <a:cs typeface="SimSun"/>
              </a:rPr>
              <a:t>之和</a:t>
            </a:r>
            <a:endParaRPr sz="3600">
              <a:latin typeface="SimSun"/>
              <a:cs typeface="SimSun"/>
            </a:endParaRPr>
          </a:p>
          <a:p>
            <a:pPr marL="803910">
              <a:lnSpc>
                <a:spcPct val="100000"/>
              </a:lnSpc>
              <a:spcBef>
                <a:spcPts val="1285"/>
              </a:spcBef>
            </a:pPr>
            <a:r>
              <a:rPr dirty="0" sz="4000" spc="-5">
                <a:solidFill>
                  <a:srgbClr val="006666"/>
                </a:solidFill>
                <a:latin typeface="Times New Roman"/>
                <a:cs typeface="Times New Roman"/>
              </a:rPr>
              <a:t>WPL(T)</a:t>
            </a:r>
            <a:r>
              <a:rPr dirty="0" sz="4000">
                <a:solidFill>
                  <a:srgbClr val="006666"/>
                </a:solidFill>
                <a:latin typeface="Times New Roman"/>
                <a:cs typeface="Times New Roman"/>
              </a:rPr>
              <a:t> </a:t>
            </a:r>
            <a:r>
              <a:rPr dirty="0" sz="4000" spc="-5">
                <a:solidFill>
                  <a:srgbClr val="006666"/>
                </a:solidFill>
                <a:latin typeface="Times New Roman"/>
                <a:cs typeface="Times New Roman"/>
              </a:rPr>
              <a:t>=</a:t>
            </a:r>
            <a:r>
              <a:rPr dirty="0" sz="4000" spc="-10">
                <a:solidFill>
                  <a:srgbClr val="006666"/>
                </a:solidFill>
                <a:latin typeface="Times New Roman"/>
                <a:cs typeface="Times New Roman"/>
              </a:rPr>
              <a:t> </a:t>
            </a:r>
            <a:r>
              <a:rPr dirty="0" sz="4000" spc="-5">
                <a:solidFill>
                  <a:srgbClr val="006666"/>
                </a:solidFill>
                <a:latin typeface="Symbol"/>
                <a:cs typeface="Symbol"/>
              </a:rPr>
              <a:t></a:t>
            </a:r>
            <a:r>
              <a:rPr dirty="0" sz="4000" spc="-5">
                <a:solidFill>
                  <a:srgbClr val="006666"/>
                </a:solidFill>
                <a:latin typeface="Times New Roman"/>
                <a:cs typeface="Times New Roman"/>
              </a:rPr>
              <a:t>w</a:t>
            </a:r>
            <a:r>
              <a:rPr dirty="0" baseline="-20964" sz="3975" spc="-7">
                <a:solidFill>
                  <a:srgbClr val="006666"/>
                </a:solidFill>
                <a:latin typeface="Times New Roman"/>
                <a:cs typeface="Times New Roman"/>
              </a:rPr>
              <a:t>k</a:t>
            </a:r>
            <a:r>
              <a:rPr dirty="0" sz="4000" spc="-5">
                <a:solidFill>
                  <a:srgbClr val="006666"/>
                </a:solidFill>
                <a:latin typeface="Times New Roman"/>
                <a:cs typeface="Times New Roman"/>
              </a:rPr>
              <a:t>l</a:t>
            </a:r>
            <a:r>
              <a:rPr dirty="0" baseline="-20964" sz="3975" spc="-7">
                <a:solidFill>
                  <a:srgbClr val="006666"/>
                </a:solidFill>
                <a:latin typeface="Times New Roman"/>
                <a:cs typeface="Times New Roman"/>
              </a:rPr>
              <a:t>k</a:t>
            </a:r>
            <a:r>
              <a:rPr dirty="0" baseline="-20964" sz="3975">
                <a:solidFill>
                  <a:srgbClr val="006666"/>
                </a:solidFill>
                <a:latin typeface="Times New Roman"/>
                <a:cs typeface="Times New Roman"/>
              </a:rPr>
              <a:t> </a:t>
            </a:r>
            <a:r>
              <a:rPr dirty="0" sz="4000" spc="-5">
                <a:solidFill>
                  <a:srgbClr val="006666"/>
                </a:solidFill>
                <a:latin typeface="Times New Roman"/>
                <a:cs typeface="Times New Roman"/>
              </a:rPr>
              <a:t>(</a:t>
            </a:r>
            <a:r>
              <a:rPr dirty="0" sz="4000">
                <a:solidFill>
                  <a:srgbClr val="006666"/>
                </a:solidFill>
                <a:latin typeface="SimSun"/>
                <a:cs typeface="SimSun"/>
              </a:rPr>
              <a:t>对所有叶子结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点</a:t>
            </a:r>
            <a:r>
              <a:rPr dirty="0" sz="4000" spc="-5">
                <a:solidFill>
                  <a:srgbClr val="006666"/>
                </a:solidFill>
                <a:latin typeface="Times New Roman"/>
                <a:cs typeface="Times New Roman"/>
              </a:rPr>
              <a:t>)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。</a:t>
            </a:r>
            <a:endParaRPr sz="4000">
              <a:latin typeface="SimSun"/>
              <a:cs typeface="SimSun"/>
            </a:endParaRPr>
          </a:p>
          <a:p>
            <a:pPr marL="330200">
              <a:lnSpc>
                <a:spcPct val="100000"/>
              </a:lnSpc>
              <a:spcBef>
                <a:spcPts val="3010"/>
              </a:spcBef>
            </a:pPr>
            <a:r>
              <a:rPr dirty="0" sz="4000" spc="5" b="1">
                <a:solidFill>
                  <a:srgbClr val="0000FF"/>
                </a:solidFill>
                <a:latin typeface="Microsoft YaHei"/>
                <a:cs typeface="Microsoft YaHei"/>
              </a:rPr>
              <a:t>例如：</a:t>
            </a:r>
            <a:endParaRPr sz="4000">
              <a:latin typeface="Microsoft YaHei"/>
              <a:cs typeface="Microsoft YaHei"/>
            </a:endParaRPr>
          </a:p>
          <a:p>
            <a:pPr algn="just" marL="25400" marR="17780" indent="635000">
              <a:lnSpc>
                <a:spcPct val="125000"/>
              </a:lnSpc>
              <a:spcBef>
                <a:spcPts val="1664"/>
              </a:spcBef>
            </a:pPr>
            <a:r>
              <a:rPr dirty="0" sz="4000" spc="5">
                <a:solidFill>
                  <a:srgbClr val="006666"/>
                </a:solidFill>
                <a:latin typeface="SimSun"/>
                <a:cs typeface="SimSun"/>
              </a:rPr>
              <a:t>在所有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含</a:t>
            </a:r>
            <a:r>
              <a:rPr dirty="0" sz="4000" spc="-1065">
                <a:solidFill>
                  <a:srgbClr val="006666"/>
                </a:solidFill>
                <a:latin typeface="SimSun"/>
                <a:cs typeface="SimSun"/>
              </a:rPr>
              <a:t> </a:t>
            </a:r>
            <a:r>
              <a:rPr dirty="0" sz="4000" spc="-5" i="1">
                <a:solidFill>
                  <a:srgbClr val="006666"/>
                </a:solidFill>
                <a:latin typeface="Times New Roman"/>
                <a:cs typeface="Times New Roman"/>
              </a:rPr>
              <a:t>n</a:t>
            </a:r>
            <a:r>
              <a:rPr dirty="0" sz="4000" spc="-35" i="1">
                <a:solidFill>
                  <a:srgbClr val="006666"/>
                </a:solidFill>
                <a:latin typeface="Times New Roman"/>
                <a:cs typeface="Times New Roman"/>
              </a:rPr>
              <a:t> </a:t>
            </a:r>
            <a:r>
              <a:rPr dirty="0" sz="4000">
                <a:solidFill>
                  <a:srgbClr val="006666"/>
                </a:solidFill>
                <a:latin typeface="SimSun"/>
                <a:cs typeface="SimSun"/>
              </a:rPr>
              <a:t>个叶子结点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、</a:t>
            </a:r>
            <a:r>
              <a:rPr dirty="0" sz="4000">
                <a:solidFill>
                  <a:srgbClr val="006666"/>
                </a:solidFill>
                <a:latin typeface="SimSun"/>
                <a:cs typeface="SimSun"/>
              </a:rPr>
              <a:t>并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带相</a:t>
            </a:r>
            <a:r>
              <a:rPr dirty="0" sz="4000">
                <a:solidFill>
                  <a:srgbClr val="006666"/>
                </a:solidFill>
                <a:latin typeface="SimSun"/>
                <a:cs typeface="SimSun"/>
              </a:rPr>
              <a:t>同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权 </a:t>
            </a:r>
            <a:r>
              <a:rPr dirty="0" sz="4000">
                <a:solidFill>
                  <a:srgbClr val="006666"/>
                </a:solidFill>
                <a:latin typeface="SimSun"/>
                <a:cs typeface="SimSun"/>
              </a:rPr>
              <a:t>值</a:t>
            </a:r>
            <a:r>
              <a:rPr dirty="0" sz="4000" spc="990">
                <a:solidFill>
                  <a:srgbClr val="006666"/>
                </a:solidFill>
                <a:latin typeface="SimSun"/>
                <a:cs typeface="SimSun"/>
              </a:rPr>
              <a:t>的</a:t>
            </a:r>
            <a:r>
              <a:rPr dirty="0" sz="4000" spc="-5">
                <a:solidFill>
                  <a:srgbClr val="006666"/>
                </a:solidFill>
                <a:latin typeface="Times New Roman"/>
                <a:cs typeface="Times New Roman"/>
              </a:rPr>
              <a:t>m</a:t>
            </a:r>
            <a:r>
              <a:rPr dirty="0" sz="4000" spc="-40">
                <a:solidFill>
                  <a:srgbClr val="006666"/>
                </a:solidFill>
                <a:latin typeface="Times New Roman"/>
                <a:cs typeface="Times New Roman"/>
              </a:rPr>
              <a:t> 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叉</a:t>
            </a:r>
            <a:r>
              <a:rPr dirty="0" sz="4000" spc="10">
                <a:solidFill>
                  <a:srgbClr val="006666"/>
                </a:solidFill>
                <a:latin typeface="SimSun"/>
                <a:cs typeface="SimSun"/>
              </a:rPr>
              <a:t>树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中</a:t>
            </a:r>
            <a:r>
              <a:rPr dirty="0" sz="4000" spc="10">
                <a:solidFill>
                  <a:srgbClr val="006666"/>
                </a:solidFill>
                <a:latin typeface="SimSun"/>
                <a:cs typeface="SimSun"/>
              </a:rPr>
              <a:t>，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必存在一</a:t>
            </a:r>
            <a:r>
              <a:rPr dirty="0" sz="4000">
                <a:solidFill>
                  <a:srgbClr val="006666"/>
                </a:solidFill>
                <a:latin typeface="SimSun"/>
                <a:cs typeface="SimSun"/>
              </a:rPr>
              <a:t>棵</a:t>
            </a:r>
            <a:r>
              <a:rPr dirty="0" sz="4000" spc="10">
                <a:solidFill>
                  <a:srgbClr val="006666"/>
                </a:solidFill>
                <a:latin typeface="SimSun"/>
                <a:cs typeface="SimSun"/>
              </a:rPr>
              <a:t>其</a:t>
            </a:r>
            <a:r>
              <a:rPr dirty="0" sz="4000" spc="-5" b="1">
                <a:solidFill>
                  <a:srgbClr val="990000"/>
                </a:solidFill>
                <a:latin typeface="Microsoft YaHei"/>
                <a:cs typeface="Microsoft YaHei"/>
              </a:rPr>
              <a:t>带</a:t>
            </a:r>
            <a:r>
              <a:rPr dirty="0" sz="4000" spc="20" b="1">
                <a:solidFill>
                  <a:srgbClr val="990000"/>
                </a:solidFill>
                <a:latin typeface="Microsoft YaHei"/>
                <a:cs typeface="Microsoft YaHei"/>
              </a:rPr>
              <a:t>权</a:t>
            </a:r>
            <a:r>
              <a:rPr dirty="0" sz="4000" spc="-5" b="1">
                <a:solidFill>
                  <a:srgbClr val="990000"/>
                </a:solidFill>
                <a:latin typeface="Microsoft YaHei"/>
                <a:cs typeface="Microsoft YaHei"/>
              </a:rPr>
              <a:t>路径 </a:t>
            </a:r>
            <a:r>
              <a:rPr dirty="0" sz="4000" spc="15" b="1">
                <a:solidFill>
                  <a:srgbClr val="990000"/>
                </a:solidFill>
                <a:latin typeface="Microsoft YaHei"/>
                <a:cs typeface="Microsoft YaHei"/>
              </a:rPr>
              <a:t>长</a:t>
            </a:r>
            <a:r>
              <a:rPr dirty="0" sz="4000" b="1">
                <a:solidFill>
                  <a:srgbClr val="990000"/>
                </a:solidFill>
                <a:latin typeface="Microsoft YaHei"/>
                <a:cs typeface="Microsoft YaHei"/>
              </a:rPr>
              <a:t>度取</a:t>
            </a:r>
            <a:r>
              <a:rPr dirty="0" sz="4000" spc="15" b="1">
                <a:solidFill>
                  <a:srgbClr val="990000"/>
                </a:solidFill>
                <a:latin typeface="Microsoft YaHei"/>
                <a:cs typeface="Microsoft YaHei"/>
              </a:rPr>
              <a:t>最</a:t>
            </a:r>
            <a:r>
              <a:rPr dirty="0" sz="4000" b="1">
                <a:solidFill>
                  <a:srgbClr val="990000"/>
                </a:solidFill>
                <a:latin typeface="Microsoft YaHei"/>
                <a:cs typeface="Microsoft YaHei"/>
              </a:rPr>
              <a:t>小</a:t>
            </a:r>
            <a:r>
              <a:rPr dirty="0" sz="4000" spc="30" b="1">
                <a:solidFill>
                  <a:srgbClr val="990000"/>
                </a:solidFill>
                <a:latin typeface="Microsoft YaHei"/>
                <a:cs typeface="Microsoft YaHei"/>
              </a:rPr>
              <a:t>值</a:t>
            </a:r>
            <a:r>
              <a:rPr dirty="0" sz="4000">
                <a:solidFill>
                  <a:srgbClr val="006666"/>
                </a:solidFill>
                <a:latin typeface="SimSun"/>
                <a:cs typeface="SimSun"/>
              </a:rPr>
              <a:t>的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树，</a:t>
            </a:r>
            <a:r>
              <a:rPr dirty="0" sz="4000">
                <a:solidFill>
                  <a:srgbClr val="006666"/>
                </a:solidFill>
                <a:latin typeface="SimSun"/>
                <a:cs typeface="SimSun"/>
              </a:rPr>
              <a:t>称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为</a:t>
            </a:r>
            <a:r>
              <a:rPr dirty="0" sz="4000" spc="5">
                <a:solidFill>
                  <a:srgbClr val="006666"/>
                </a:solidFill>
                <a:latin typeface="SimSun"/>
                <a:cs typeface="SimSun"/>
              </a:rPr>
              <a:t>“</a:t>
            </a:r>
            <a:r>
              <a:rPr dirty="0" sz="4000" spc="15" b="1">
                <a:solidFill>
                  <a:srgbClr val="800080"/>
                </a:solidFill>
                <a:latin typeface="Microsoft YaHei"/>
                <a:cs typeface="Microsoft YaHei"/>
              </a:rPr>
              <a:t>最</a:t>
            </a:r>
            <a:r>
              <a:rPr dirty="0" sz="4000" b="1">
                <a:solidFill>
                  <a:srgbClr val="800080"/>
                </a:solidFill>
                <a:latin typeface="Microsoft YaHei"/>
                <a:cs typeface="Microsoft YaHei"/>
              </a:rPr>
              <a:t>优</a:t>
            </a:r>
            <a:r>
              <a:rPr dirty="0" sz="4000" spc="15" b="1">
                <a:solidFill>
                  <a:srgbClr val="800080"/>
                </a:solidFill>
                <a:latin typeface="Microsoft YaHei"/>
                <a:cs typeface="Microsoft YaHei"/>
              </a:rPr>
              <a:t>树</a:t>
            </a:r>
            <a:r>
              <a:rPr dirty="0" sz="4000" spc="5">
                <a:solidFill>
                  <a:srgbClr val="006666"/>
                </a:solidFill>
                <a:latin typeface="SimSun"/>
                <a:cs typeface="SimSun"/>
              </a:rPr>
              <a:t>”。</a:t>
            </a:r>
            <a:endParaRPr sz="40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3837" y="685863"/>
            <a:ext cx="309562" cy="3095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382000" y="6172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0"/>
                </a:moveTo>
                <a:lnTo>
                  <a:pt x="0" y="0"/>
                </a:lnTo>
                <a:lnTo>
                  <a:pt x="0" y="381000"/>
                </a:lnTo>
                <a:lnTo>
                  <a:pt x="381000" y="381000"/>
                </a:lnTo>
                <a:lnTo>
                  <a:pt x="381000" y="333374"/>
                </a:lnTo>
                <a:lnTo>
                  <a:pt x="333375" y="333375"/>
                </a:lnTo>
                <a:lnTo>
                  <a:pt x="47625" y="190500"/>
                </a:lnTo>
                <a:lnTo>
                  <a:pt x="333375" y="47625"/>
                </a:lnTo>
                <a:lnTo>
                  <a:pt x="381000" y="47625"/>
                </a:lnTo>
                <a:lnTo>
                  <a:pt x="381000" y="0"/>
                </a:lnTo>
                <a:close/>
              </a:path>
              <a:path w="381000" h="381000">
                <a:moveTo>
                  <a:pt x="381000" y="47625"/>
                </a:moveTo>
                <a:lnTo>
                  <a:pt x="333375" y="47625"/>
                </a:lnTo>
                <a:lnTo>
                  <a:pt x="333375" y="333375"/>
                </a:lnTo>
                <a:lnTo>
                  <a:pt x="381000" y="333374"/>
                </a:lnTo>
                <a:lnTo>
                  <a:pt x="381000" y="47625"/>
                </a:lnTo>
                <a:close/>
              </a:path>
            </a:pathLst>
          </a:custGeom>
          <a:solidFill>
            <a:srgbClr val="5688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4296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0"/>
                </a:moveTo>
                <a:lnTo>
                  <a:pt x="0" y="142875"/>
                </a:lnTo>
                <a:lnTo>
                  <a:pt x="285750" y="285750"/>
                </a:lnTo>
                <a:lnTo>
                  <a:pt x="285750" y="0"/>
                </a:lnTo>
                <a:close/>
              </a:path>
            </a:pathLst>
          </a:custGeom>
          <a:solidFill>
            <a:srgbClr val="3452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4296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285750" y="0"/>
                </a:lnTo>
                <a:lnTo>
                  <a:pt x="285750" y="285750"/>
                </a:lnTo>
                <a:lnTo>
                  <a:pt x="0" y="142875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382000" y="6172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381000"/>
                </a:move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438400" y="3124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0"/>
                </a:moveTo>
                <a:lnTo>
                  <a:pt x="0" y="0"/>
                </a:lnTo>
                <a:lnTo>
                  <a:pt x="0" y="381000"/>
                </a:lnTo>
                <a:lnTo>
                  <a:pt x="381000" y="381000"/>
                </a:lnTo>
                <a:lnTo>
                  <a:pt x="381000" y="333375"/>
                </a:lnTo>
                <a:lnTo>
                  <a:pt x="47625" y="333375"/>
                </a:lnTo>
                <a:lnTo>
                  <a:pt x="47625" y="47625"/>
                </a:lnTo>
                <a:lnTo>
                  <a:pt x="381000" y="47625"/>
                </a:lnTo>
                <a:lnTo>
                  <a:pt x="381000" y="0"/>
                </a:lnTo>
                <a:close/>
              </a:path>
              <a:path w="381000" h="381000">
                <a:moveTo>
                  <a:pt x="381000" y="47625"/>
                </a:moveTo>
                <a:lnTo>
                  <a:pt x="47625" y="47625"/>
                </a:lnTo>
                <a:lnTo>
                  <a:pt x="333375" y="190500"/>
                </a:lnTo>
                <a:lnTo>
                  <a:pt x="47625" y="333375"/>
                </a:lnTo>
                <a:lnTo>
                  <a:pt x="381000" y="333375"/>
                </a:lnTo>
                <a:lnTo>
                  <a:pt x="381000" y="47625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486025" y="3171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0"/>
                </a:moveTo>
                <a:lnTo>
                  <a:pt x="0" y="285750"/>
                </a:lnTo>
                <a:lnTo>
                  <a:pt x="285750" y="142875"/>
                </a:lnTo>
                <a:lnTo>
                  <a:pt x="0" y="0"/>
                </a:lnTo>
                <a:close/>
              </a:path>
            </a:pathLst>
          </a:custGeom>
          <a:solidFill>
            <a:srgbClr val="997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486025" y="3171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142875"/>
                </a:moveTo>
                <a:lnTo>
                  <a:pt x="0" y="285750"/>
                </a:lnTo>
                <a:lnTo>
                  <a:pt x="0" y="0"/>
                </a:lnTo>
                <a:lnTo>
                  <a:pt x="285750" y="142875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438400" y="3124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381000"/>
                </a:move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38200" y="914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4" y="139624"/>
                </a:lnTo>
                <a:lnTo>
                  <a:pt x="39041" y="100793"/>
                </a:lnTo>
                <a:lnTo>
                  <a:pt x="66955" y="66960"/>
                </a:lnTo>
                <a:lnTo>
                  <a:pt x="100788" y="39045"/>
                </a:lnTo>
                <a:lnTo>
                  <a:pt x="139619" y="17966"/>
                </a:lnTo>
                <a:lnTo>
                  <a:pt x="182529" y="4644"/>
                </a:lnTo>
                <a:lnTo>
                  <a:pt x="228600" y="0"/>
                </a:lnTo>
                <a:lnTo>
                  <a:pt x="274670" y="4644"/>
                </a:lnTo>
                <a:lnTo>
                  <a:pt x="317580" y="17966"/>
                </a:lnTo>
                <a:lnTo>
                  <a:pt x="356411" y="39045"/>
                </a:lnTo>
                <a:lnTo>
                  <a:pt x="390244" y="66960"/>
                </a:lnTo>
                <a:lnTo>
                  <a:pt x="418158" y="100793"/>
                </a:lnTo>
                <a:lnTo>
                  <a:pt x="439235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5" y="317575"/>
                </a:lnTo>
                <a:lnTo>
                  <a:pt x="418158" y="356406"/>
                </a:lnTo>
                <a:lnTo>
                  <a:pt x="390244" y="390239"/>
                </a:lnTo>
                <a:lnTo>
                  <a:pt x="356411" y="418154"/>
                </a:lnTo>
                <a:lnTo>
                  <a:pt x="317580" y="439233"/>
                </a:lnTo>
                <a:lnTo>
                  <a:pt x="274670" y="452555"/>
                </a:lnTo>
                <a:lnTo>
                  <a:pt x="228600" y="457200"/>
                </a:lnTo>
                <a:lnTo>
                  <a:pt x="182529" y="452555"/>
                </a:lnTo>
                <a:lnTo>
                  <a:pt x="139619" y="439233"/>
                </a:lnTo>
                <a:lnTo>
                  <a:pt x="100788" y="418154"/>
                </a:lnTo>
                <a:lnTo>
                  <a:pt x="66955" y="390239"/>
                </a:lnTo>
                <a:lnTo>
                  <a:pt x="39041" y="356406"/>
                </a:lnTo>
                <a:lnTo>
                  <a:pt x="17964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667000" y="914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52600" y="304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133600" y="1676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276600" y="1676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524000" y="2514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590800" y="2514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28600" y="1676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4" y="139624"/>
                </a:lnTo>
                <a:lnTo>
                  <a:pt x="39041" y="100793"/>
                </a:lnTo>
                <a:lnTo>
                  <a:pt x="66955" y="66960"/>
                </a:lnTo>
                <a:lnTo>
                  <a:pt x="100788" y="39045"/>
                </a:lnTo>
                <a:lnTo>
                  <a:pt x="139619" y="17966"/>
                </a:lnTo>
                <a:lnTo>
                  <a:pt x="182529" y="4644"/>
                </a:lnTo>
                <a:lnTo>
                  <a:pt x="228600" y="0"/>
                </a:lnTo>
                <a:lnTo>
                  <a:pt x="274670" y="4644"/>
                </a:lnTo>
                <a:lnTo>
                  <a:pt x="317580" y="17966"/>
                </a:lnTo>
                <a:lnTo>
                  <a:pt x="356411" y="39045"/>
                </a:lnTo>
                <a:lnTo>
                  <a:pt x="390244" y="66960"/>
                </a:lnTo>
                <a:lnTo>
                  <a:pt x="418158" y="100793"/>
                </a:lnTo>
                <a:lnTo>
                  <a:pt x="439235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5" y="317575"/>
                </a:lnTo>
                <a:lnTo>
                  <a:pt x="418158" y="356406"/>
                </a:lnTo>
                <a:lnTo>
                  <a:pt x="390244" y="390239"/>
                </a:lnTo>
                <a:lnTo>
                  <a:pt x="356411" y="418154"/>
                </a:lnTo>
                <a:lnTo>
                  <a:pt x="317580" y="439233"/>
                </a:lnTo>
                <a:lnTo>
                  <a:pt x="274670" y="452555"/>
                </a:lnTo>
                <a:lnTo>
                  <a:pt x="228600" y="457200"/>
                </a:lnTo>
                <a:lnTo>
                  <a:pt x="182529" y="452555"/>
                </a:lnTo>
                <a:lnTo>
                  <a:pt x="139619" y="439233"/>
                </a:lnTo>
                <a:lnTo>
                  <a:pt x="100788" y="418154"/>
                </a:lnTo>
                <a:lnTo>
                  <a:pt x="66955" y="390239"/>
                </a:lnTo>
                <a:lnTo>
                  <a:pt x="39041" y="356406"/>
                </a:lnTo>
                <a:lnTo>
                  <a:pt x="17964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239000" y="228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324600" y="838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305800" y="838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486400" y="144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239000" y="144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800600" y="213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248400" y="213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371600" y="1676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66800" y="533400"/>
            <a:ext cx="685800" cy="381000"/>
          </a:xfrm>
          <a:custGeom>
            <a:avLst/>
            <a:gdLst/>
            <a:ahLst/>
            <a:cxnLst/>
            <a:rect l="l" t="t" r="r" b="b"/>
            <a:pathLst>
              <a:path w="685800" h="381000">
                <a:moveTo>
                  <a:pt x="685800" y="0"/>
                </a:moveTo>
                <a:lnTo>
                  <a:pt x="0" y="3810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209800" y="533400"/>
            <a:ext cx="685800" cy="381000"/>
          </a:xfrm>
          <a:custGeom>
            <a:avLst/>
            <a:gdLst/>
            <a:ahLst/>
            <a:cxnLst/>
            <a:rect l="l" t="t" r="r" b="b"/>
            <a:pathLst>
              <a:path w="685800" h="381000">
                <a:moveTo>
                  <a:pt x="0" y="0"/>
                </a:moveTo>
                <a:lnTo>
                  <a:pt x="685800" y="3810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362200" y="1143000"/>
            <a:ext cx="304800" cy="533400"/>
          </a:xfrm>
          <a:custGeom>
            <a:avLst/>
            <a:gdLst/>
            <a:ahLst/>
            <a:cxnLst/>
            <a:rect l="l" t="t" r="r" b="b"/>
            <a:pathLst>
              <a:path w="304800" h="533400">
                <a:moveTo>
                  <a:pt x="304800" y="0"/>
                </a:moveTo>
                <a:lnTo>
                  <a:pt x="0" y="5334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124200" y="1143000"/>
            <a:ext cx="381000" cy="533400"/>
          </a:xfrm>
          <a:custGeom>
            <a:avLst/>
            <a:gdLst/>
            <a:ahLst/>
            <a:cxnLst/>
            <a:rect l="l" t="t" r="r" b="b"/>
            <a:pathLst>
              <a:path w="381000" h="533400">
                <a:moveTo>
                  <a:pt x="0" y="0"/>
                </a:moveTo>
                <a:lnTo>
                  <a:pt x="381000" y="5334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752600" y="1905000"/>
            <a:ext cx="381000" cy="609600"/>
          </a:xfrm>
          <a:custGeom>
            <a:avLst/>
            <a:gdLst/>
            <a:ahLst/>
            <a:cxnLst/>
            <a:rect l="l" t="t" r="r" b="b"/>
            <a:pathLst>
              <a:path w="381000" h="609600">
                <a:moveTo>
                  <a:pt x="381000" y="0"/>
                </a:moveTo>
                <a:lnTo>
                  <a:pt x="0" y="6096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590800" y="1905000"/>
            <a:ext cx="228600" cy="609600"/>
          </a:xfrm>
          <a:custGeom>
            <a:avLst/>
            <a:gdLst/>
            <a:ahLst/>
            <a:cxnLst/>
            <a:rect l="l" t="t" r="r" b="b"/>
            <a:pathLst>
              <a:path w="228600" h="609600">
                <a:moveTo>
                  <a:pt x="0" y="0"/>
                </a:moveTo>
                <a:lnTo>
                  <a:pt x="228600" y="6096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57200" y="1143000"/>
            <a:ext cx="381000" cy="533400"/>
          </a:xfrm>
          <a:custGeom>
            <a:avLst/>
            <a:gdLst/>
            <a:ahLst/>
            <a:cxnLst/>
            <a:rect l="l" t="t" r="r" b="b"/>
            <a:pathLst>
              <a:path w="381000" h="533400">
                <a:moveTo>
                  <a:pt x="381000" y="0"/>
                </a:moveTo>
                <a:lnTo>
                  <a:pt x="0" y="5334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295400" y="1143000"/>
            <a:ext cx="304800" cy="533400"/>
          </a:xfrm>
          <a:custGeom>
            <a:avLst/>
            <a:gdLst/>
            <a:ahLst/>
            <a:cxnLst/>
            <a:rect l="l" t="t" r="r" b="b"/>
            <a:pathLst>
              <a:path w="304800" h="533400">
                <a:moveTo>
                  <a:pt x="0" y="0"/>
                </a:moveTo>
                <a:lnTo>
                  <a:pt x="304800" y="5334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191000" y="2895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4337430" y="2822270"/>
            <a:ext cx="25463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333333"/>
                </a:solidFill>
                <a:latin typeface="Times New Roman"/>
                <a:cs typeface="Times New Roman"/>
              </a:rPr>
              <a:t>7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486400" y="2895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307340" y="1618310"/>
            <a:ext cx="25463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333333"/>
                </a:solidFill>
                <a:latin typeface="Times New Roman"/>
                <a:cs typeface="Times New Roman"/>
              </a:rPr>
              <a:t>7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450594" y="1343868"/>
            <a:ext cx="429895" cy="1671955"/>
          </a:xfrm>
          <a:prstGeom prst="rect">
            <a:avLst/>
          </a:prstGeom>
        </p:spPr>
        <p:txBody>
          <a:bodyPr wrap="square" lIns="0" tIns="2870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60"/>
              </a:spcBef>
            </a:pPr>
            <a:r>
              <a:rPr dirty="0" sz="3600">
                <a:solidFill>
                  <a:srgbClr val="333333"/>
                </a:solidFill>
                <a:latin typeface="Times New Roman"/>
                <a:cs typeface="Times New Roman"/>
              </a:rPr>
              <a:t>5</a:t>
            </a:r>
            <a:endParaRPr sz="3600">
              <a:latin typeface="Times New Roman"/>
              <a:cs typeface="Times New Roman"/>
            </a:endParaRPr>
          </a:p>
          <a:p>
            <a:pPr marL="187960">
              <a:lnSpc>
                <a:spcPct val="100000"/>
              </a:lnSpc>
              <a:spcBef>
                <a:spcPts val="2160"/>
              </a:spcBef>
            </a:pPr>
            <a:r>
              <a:rPr dirty="0" sz="3600">
                <a:solidFill>
                  <a:srgbClr val="333333"/>
                </a:solidFill>
                <a:latin typeface="Times New Roman"/>
                <a:cs typeface="Times New Roman"/>
              </a:rPr>
              <a:t>2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669794" y="2456815"/>
            <a:ext cx="2540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333333"/>
                </a:solidFill>
                <a:latin typeface="Times New Roman"/>
                <a:cs typeface="Times New Roman"/>
              </a:rPr>
              <a:t>4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355975" y="1618310"/>
            <a:ext cx="25463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333333"/>
                </a:solidFill>
                <a:latin typeface="Times New Roman"/>
                <a:cs typeface="Times New Roman"/>
              </a:rPr>
              <a:t>9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385809" y="780034"/>
            <a:ext cx="2540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333333"/>
                </a:solidFill>
                <a:latin typeface="Times New Roman"/>
                <a:cs typeface="Times New Roman"/>
              </a:rPr>
              <a:t>2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05790" y="3533924"/>
            <a:ext cx="3249930" cy="29527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0100"/>
              </a:lnSpc>
              <a:spcBef>
                <a:spcPts val="95"/>
              </a:spcBef>
            </a:pPr>
            <a:r>
              <a:rPr dirty="0" sz="4000" spc="-10">
                <a:solidFill>
                  <a:srgbClr val="990033"/>
                </a:solidFill>
                <a:latin typeface="Times New Roman"/>
                <a:cs typeface="Times New Roman"/>
              </a:rPr>
              <a:t>WPL(T)=  </a:t>
            </a:r>
            <a:r>
              <a:rPr dirty="0" sz="4000" spc="-5">
                <a:solidFill>
                  <a:srgbClr val="990033"/>
                </a:solidFill>
                <a:latin typeface="Times New Roman"/>
                <a:cs typeface="Times New Roman"/>
              </a:rPr>
              <a:t>7</a:t>
            </a:r>
            <a:r>
              <a:rPr dirty="0" sz="4000" spc="-5">
                <a:solidFill>
                  <a:srgbClr val="990033"/>
                </a:solidFill>
                <a:latin typeface="Symbol"/>
                <a:cs typeface="Symbol"/>
              </a:rPr>
              <a:t></a:t>
            </a:r>
            <a:r>
              <a:rPr dirty="0" sz="4000" spc="-5">
                <a:solidFill>
                  <a:srgbClr val="990033"/>
                </a:solidFill>
                <a:latin typeface="Times New Roman"/>
                <a:cs typeface="Times New Roman"/>
              </a:rPr>
              <a:t>2+</a:t>
            </a:r>
            <a:r>
              <a:rPr dirty="0" sz="4000" spc="5">
                <a:solidFill>
                  <a:srgbClr val="990033"/>
                </a:solidFill>
                <a:latin typeface="Times New Roman"/>
                <a:cs typeface="Times New Roman"/>
              </a:rPr>
              <a:t>5</a:t>
            </a:r>
            <a:r>
              <a:rPr dirty="0" sz="4000" spc="-5">
                <a:solidFill>
                  <a:srgbClr val="990033"/>
                </a:solidFill>
                <a:latin typeface="Symbol"/>
                <a:cs typeface="Symbol"/>
              </a:rPr>
              <a:t></a:t>
            </a:r>
            <a:r>
              <a:rPr dirty="0" sz="4000" spc="-5">
                <a:solidFill>
                  <a:srgbClr val="990033"/>
                </a:solidFill>
                <a:latin typeface="Times New Roman"/>
                <a:cs typeface="Times New Roman"/>
              </a:rPr>
              <a:t>2+</a:t>
            </a:r>
            <a:r>
              <a:rPr dirty="0" sz="4000" spc="5">
                <a:solidFill>
                  <a:srgbClr val="990033"/>
                </a:solidFill>
                <a:latin typeface="Times New Roman"/>
                <a:cs typeface="Times New Roman"/>
              </a:rPr>
              <a:t>2</a:t>
            </a:r>
            <a:r>
              <a:rPr dirty="0" sz="4000" spc="-5">
                <a:solidFill>
                  <a:srgbClr val="990033"/>
                </a:solidFill>
                <a:latin typeface="Symbol"/>
                <a:cs typeface="Symbol"/>
              </a:rPr>
              <a:t></a:t>
            </a:r>
            <a:r>
              <a:rPr dirty="0" sz="4000" spc="-5">
                <a:solidFill>
                  <a:srgbClr val="990033"/>
                </a:solidFill>
                <a:latin typeface="Times New Roman"/>
                <a:cs typeface="Times New Roman"/>
              </a:rPr>
              <a:t>3+</a:t>
            </a:r>
            <a:endParaRPr sz="4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4000">
                <a:solidFill>
                  <a:srgbClr val="990033"/>
                </a:solidFill>
                <a:latin typeface="Times New Roman"/>
                <a:cs typeface="Times New Roman"/>
              </a:rPr>
              <a:t>4</a:t>
            </a:r>
            <a:r>
              <a:rPr dirty="0" sz="4000">
                <a:solidFill>
                  <a:srgbClr val="990033"/>
                </a:solidFill>
                <a:latin typeface="Symbol"/>
                <a:cs typeface="Symbol"/>
              </a:rPr>
              <a:t></a:t>
            </a:r>
            <a:r>
              <a:rPr dirty="0" sz="4000">
                <a:solidFill>
                  <a:srgbClr val="990033"/>
                </a:solidFill>
                <a:latin typeface="Times New Roman"/>
                <a:cs typeface="Times New Roman"/>
              </a:rPr>
              <a:t>3+9</a:t>
            </a:r>
            <a:r>
              <a:rPr dirty="0" sz="4000">
                <a:solidFill>
                  <a:srgbClr val="990033"/>
                </a:solidFill>
                <a:latin typeface="Symbol"/>
                <a:cs typeface="Symbol"/>
              </a:rPr>
              <a:t></a:t>
            </a:r>
            <a:r>
              <a:rPr dirty="0" sz="4000">
                <a:solidFill>
                  <a:srgbClr val="990033"/>
                </a:solidFill>
                <a:latin typeface="Times New Roman"/>
                <a:cs typeface="Times New Roman"/>
              </a:rPr>
              <a:t>2</a:t>
            </a:r>
            <a:endParaRPr sz="4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4000" spc="-5">
                <a:solidFill>
                  <a:srgbClr val="990033"/>
                </a:solidFill>
                <a:latin typeface="Times New Roman"/>
                <a:cs typeface="Times New Roman"/>
              </a:rPr>
              <a:t>=60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727575" y="2822270"/>
            <a:ext cx="3250565" cy="3740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9314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333333"/>
                </a:solidFill>
                <a:latin typeface="Times New Roman"/>
                <a:cs typeface="Times New Roman"/>
              </a:rPr>
              <a:t>9</a:t>
            </a:r>
            <a:endParaRPr sz="3600">
              <a:latin typeface="Times New Roman"/>
              <a:cs typeface="Times New Roman"/>
            </a:endParaRPr>
          </a:p>
          <a:p>
            <a:pPr marL="12700" marR="5080">
              <a:lnSpc>
                <a:spcPct val="120100"/>
              </a:lnSpc>
              <a:spcBef>
                <a:spcPts val="1880"/>
              </a:spcBef>
            </a:pPr>
            <a:r>
              <a:rPr dirty="0" sz="4000" spc="-5">
                <a:solidFill>
                  <a:srgbClr val="990033"/>
                </a:solidFill>
                <a:latin typeface="Times New Roman"/>
                <a:cs typeface="Times New Roman"/>
              </a:rPr>
              <a:t>WPL(T)=  </a:t>
            </a:r>
            <a:r>
              <a:rPr dirty="0" sz="4000">
                <a:solidFill>
                  <a:srgbClr val="990033"/>
                </a:solidFill>
                <a:latin typeface="Times New Roman"/>
                <a:cs typeface="Times New Roman"/>
              </a:rPr>
              <a:t>7</a:t>
            </a:r>
            <a:r>
              <a:rPr dirty="0" sz="4000" spc="-5">
                <a:solidFill>
                  <a:srgbClr val="990033"/>
                </a:solidFill>
                <a:latin typeface="Symbol"/>
                <a:cs typeface="Symbol"/>
              </a:rPr>
              <a:t></a:t>
            </a:r>
            <a:r>
              <a:rPr dirty="0" sz="4000" spc="-5">
                <a:solidFill>
                  <a:srgbClr val="990033"/>
                </a:solidFill>
                <a:latin typeface="Times New Roman"/>
                <a:cs typeface="Times New Roman"/>
              </a:rPr>
              <a:t>4+</a:t>
            </a:r>
            <a:r>
              <a:rPr dirty="0" sz="4000" spc="5">
                <a:solidFill>
                  <a:srgbClr val="990033"/>
                </a:solidFill>
                <a:latin typeface="Times New Roman"/>
                <a:cs typeface="Times New Roman"/>
              </a:rPr>
              <a:t>9</a:t>
            </a:r>
            <a:r>
              <a:rPr dirty="0" sz="4000" spc="-5">
                <a:solidFill>
                  <a:srgbClr val="990033"/>
                </a:solidFill>
                <a:latin typeface="Symbol"/>
                <a:cs typeface="Symbol"/>
              </a:rPr>
              <a:t></a:t>
            </a:r>
            <a:r>
              <a:rPr dirty="0" sz="4000" spc="-5">
                <a:solidFill>
                  <a:srgbClr val="990033"/>
                </a:solidFill>
                <a:latin typeface="Times New Roman"/>
                <a:cs typeface="Times New Roman"/>
              </a:rPr>
              <a:t>4+</a:t>
            </a:r>
            <a:r>
              <a:rPr dirty="0" sz="4000" spc="5">
                <a:solidFill>
                  <a:srgbClr val="990033"/>
                </a:solidFill>
                <a:latin typeface="Times New Roman"/>
                <a:cs typeface="Times New Roman"/>
              </a:rPr>
              <a:t>5</a:t>
            </a:r>
            <a:r>
              <a:rPr dirty="0" sz="4000" spc="-5">
                <a:solidFill>
                  <a:srgbClr val="990033"/>
                </a:solidFill>
                <a:latin typeface="Symbol"/>
                <a:cs typeface="Symbol"/>
              </a:rPr>
              <a:t></a:t>
            </a:r>
            <a:r>
              <a:rPr dirty="0" sz="4000">
                <a:solidFill>
                  <a:srgbClr val="990033"/>
                </a:solidFill>
                <a:latin typeface="Times New Roman"/>
                <a:cs typeface="Times New Roman"/>
              </a:rPr>
              <a:t>3+</a:t>
            </a:r>
            <a:endParaRPr sz="4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4000">
                <a:solidFill>
                  <a:srgbClr val="990033"/>
                </a:solidFill>
                <a:latin typeface="Times New Roman"/>
                <a:cs typeface="Times New Roman"/>
              </a:rPr>
              <a:t>4</a:t>
            </a:r>
            <a:r>
              <a:rPr dirty="0" sz="4000">
                <a:solidFill>
                  <a:srgbClr val="990033"/>
                </a:solidFill>
                <a:latin typeface="Symbol"/>
                <a:cs typeface="Symbol"/>
              </a:rPr>
              <a:t></a:t>
            </a:r>
            <a:r>
              <a:rPr dirty="0" sz="4000">
                <a:solidFill>
                  <a:srgbClr val="990033"/>
                </a:solidFill>
                <a:latin typeface="Times New Roman"/>
                <a:cs typeface="Times New Roman"/>
              </a:rPr>
              <a:t>2+2</a:t>
            </a:r>
            <a:r>
              <a:rPr dirty="0" sz="4000">
                <a:solidFill>
                  <a:srgbClr val="990033"/>
                </a:solidFill>
                <a:latin typeface="Symbol"/>
                <a:cs typeface="Symbol"/>
              </a:rPr>
              <a:t></a:t>
            </a:r>
            <a:r>
              <a:rPr dirty="0" sz="4000">
                <a:solidFill>
                  <a:srgbClr val="990033"/>
                </a:solidFill>
                <a:latin typeface="Times New Roman"/>
                <a:cs typeface="Times New Roman"/>
              </a:rPr>
              <a:t>1</a:t>
            </a:r>
            <a:endParaRPr sz="4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4000" spc="-5">
                <a:solidFill>
                  <a:srgbClr val="990033"/>
                </a:solidFill>
                <a:latin typeface="Times New Roman"/>
                <a:cs typeface="Times New Roman"/>
              </a:rPr>
              <a:t>=89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328028" y="2075815"/>
            <a:ext cx="2540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333333"/>
                </a:solidFill>
                <a:latin typeface="Times New Roman"/>
                <a:cs typeface="Times New Roman"/>
              </a:rPr>
              <a:t>5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319009" y="1389634"/>
            <a:ext cx="2540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333333"/>
                </a:solidFill>
                <a:latin typeface="Times New Roman"/>
                <a:cs typeface="Times New Roman"/>
              </a:rPr>
              <a:t>4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696200" y="533400"/>
            <a:ext cx="685800" cy="381000"/>
          </a:xfrm>
          <a:custGeom>
            <a:avLst/>
            <a:gdLst/>
            <a:ahLst/>
            <a:cxnLst/>
            <a:rect l="l" t="t" r="r" b="b"/>
            <a:pathLst>
              <a:path w="685800" h="381000">
                <a:moveTo>
                  <a:pt x="0" y="0"/>
                </a:moveTo>
                <a:lnTo>
                  <a:pt x="685800" y="3810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705600" y="533400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533400" y="0"/>
                </a:moveTo>
                <a:lnTo>
                  <a:pt x="0" y="3810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781800" y="1143000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0"/>
                </a:moveTo>
                <a:lnTo>
                  <a:pt x="533400" y="3810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867400" y="11430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457200" y="0"/>
                </a:moveTo>
                <a:lnTo>
                  <a:pt x="0" y="3810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419600" y="25146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0"/>
                </a:moveTo>
                <a:lnTo>
                  <a:pt x="0" y="3810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81600" y="25146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0"/>
                </a:moveTo>
                <a:lnTo>
                  <a:pt x="457200" y="3810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943600" y="18288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0" y="0"/>
                </a:moveTo>
                <a:lnTo>
                  <a:pt x="381000" y="3048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181600" y="18288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0"/>
                </a:moveTo>
                <a:lnTo>
                  <a:pt x="0" y="3810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8382000" y="6172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0"/>
                </a:moveTo>
                <a:lnTo>
                  <a:pt x="0" y="0"/>
                </a:lnTo>
                <a:lnTo>
                  <a:pt x="0" y="381000"/>
                </a:lnTo>
                <a:lnTo>
                  <a:pt x="381000" y="381000"/>
                </a:lnTo>
                <a:lnTo>
                  <a:pt x="381000" y="333374"/>
                </a:lnTo>
                <a:lnTo>
                  <a:pt x="154813" y="333375"/>
                </a:lnTo>
                <a:lnTo>
                  <a:pt x="113097" y="324953"/>
                </a:lnTo>
                <a:lnTo>
                  <a:pt x="79025" y="301988"/>
                </a:lnTo>
                <a:lnTo>
                  <a:pt x="56050" y="267929"/>
                </a:lnTo>
                <a:lnTo>
                  <a:pt x="47625" y="226225"/>
                </a:lnTo>
                <a:lnTo>
                  <a:pt x="47625" y="119062"/>
                </a:lnTo>
                <a:lnTo>
                  <a:pt x="190500" y="119062"/>
                </a:lnTo>
                <a:lnTo>
                  <a:pt x="262000" y="47625"/>
                </a:lnTo>
                <a:lnTo>
                  <a:pt x="381000" y="47625"/>
                </a:lnTo>
                <a:lnTo>
                  <a:pt x="381000" y="0"/>
                </a:lnTo>
                <a:close/>
              </a:path>
              <a:path w="381000" h="381000">
                <a:moveTo>
                  <a:pt x="381000" y="47625"/>
                </a:moveTo>
                <a:lnTo>
                  <a:pt x="262000" y="47625"/>
                </a:lnTo>
                <a:lnTo>
                  <a:pt x="333375" y="119062"/>
                </a:lnTo>
                <a:lnTo>
                  <a:pt x="297688" y="119062"/>
                </a:lnTo>
                <a:lnTo>
                  <a:pt x="297688" y="226225"/>
                </a:lnTo>
                <a:lnTo>
                  <a:pt x="289262" y="267929"/>
                </a:lnTo>
                <a:lnTo>
                  <a:pt x="266287" y="301988"/>
                </a:lnTo>
                <a:lnTo>
                  <a:pt x="232215" y="324953"/>
                </a:lnTo>
                <a:lnTo>
                  <a:pt x="190500" y="333375"/>
                </a:lnTo>
                <a:lnTo>
                  <a:pt x="381000" y="333374"/>
                </a:lnTo>
                <a:lnTo>
                  <a:pt x="381000" y="47625"/>
                </a:lnTo>
                <a:close/>
              </a:path>
              <a:path w="381000" h="381000">
                <a:moveTo>
                  <a:pt x="226186" y="119062"/>
                </a:moveTo>
                <a:lnTo>
                  <a:pt x="119125" y="119062"/>
                </a:lnTo>
                <a:lnTo>
                  <a:pt x="118999" y="226225"/>
                </a:lnTo>
                <a:lnTo>
                  <a:pt x="121808" y="240125"/>
                </a:lnTo>
                <a:lnTo>
                  <a:pt x="129476" y="251477"/>
                </a:lnTo>
                <a:lnTo>
                  <a:pt x="140858" y="259130"/>
                </a:lnTo>
                <a:lnTo>
                  <a:pt x="154813" y="261937"/>
                </a:lnTo>
                <a:lnTo>
                  <a:pt x="190500" y="261937"/>
                </a:lnTo>
                <a:lnTo>
                  <a:pt x="204380" y="259130"/>
                </a:lnTo>
                <a:lnTo>
                  <a:pt x="215725" y="251477"/>
                </a:lnTo>
                <a:lnTo>
                  <a:pt x="223379" y="240125"/>
                </a:lnTo>
                <a:lnTo>
                  <a:pt x="226186" y="226225"/>
                </a:lnTo>
                <a:lnTo>
                  <a:pt x="226186" y="119062"/>
                </a:lnTo>
                <a:close/>
              </a:path>
            </a:pathLst>
          </a:custGeom>
          <a:solidFill>
            <a:srgbClr val="C9F1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4296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71500" y="71437"/>
                </a:moveTo>
                <a:lnTo>
                  <a:pt x="0" y="71437"/>
                </a:lnTo>
                <a:lnTo>
                  <a:pt x="0" y="178600"/>
                </a:lnTo>
                <a:lnTo>
                  <a:pt x="8425" y="220304"/>
                </a:lnTo>
                <a:lnTo>
                  <a:pt x="31400" y="254363"/>
                </a:lnTo>
                <a:lnTo>
                  <a:pt x="65472" y="277328"/>
                </a:lnTo>
                <a:lnTo>
                  <a:pt x="107188" y="285750"/>
                </a:lnTo>
                <a:lnTo>
                  <a:pt x="142875" y="285750"/>
                </a:lnTo>
                <a:lnTo>
                  <a:pt x="184590" y="277328"/>
                </a:lnTo>
                <a:lnTo>
                  <a:pt x="218662" y="254363"/>
                </a:lnTo>
                <a:lnTo>
                  <a:pt x="241637" y="220304"/>
                </a:lnTo>
                <a:lnTo>
                  <a:pt x="242847" y="214312"/>
                </a:lnTo>
                <a:lnTo>
                  <a:pt x="107188" y="214312"/>
                </a:lnTo>
                <a:lnTo>
                  <a:pt x="93233" y="211505"/>
                </a:lnTo>
                <a:lnTo>
                  <a:pt x="81851" y="203852"/>
                </a:lnTo>
                <a:lnTo>
                  <a:pt x="74183" y="192500"/>
                </a:lnTo>
                <a:lnTo>
                  <a:pt x="71374" y="178600"/>
                </a:lnTo>
                <a:lnTo>
                  <a:pt x="71500" y="71437"/>
                </a:lnTo>
                <a:close/>
              </a:path>
              <a:path w="285750" h="285750">
                <a:moveTo>
                  <a:pt x="250063" y="71437"/>
                </a:moveTo>
                <a:lnTo>
                  <a:pt x="178561" y="71437"/>
                </a:lnTo>
                <a:lnTo>
                  <a:pt x="178561" y="178600"/>
                </a:lnTo>
                <a:lnTo>
                  <a:pt x="175754" y="192500"/>
                </a:lnTo>
                <a:lnTo>
                  <a:pt x="168100" y="203852"/>
                </a:lnTo>
                <a:lnTo>
                  <a:pt x="156755" y="211505"/>
                </a:lnTo>
                <a:lnTo>
                  <a:pt x="142875" y="214312"/>
                </a:lnTo>
                <a:lnTo>
                  <a:pt x="242847" y="214312"/>
                </a:lnTo>
                <a:lnTo>
                  <a:pt x="250063" y="178600"/>
                </a:lnTo>
                <a:lnTo>
                  <a:pt x="250063" y="71437"/>
                </a:lnTo>
                <a:close/>
              </a:path>
              <a:path w="285750" h="285750">
                <a:moveTo>
                  <a:pt x="214375" y="0"/>
                </a:moveTo>
                <a:lnTo>
                  <a:pt x="142875" y="71437"/>
                </a:lnTo>
                <a:lnTo>
                  <a:pt x="285750" y="71437"/>
                </a:lnTo>
                <a:lnTo>
                  <a:pt x="214375" y="0"/>
                </a:lnTo>
                <a:close/>
              </a:path>
            </a:pathLst>
          </a:custGeom>
          <a:solidFill>
            <a:srgbClr val="7991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84296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71437"/>
                </a:moveTo>
                <a:lnTo>
                  <a:pt x="250063" y="71437"/>
                </a:lnTo>
                <a:lnTo>
                  <a:pt x="250063" y="178600"/>
                </a:lnTo>
                <a:lnTo>
                  <a:pt x="241637" y="220304"/>
                </a:lnTo>
                <a:lnTo>
                  <a:pt x="218662" y="254363"/>
                </a:lnTo>
                <a:lnTo>
                  <a:pt x="184590" y="277328"/>
                </a:lnTo>
                <a:lnTo>
                  <a:pt x="142875" y="285750"/>
                </a:lnTo>
                <a:lnTo>
                  <a:pt x="107188" y="285750"/>
                </a:lnTo>
                <a:lnTo>
                  <a:pt x="65472" y="277328"/>
                </a:lnTo>
                <a:lnTo>
                  <a:pt x="31400" y="254363"/>
                </a:lnTo>
                <a:lnTo>
                  <a:pt x="8425" y="220304"/>
                </a:lnTo>
                <a:lnTo>
                  <a:pt x="0" y="178600"/>
                </a:lnTo>
                <a:lnTo>
                  <a:pt x="0" y="71437"/>
                </a:lnTo>
                <a:lnTo>
                  <a:pt x="71500" y="71437"/>
                </a:lnTo>
                <a:lnTo>
                  <a:pt x="71500" y="178600"/>
                </a:lnTo>
                <a:lnTo>
                  <a:pt x="74291" y="192500"/>
                </a:lnTo>
                <a:lnTo>
                  <a:pt x="81914" y="203852"/>
                </a:lnTo>
                <a:lnTo>
                  <a:pt x="93253" y="211505"/>
                </a:lnTo>
                <a:lnTo>
                  <a:pt x="107188" y="214312"/>
                </a:lnTo>
                <a:lnTo>
                  <a:pt x="142875" y="214312"/>
                </a:lnTo>
                <a:lnTo>
                  <a:pt x="156755" y="211505"/>
                </a:lnTo>
                <a:lnTo>
                  <a:pt x="168100" y="203852"/>
                </a:lnTo>
                <a:lnTo>
                  <a:pt x="175754" y="192500"/>
                </a:lnTo>
                <a:lnTo>
                  <a:pt x="178561" y="178600"/>
                </a:lnTo>
                <a:lnTo>
                  <a:pt x="178561" y="71437"/>
                </a:lnTo>
                <a:lnTo>
                  <a:pt x="142875" y="71437"/>
                </a:lnTo>
                <a:lnTo>
                  <a:pt x="214375" y="0"/>
                </a:lnTo>
                <a:lnTo>
                  <a:pt x="285750" y="71437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8382000" y="6172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381000"/>
                </a:move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9740" y="325577"/>
            <a:ext cx="506666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5">
                <a:solidFill>
                  <a:srgbClr val="0000FF"/>
                </a:solidFill>
                <a:latin typeface="Microsoft YaHei"/>
                <a:cs typeface="Microsoft YaHei"/>
              </a:rPr>
              <a:t>二、</a:t>
            </a:r>
            <a:r>
              <a:rPr dirty="0" sz="4400" spc="20">
                <a:solidFill>
                  <a:srgbClr val="0000FF"/>
                </a:solidFill>
                <a:latin typeface="Microsoft YaHei"/>
                <a:cs typeface="Microsoft YaHei"/>
              </a:rPr>
              <a:t>如</a:t>
            </a:r>
            <a:r>
              <a:rPr dirty="0" sz="4400" spc="5">
                <a:solidFill>
                  <a:srgbClr val="0000FF"/>
                </a:solidFill>
                <a:latin typeface="Microsoft YaHei"/>
                <a:cs typeface="Microsoft YaHei"/>
              </a:rPr>
              <a:t>何构造</a:t>
            </a:r>
            <a:r>
              <a:rPr dirty="0" sz="4400" spc="20">
                <a:solidFill>
                  <a:srgbClr val="0000FF"/>
                </a:solidFill>
                <a:latin typeface="Microsoft YaHei"/>
                <a:cs typeface="Microsoft YaHei"/>
              </a:rPr>
              <a:t>最</a:t>
            </a:r>
            <a:r>
              <a:rPr dirty="0" sz="4400" spc="5">
                <a:solidFill>
                  <a:srgbClr val="0000FF"/>
                </a:solidFill>
                <a:latin typeface="Microsoft YaHei"/>
                <a:cs typeface="Microsoft YaHei"/>
              </a:rPr>
              <a:t>优树</a:t>
            </a:r>
            <a:endParaRPr sz="44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3039" y="964082"/>
            <a:ext cx="9126855" cy="5213350"/>
          </a:xfrm>
          <a:prstGeom prst="rect">
            <a:avLst/>
          </a:prstGeom>
        </p:spPr>
        <p:txBody>
          <a:bodyPr wrap="square" lIns="0" tIns="289560" rIns="0" bIns="0" rtlCol="0" vert="horz">
            <a:spAutoFit/>
          </a:bodyPr>
          <a:lstStyle/>
          <a:p>
            <a:pPr marL="883919">
              <a:lnSpc>
                <a:spcPct val="100000"/>
              </a:lnSpc>
              <a:spcBef>
                <a:spcPts val="2280"/>
              </a:spcBef>
              <a:tabLst>
                <a:tab pos="4145915" algn="l"/>
              </a:tabLst>
            </a:pPr>
            <a:r>
              <a:rPr dirty="0" sz="4000" spc="-5">
                <a:solidFill>
                  <a:srgbClr val="006666"/>
                </a:solidFill>
                <a:latin typeface="Times New Roman"/>
                <a:cs typeface="Times New Roman"/>
              </a:rPr>
              <a:t>(</a:t>
            </a:r>
            <a:r>
              <a:rPr dirty="0" sz="4000" spc="5">
                <a:solidFill>
                  <a:srgbClr val="006666"/>
                </a:solidFill>
                <a:latin typeface="SimSun"/>
                <a:cs typeface="SimSun"/>
              </a:rPr>
              <a:t>赫夫曼算法</a:t>
            </a:r>
            <a:r>
              <a:rPr dirty="0" sz="4000" spc="-5">
                <a:solidFill>
                  <a:srgbClr val="006666"/>
                </a:solidFill>
                <a:latin typeface="Times New Roman"/>
                <a:cs typeface="Times New Roman"/>
              </a:rPr>
              <a:t>)	</a:t>
            </a:r>
            <a:r>
              <a:rPr dirty="0" sz="4000">
                <a:solidFill>
                  <a:srgbClr val="006666"/>
                </a:solidFill>
                <a:latin typeface="SimSun"/>
                <a:cs typeface="SimSun"/>
              </a:rPr>
              <a:t>以二叉树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为</a:t>
            </a:r>
            <a:r>
              <a:rPr dirty="0" sz="4000">
                <a:solidFill>
                  <a:srgbClr val="006666"/>
                </a:solidFill>
                <a:latin typeface="SimSun"/>
                <a:cs typeface="SimSun"/>
              </a:rPr>
              <a:t>例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：</a:t>
            </a:r>
            <a:endParaRPr sz="4000">
              <a:latin typeface="SimSun"/>
              <a:cs typeface="SimSun"/>
            </a:endParaRPr>
          </a:p>
          <a:p>
            <a:pPr marL="641985" marR="43180" indent="-591820">
              <a:lnSpc>
                <a:spcPct val="140000"/>
              </a:lnSpc>
              <a:spcBef>
                <a:spcPts val="265"/>
              </a:spcBef>
            </a:pPr>
            <a:r>
              <a:rPr dirty="0" baseline="-2083" sz="6000" spc="-7" b="1">
                <a:solidFill>
                  <a:srgbClr val="CC6600"/>
                </a:solidFill>
                <a:latin typeface="Times New Roman"/>
                <a:cs typeface="Times New Roman"/>
              </a:rPr>
              <a:t>(1)</a:t>
            </a:r>
            <a:r>
              <a:rPr dirty="0" sz="4000" spc="5">
                <a:solidFill>
                  <a:srgbClr val="006666"/>
                </a:solidFill>
                <a:latin typeface="SimSun"/>
                <a:cs typeface="SimSun"/>
              </a:rPr>
              <a:t>根据给定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的</a:t>
            </a:r>
            <a:r>
              <a:rPr dirty="0" sz="4000" spc="-1030">
                <a:solidFill>
                  <a:srgbClr val="006666"/>
                </a:solidFill>
                <a:latin typeface="SimSun"/>
                <a:cs typeface="SimSun"/>
              </a:rPr>
              <a:t> </a:t>
            </a:r>
            <a:r>
              <a:rPr dirty="0" sz="4000" spc="-5" i="1">
                <a:solidFill>
                  <a:srgbClr val="006666"/>
                </a:solidFill>
                <a:latin typeface="Times New Roman"/>
                <a:cs typeface="Times New Roman"/>
              </a:rPr>
              <a:t>n</a:t>
            </a:r>
            <a:r>
              <a:rPr dirty="0" sz="4000" spc="-35" i="1">
                <a:solidFill>
                  <a:srgbClr val="006666"/>
                </a:solidFill>
                <a:latin typeface="Times New Roman"/>
                <a:cs typeface="Times New Roman"/>
              </a:rPr>
              <a:t> </a:t>
            </a:r>
            <a:r>
              <a:rPr dirty="0" sz="4000" spc="5">
                <a:solidFill>
                  <a:srgbClr val="006666"/>
                </a:solidFill>
                <a:latin typeface="SimSun"/>
                <a:cs typeface="SimSun"/>
              </a:rPr>
              <a:t>个权</a:t>
            </a:r>
            <a:r>
              <a:rPr dirty="0" sz="4000" spc="975">
                <a:solidFill>
                  <a:srgbClr val="006666"/>
                </a:solidFill>
                <a:latin typeface="SimSun"/>
                <a:cs typeface="SimSun"/>
              </a:rPr>
              <a:t>值</a:t>
            </a:r>
            <a:r>
              <a:rPr dirty="0" sz="4000" spc="-5">
                <a:solidFill>
                  <a:srgbClr val="006666"/>
                </a:solidFill>
                <a:latin typeface="Times New Roman"/>
                <a:cs typeface="Times New Roman"/>
              </a:rPr>
              <a:t>{</a:t>
            </a:r>
            <a:r>
              <a:rPr dirty="0" sz="4000" spc="-5" i="1">
                <a:solidFill>
                  <a:srgbClr val="006666"/>
                </a:solidFill>
                <a:latin typeface="Times New Roman"/>
                <a:cs typeface="Times New Roman"/>
              </a:rPr>
              <a:t>w</a:t>
            </a:r>
            <a:r>
              <a:rPr dirty="0" baseline="-20964" sz="3975" spc="-7" i="1">
                <a:solidFill>
                  <a:srgbClr val="006666"/>
                </a:solidFill>
                <a:latin typeface="Times New Roman"/>
                <a:cs typeface="Times New Roman"/>
              </a:rPr>
              <a:t>1</a:t>
            </a:r>
            <a:r>
              <a:rPr dirty="0" sz="4000" spc="-5" i="1">
                <a:solidFill>
                  <a:srgbClr val="006666"/>
                </a:solidFill>
                <a:latin typeface="Times New Roman"/>
                <a:cs typeface="Times New Roman"/>
              </a:rPr>
              <a:t>,</a:t>
            </a:r>
            <a:r>
              <a:rPr dirty="0" sz="4000" spc="-15" i="1">
                <a:solidFill>
                  <a:srgbClr val="006666"/>
                </a:solidFill>
                <a:latin typeface="Times New Roman"/>
                <a:cs typeface="Times New Roman"/>
              </a:rPr>
              <a:t> </a:t>
            </a:r>
            <a:r>
              <a:rPr dirty="0" sz="4000" i="1">
                <a:solidFill>
                  <a:srgbClr val="006666"/>
                </a:solidFill>
                <a:latin typeface="Times New Roman"/>
                <a:cs typeface="Times New Roman"/>
              </a:rPr>
              <a:t>w</a:t>
            </a:r>
            <a:r>
              <a:rPr dirty="0" baseline="-20964" sz="3975" i="1">
                <a:solidFill>
                  <a:srgbClr val="006666"/>
                </a:solidFill>
                <a:latin typeface="Times New Roman"/>
                <a:cs typeface="Times New Roman"/>
              </a:rPr>
              <a:t>2</a:t>
            </a:r>
            <a:r>
              <a:rPr dirty="0" sz="4000" i="1">
                <a:solidFill>
                  <a:srgbClr val="006666"/>
                </a:solidFill>
                <a:latin typeface="Times New Roman"/>
                <a:cs typeface="Times New Roman"/>
              </a:rPr>
              <a:t>,</a:t>
            </a:r>
            <a:r>
              <a:rPr dirty="0" sz="4000" spc="-15" i="1">
                <a:solidFill>
                  <a:srgbClr val="006666"/>
                </a:solidFill>
                <a:latin typeface="Times New Roman"/>
                <a:cs typeface="Times New Roman"/>
              </a:rPr>
              <a:t> </a:t>
            </a:r>
            <a:r>
              <a:rPr dirty="0" sz="4000" spc="-5" i="1">
                <a:solidFill>
                  <a:srgbClr val="006666"/>
                </a:solidFill>
                <a:latin typeface="Times New Roman"/>
                <a:cs typeface="Times New Roman"/>
              </a:rPr>
              <a:t>…,</a:t>
            </a:r>
            <a:r>
              <a:rPr dirty="0" sz="4000" spc="5" i="1">
                <a:solidFill>
                  <a:srgbClr val="006666"/>
                </a:solidFill>
                <a:latin typeface="Times New Roman"/>
                <a:cs typeface="Times New Roman"/>
              </a:rPr>
              <a:t> </a:t>
            </a:r>
            <a:r>
              <a:rPr dirty="0" sz="4000" i="1">
                <a:solidFill>
                  <a:srgbClr val="006666"/>
                </a:solidFill>
                <a:latin typeface="Times New Roman"/>
                <a:cs typeface="Times New Roman"/>
              </a:rPr>
              <a:t>w</a:t>
            </a:r>
            <a:r>
              <a:rPr dirty="0" baseline="-20964" sz="3975" i="1">
                <a:solidFill>
                  <a:srgbClr val="006666"/>
                </a:solidFill>
                <a:latin typeface="Times New Roman"/>
                <a:cs typeface="Times New Roman"/>
              </a:rPr>
              <a:t>n</a:t>
            </a:r>
            <a:r>
              <a:rPr dirty="0" sz="4000">
                <a:solidFill>
                  <a:srgbClr val="006666"/>
                </a:solidFill>
                <a:latin typeface="Times New Roman"/>
                <a:cs typeface="Times New Roman"/>
              </a:rPr>
              <a:t>}</a:t>
            </a:r>
            <a:r>
              <a:rPr dirty="0" sz="4000">
                <a:solidFill>
                  <a:srgbClr val="006666"/>
                </a:solidFill>
                <a:latin typeface="SimSun"/>
                <a:cs typeface="SimSun"/>
              </a:rPr>
              <a:t>，  </a:t>
            </a:r>
            <a:r>
              <a:rPr dirty="0" sz="4000" spc="5">
                <a:solidFill>
                  <a:srgbClr val="006666"/>
                </a:solidFill>
                <a:latin typeface="SimSun"/>
                <a:cs typeface="SimSun"/>
              </a:rPr>
              <a:t>构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造</a:t>
            </a:r>
            <a:r>
              <a:rPr dirty="0" sz="4000" spc="-1015">
                <a:solidFill>
                  <a:srgbClr val="006666"/>
                </a:solidFill>
                <a:latin typeface="SimSun"/>
                <a:cs typeface="SimSun"/>
              </a:rPr>
              <a:t> </a:t>
            </a:r>
            <a:r>
              <a:rPr dirty="0" sz="4000" spc="-5" i="1">
                <a:solidFill>
                  <a:srgbClr val="006666"/>
                </a:solidFill>
                <a:latin typeface="Times New Roman"/>
                <a:cs typeface="Times New Roman"/>
              </a:rPr>
              <a:t>n </a:t>
            </a:r>
            <a:r>
              <a:rPr dirty="0" sz="4000" spc="5">
                <a:solidFill>
                  <a:srgbClr val="006666"/>
                </a:solidFill>
                <a:latin typeface="SimSun"/>
                <a:cs typeface="SimSun"/>
              </a:rPr>
              <a:t>棵二叉树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的</a:t>
            </a:r>
            <a:r>
              <a:rPr dirty="0" sz="4000" spc="5">
                <a:solidFill>
                  <a:srgbClr val="006666"/>
                </a:solidFill>
                <a:latin typeface="SimSun"/>
                <a:cs typeface="SimSun"/>
              </a:rPr>
              <a:t>集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合</a:t>
            </a:r>
            <a:endParaRPr sz="4000">
              <a:latin typeface="SimSun"/>
              <a:cs typeface="SimSun"/>
            </a:endParaRPr>
          </a:p>
          <a:p>
            <a:pPr marL="894715">
              <a:lnSpc>
                <a:spcPct val="100000"/>
              </a:lnSpc>
              <a:spcBef>
                <a:spcPts val="1920"/>
              </a:spcBef>
              <a:tabLst>
                <a:tab pos="2966720" algn="l"/>
                <a:tab pos="3827779" algn="l"/>
              </a:tabLst>
            </a:pPr>
            <a:r>
              <a:rPr dirty="0" sz="4000" spc="-5" i="1">
                <a:solidFill>
                  <a:srgbClr val="006666"/>
                </a:solidFill>
                <a:latin typeface="Times New Roman"/>
                <a:cs typeface="Times New Roman"/>
              </a:rPr>
              <a:t>F</a:t>
            </a:r>
            <a:r>
              <a:rPr dirty="0" sz="4000" i="1">
                <a:solidFill>
                  <a:srgbClr val="006666"/>
                </a:solidFill>
                <a:latin typeface="Times New Roman"/>
                <a:cs typeface="Times New Roman"/>
              </a:rPr>
              <a:t> </a:t>
            </a:r>
            <a:r>
              <a:rPr dirty="0" sz="4000" spc="-5">
                <a:solidFill>
                  <a:srgbClr val="006666"/>
                </a:solidFill>
                <a:latin typeface="Times New Roman"/>
                <a:cs typeface="Times New Roman"/>
              </a:rPr>
              <a:t>=</a:t>
            </a:r>
            <a:r>
              <a:rPr dirty="0" sz="4000">
                <a:solidFill>
                  <a:srgbClr val="006666"/>
                </a:solidFill>
                <a:latin typeface="Times New Roman"/>
                <a:cs typeface="Times New Roman"/>
              </a:rPr>
              <a:t> </a:t>
            </a:r>
            <a:r>
              <a:rPr dirty="0" sz="4000" spc="-5">
                <a:solidFill>
                  <a:srgbClr val="006666"/>
                </a:solidFill>
                <a:latin typeface="Times New Roman"/>
                <a:cs typeface="Times New Roman"/>
              </a:rPr>
              <a:t>{T</a:t>
            </a:r>
            <a:r>
              <a:rPr dirty="0" baseline="-20964" sz="3975" spc="-7">
                <a:solidFill>
                  <a:srgbClr val="006666"/>
                </a:solidFill>
                <a:latin typeface="Times New Roman"/>
                <a:cs typeface="Times New Roman"/>
              </a:rPr>
              <a:t>1</a:t>
            </a:r>
            <a:r>
              <a:rPr dirty="0" sz="4000" spc="-5">
                <a:solidFill>
                  <a:srgbClr val="006666"/>
                </a:solidFill>
                <a:latin typeface="Times New Roman"/>
                <a:cs typeface="Times New Roman"/>
              </a:rPr>
              <a:t>,	T</a:t>
            </a:r>
            <a:r>
              <a:rPr dirty="0" baseline="-20964" sz="3975" spc="-7">
                <a:solidFill>
                  <a:srgbClr val="006666"/>
                </a:solidFill>
                <a:latin typeface="Times New Roman"/>
                <a:cs typeface="Times New Roman"/>
              </a:rPr>
              <a:t>2</a:t>
            </a:r>
            <a:r>
              <a:rPr dirty="0" sz="4000" spc="-5">
                <a:solidFill>
                  <a:srgbClr val="006666"/>
                </a:solidFill>
                <a:latin typeface="Times New Roman"/>
                <a:cs typeface="Times New Roman"/>
              </a:rPr>
              <a:t>,	… ,</a:t>
            </a:r>
            <a:r>
              <a:rPr dirty="0" sz="4000" spc="-80">
                <a:solidFill>
                  <a:srgbClr val="006666"/>
                </a:solidFill>
                <a:latin typeface="Times New Roman"/>
                <a:cs typeface="Times New Roman"/>
              </a:rPr>
              <a:t> </a:t>
            </a:r>
            <a:r>
              <a:rPr dirty="0" sz="4000">
                <a:solidFill>
                  <a:srgbClr val="006666"/>
                </a:solidFill>
                <a:latin typeface="Times New Roman"/>
                <a:cs typeface="Times New Roman"/>
              </a:rPr>
              <a:t>T</a:t>
            </a:r>
            <a:r>
              <a:rPr dirty="0" baseline="-20964" sz="3975">
                <a:solidFill>
                  <a:srgbClr val="006666"/>
                </a:solidFill>
                <a:latin typeface="Times New Roman"/>
                <a:cs typeface="Times New Roman"/>
              </a:rPr>
              <a:t>n</a:t>
            </a:r>
            <a:r>
              <a:rPr dirty="0" sz="4000">
                <a:solidFill>
                  <a:srgbClr val="006666"/>
                </a:solidFill>
                <a:latin typeface="Times New Roman"/>
                <a:cs typeface="Times New Roman"/>
              </a:rPr>
              <a:t>}</a:t>
            </a:r>
            <a:r>
              <a:rPr dirty="0" sz="4000">
                <a:solidFill>
                  <a:srgbClr val="006666"/>
                </a:solidFill>
                <a:latin typeface="SimSun"/>
                <a:cs typeface="SimSun"/>
              </a:rPr>
              <a:t>，</a:t>
            </a:r>
            <a:endParaRPr sz="4000">
              <a:latin typeface="SimSun"/>
              <a:cs typeface="SimSun"/>
            </a:endParaRPr>
          </a:p>
          <a:p>
            <a:pPr marL="513715" marR="335915">
              <a:lnSpc>
                <a:spcPts val="6720"/>
              </a:lnSpc>
              <a:spcBef>
                <a:spcPts val="545"/>
              </a:spcBef>
            </a:pPr>
            <a:r>
              <a:rPr dirty="0" sz="4000" spc="5">
                <a:solidFill>
                  <a:srgbClr val="006666"/>
                </a:solidFill>
                <a:latin typeface="SimSun"/>
                <a:cs typeface="SimSun"/>
              </a:rPr>
              <a:t>其中每棵二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叉</a:t>
            </a:r>
            <a:r>
              <a:rPr dirty="0" sz="4000" spc="5">
                <a:solidFill>
                  <a:srgbClr val="006666"/>
                </a:solidFill>
                <a:latin typeface="SimSun"/>
                <a:cs typeface="SimSun"/>
              </a:rPr>
              <a:t>树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中均</a:t>
            </a:r>
            <a:r>
              <a:rPr dirty="0" sz="4000" spc="10">
                <a:solidFill>
                  <a:srgbClr val="006666"/>
                </a:solidFill>
                <a:latin typeface="SimSun"/>
                <a:cs typeface="SimSun"/>
              </a:rPr>
              <a:t>只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含一</a:t>
            </a:r>
            <a:r>
              <a:rPr dirty="0" sz="4000" spc="10">
                <a:solidFill>
                  <a:srgbClr val="006666"/>
                </a:solidFill>
                <a:latin typeface="SimSun"/>
                <a:cs typeface="SimSun"/>
              </a:rPr>
              <a:t>个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带权值 为</a:t>
            </a:r>
            <a:r>
              <a:rPr dirty="0" sz="4000" spc="-1045">
                <a:solidFill>
                  <a:srgbClr val="006666"/>
                </a:solidFill>
                <a:latin typeface="SimSun"/>
                <a:cs typeface="SimSun"/>
              </a:rPr>
              <a:t> </a:t>
            </a:r>
            <a:r>
              <a:rPr dirty="0" sz="4000" spc="-5" i="1">
                <a:solidFill>
                  <a:srgbClr val="006666"/>
                </a:solidFill>
                <a:latin typeface="Times New Roman"/>
                <a:cs typeface="Times New Roman"/>
              </a:rPr>
              <a:t>w</a:t>
            </a:r>
            <a:r>
              <a:rPr dirty="0" baseline="-20964" sz="3975" spc="-7" i="1">
                <a:solidFill>
                  <a:srgbClr val="006666"/>
                </a:solidFill>
                <a:latin typeface="Times New Roman"/>
                <a:cs typeface="Times New Roman"/>
              </a:rPr>
              <a:t>i</a:t>
            </a:r>
            <a:r>
              <a:rPr dirty="0" baseline="-20964" sz="3975" spc="-44" i="1">
                <a:solidFill>
                  <a:srgbClr val="006666"/>
                </a:solidFill>
                <a:latin typeface="Times New Roman"/>
                <a:cs typeface="Times New Roman"/>
              </a:rPr>
              <a:t> </a:t>
            </a:r>
            <a:r>
              <a:rPr dirty="0" sz="4000" spc="5">
                <a:solidFill>
                  <a:srgbClr val="006666"/>
                </a:solidFill>
                <a:latin typeface="SimSun"/>
                <a:cs typeface="SimSun"/>
              </a:rPr>
              <a:t>的根结点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，</a:t>
            </a:r>
            <a:r>
              <a:rPr dirty="0" sz="4000" spc="5">
                <a:solidFill>
                  <a:srgbClr val="006666"/>
                </a:solidFill>
                <a:latin typeface="SimSun"/>
                <a:cs typeface="SimSun"/>
              </a:rPr>
              <a:t>其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左、</a:t>
            </a:r>
            <a:r>
              <a:rPr dirty="0" sz="4000" spc="10">
                <a:solidFill>
                  <a:srgbClr val="006666"/>
                </a:solidFill>
                <a:latin typeface="SimSun"/>
                <a:cs typeface="SimSun"/>
              </a:rPr>
              <a:t>右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子树</a:t>
            </a:r>
            <a:r>
              <a:rPr dirty="0" sz="4000" spc="10">
                <a:solidFill>
                  <a:srgbClr val="006666"/>
                </a:solidFill>
                <a:latin typeface="SimSun"/>
                <a:cs typeface="SimSun"/>
              </a:rPr>
              <a:t>为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空树</a:t>
            </a:r>
            <a:endParaRPr sz="40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340" y="401777"/>
            <a:ext cx="226631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5">
                <a:solidFill>
                  <a:srgbClr val="FF00FF"/>
                </a:solidFill>
                <a:latin typeface="Microsoft YaHei"/>
                <a:cs typeface="Microsoft YaHei"/>
              </a:rPr>
              <a:t>有向</a:t>
            </a:r>
            <a:r>
              <a:rPr dirty="0" sz="4400" spc="20">
                <a:solidFill>
                  <a:srgbClr val="FF00FF"/>
                </a:solidFill>
                <a:latin typeface="Microsoft YaHei"/>
                <a:cs typeface="Microsoft YaHei"/>
              </a:rPr>
              <a:t>树</a:t>
            </a:r>
            <a:r>
              <a:rPr dirty="0" sz="4400" spc="5">
                <a:solidFill>
                  <a:srgbClr val="FF00FF"/>
                </a:solidFill>
                <a:latin typeface="Microsoft YaHei"/>
                <a:cs typeface="Microsoft YaHei"/>
              </a:rPr>
              <a:t>：</a:t>
            </a:r>
            <a:endParaRPr sz="44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340" y="996464"/>
            <a:ext cx="8651240" cy="4979670"/>
          </a:xfrm>
          <a:prstGeom prst="rect">
            <a:avLst/>
          </a:prstGeom>
        </p:spPr>
        <p:txBody>
          <a:bodyPr wrap="square" lIns="0" tIns="134620" rIns="0" bIns="0" rtlCol="0" vert="horz">
            <a:spAutoFit/>
          </a:bodyPr>
          <a:lstStyle/>
          <a:p>
            <a:pPr marL="546100">
              <a:lnSpc>
                <a:spcPct val="100000"/>
              </a:lnSpc>
              <a:spcBef>
                <a:spcPts val="1060"/>
              </a:spcBef>
            </a:pPr>
            <a:r>
              <a:rPr dirty="0" sz="4000">
                <a:solidFill>
                  <a:srgbClr val="AD68AD"/>
                </a:solidFill>
                <a:latin typeface="Times New Roman"/>
                <a:cs typeface="Times New Roman"/>
              </a:rPr>
              <a:t>(</a:t>
            </a:r>
            <a:r>
              <a:rPr dirty="0" sz="4000">
                <a:solidFill>
                  <a:srgbClr val="AD68AD"/>
                </a:solidFill>
                <a:latin typeface="SimSun"/>
                <a:cs typeface="SimSun"/>
              </a:rPr>
              <a:t>１</a:t>
            </a:r>
            <a:r>
              <a:rPr dirty="0" sz="4000">
                <a:solidFill>
                  <a:srgbClr val="AD68AD"/>
                </a:solidFill>
                <a:latin typeface="Times New Roman"/>
                <a:cs typeface="Times New Roman"/>
              </a:rPr>
              <a:t>) </a:t>
            </a:r>
            <a:r>
              <a:rPr dirty="0" sz="4000" spc="5">
                <a:solidFill>
                  <a:srgbClr val="AD68AD"/>
                </a:solidFill>
                <a:latin typeface="SimSun"/>
                <a:cs typeface="SimSun"/>
              </a:rPr>
              <a:t>有确定的</a:t>
            </a:r>
            <a:r>
              <a:rPr dirty="0" sz="4000" spc="-5">
                <a:solidFill>
                  <a:srgbClr val="AD68AD"/>
                </a:solidFill>
                <a:latin typeface="SimSun"/>
                <a:cs typeface="SimSun"/>
              </a:rPr>
              <a:t>根；</a:t>
            </a:r>
            <a:endParaRPr sz="4000">
              <a:latin typeface="SimSun"/>
              <a:cs typeface="SimSun"/>
            </a:endParaRPr>
          </a:p>
          <a:p>
            <a:pPr marL="546100">
              <a:lnSpc>
                <a:spcPct val="100000"/>
              </a:lnSpc>
              <a:spcBef>
                <a:spcPts val="960"/>
              </a:spcBef>
            </a:pPr>
            <a:r>
              <a:rPr dirty="0" sz="4000">
                <a:solidFill>
                  <a:srgbClr val="AD68AD"/>
                </a:solidFill>
                <a:latin typeface="Times New Roman"/>
                <a:cs typeface="Times New Roman"/>
              </a:rPr>
              <a:t>(</a:t>
            </a:r>
            <a:r>
              <a:rPr dirty="0" sz="4000">
                <a:solidFill>
                  <a:srgbClr val="AD68AD"/>
                </a:solidFill>
                <a:latin typeface="SimSun"/>
                <a:cs typeface="SimSun"/>
              </a:rPr>
              <a:t>２</a:t>
            </a:r>
            <a:r>
              <a:rPr dirty="0" sz="4000">
                <a:solidFill>
                  <a:srgbClr val="AD68AD"/>
                </a:solidFill>
                <a:latin typeface="Times New Roman"/>
                <a:cs typeface="Times New Roman"/>
              </a:rPr>
              <a:t>)</a:t>
            </a:r>
            <a:r>
              <a:rPr dirty="0" sz="4000" spc="-40">
                <a:solidFill>
                  <a:srgbClr val="AD68AD"/>
                </a:solidFill>
                <a:latin typeface="Times New Roman"/>
                <a:cs typeface="Times New Roman"/>
              </a:rPr>
              <a:t> </a:t>
            </a:r>
            <a:r>
              <a:rPr dirty="0" sz="4000">
                <a:solidFill>
                  <a:srgbClr val="AD68AD"/>
                </a:solidFill>
                <a:latin typeface="SimSun"/>
                <a:cs typeface="SimSun"/>
              </a:rPr>
              <a:t>树根和子</a:t>
            </a:r>
            <a:r>
              <a:rPr dirty="0" sz="4000" spc="-5">
                <a:solidFill>
                  <a:srgbClr val="AD68AD"/>
                </a:solidFill>
                <a:latin typeface="SimSun"/>
                <a:cs typeface="SimSun"/>
              </a:rPr>
              <a:t>树</a:t>
            </a:r>
            <a:r>
              <a:rPr dirty="0" sz="4000">
                <a:solidFill>
                  <a:srgbClr val="AD68AD"/>
                </a:solidFill>
                <a:latin typeface="SimSun"/>
                <a:cs typeface="SimSun"/>
              </a:rPr>
              <a:t>根</a:t>
            </a:r>
            <a:r>
              <a:rPr dirty="0" sz="4000" spc="-5">
                <a:solidFill>
                  <a:srgbClr val="AD68AD"/>
                </a:solidFill>
                <a:latin typeface="SimSun"/>
                <a:cs typeface="SimSun"/>
              </a:rPr>
              <a:t>之间</a:t>
            </a:r>
            <a:r>
              <a:rPr dirty="0" sz="4000">
                <a:solidFill>
                  <a:srgbClr val="AD68AD"/>
                </a:solidFill>
                <a:latin typeface="SimSun"/>
                <a:cs typeface="SimSun"/>
              </a:rPr>
              <a:t>为</a:t>
            </a:r>
            <a:r>
              <a:rPr dirty="0" sz="4000" spc="-5">
                <a:solidFill>
                  <a:srgbClr val="AD68AD"/>
                </a:solidFill>
                <a:latin typeface="SimSun"/>
                <a:cs typeface="SimSun"/>
              </a:rPr>
              <a:t>有向</a:t>
            </a:r>
            <a:r>
              <a:rPr dirty="0" sz="4000">
                <a:solidFill>
                  <a:srgbClr val="AD68AD"/>
                </a:solidFill>
                <a:latin typeface="SimSun"/>
                <a:cs typeface="SimSun"/>
              </a:rPr>
              <a:t>关</a:t>
            </a:r>
            <a:r>
              <a:rPr dirty="0" sz="4000" spc="-5">
                <a:solidFill>
                  <a:srgbClr val="AD68AD"/>
                </a:solidFill>
                <a:latin typeface="SimSun"/>
                <a:cs typeface="SimSun"/>
              </a:rPr>
              <a:t>系。</a:t>
            </a:r>
            <a:endParaRPr sz="40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3604"/>
              </a:spcBef>
            </a:pPr>
            <a:r>
              <a:rPr dirty="0" sz="4400" spc="5" b="1">
                <a:solidFill>
                  <a:srgbClr val="FF00FF"/>
                </a:solidFill>
                <a:latin typeface="Microsoft YaHei"/>
                <a:cs typeface="Microsoft YaHei"/>
              </a:rPr>
              <a:t>有序</a:t>
            </a:r>
            <a:r>
              <a:rPr dirty="0" sz="4400" spc="20" b="1">
                <a:solidFill>
                  <a:srgbClr val="FF00FF"/>
                </a:solidFill>
                <a:latin typeface="Microsoft YaHei"/>
                <a:cs typeface="Microsoft YaHei"/>
              </a:rPr>
              <a:t>树</a:t>
            </a:r>
            <a:r>
              <a:rPr dirty="0" sz="4400" spc="5" b="1">
                <a:solidFill>
                  <a:srgbClr val="FF00FF"/>
                </a:solidFill>
                <a:latin typeface="Microsoft YaHei"/>
                <a:cs typeface="Microsoft YaHei"/>
              </a:rPr>
              <a:t>：</a:t>
            </a:r>
            <a:endParaRPr sz="4400">
              <a:latin typeface="Microsoft YaHei"/>
              <a:cs typeface="Microsoft YaHei"/>
            </a:endParaRPr>
          </a:p>
          <a:p>
            <a:pPr marL="742950">
              <a:lnSpc>
                <a:spcPct val="100000"/>
              </a:lnSpc>
              <a:spcBef>
                <a:spcPts val="600"/>
              </a:spcBef>
            </a:pPr>
            <a:r>
              <a:rPr dirty="0" sz="4000" spc="5">
                <a:solidFill>
                  <a:srgbClr val="AD68AD"/>
                </a:solidFill>
                <a:latin typeface="SimSun"/>
                <a:cs typeface="SimSun"/>
              </a:rPr>
              <a:t>子</a:t>
            </a:r>
            <a:r>
              <a:rPr dirty="0" sz="4000" spc="-5">
                <a:solidFill>
                  <a:srgbClr val="AD68AD"/>
                </a:solidFill>
                <a:latin typeface="SimSun"/>
                <a:cs typeface="SimSun"/>
              </a:rPr>
              <a:t>树之</a:t>
            </a:r>
            <a:r>
              <a:rPr dirty="0" sz="4000" spc="10">
                <a:solidFill>
                  <a:srgbClr val="AD68AD"/>
                </a:solidFill>
                <a:latin typeface="SimSun"/>
                <a:cs typeface="SimSun"/>
              </a:rPr>
              <a:t>间</a:t>
            </a:r>
            <a:r>
              <a:rPr dirty="0" sz="4000" spc="-5">
                <a:solidFill>
                  <a:srgbClr val="AD68AD"/>
                </a:solidFill>
                <a:latin typeface="SimSun"/>
                <a:cs typeface="SimSun"/>
              </a:rPr>
              <a:t>存在</a:t>
            </a:r>
            <a:r>
              <a:rPr dirty="0" sz="4000" spc="10">
                <a:solidFill>
                  <a:srgbClr val="AD68AD"/>
                </a:solidFill>
                <a:latin typeface="SimSun"/>
                <a:cs typeface="SimSun"/>
              </a:rPr>
              <a:t>确</a:t>
            </a:r>
            <a:r>
              <a:rPr dirty="0" sz="4000" spc="-5">
                <a:solidFill>
                  <a:srgbClr val="AD68AD"/>
                </a:solidFill>
                <a:latin typeface="SimSun"/>
                <a:cs typeface="SimSun"/>
              </a:rPr>
              <a:t>定的</a:t>
            </a:r>
            <a:r>
              <a:rPr dirty="0" sz="4000" spc="10">
                <a:solidFill>
                  <a:srgbClr val="AD68AD"/>
                </a:solidFill>
                <a:latin typeface="SimSun"/>
                <a:cs typeface="SimSun"/>
              </a:rPr>
              <a:t>次</a:t>
            </a:r>
            <a:r>
              <a:rPr dirty="0" sz="4000" spc="-5">
                <a:solidFill>
                  <a:srgbClr val="AD68AD"/>
                </a:solidFill>
                <a:latin typeface="SimSun"/>
                <a:cs typeface="SimSun"/>
              </a:rPr>
              <a:t>序关</a:t>
            </a:r>
            <a:r>
              <a:rPr dirty="0" sz="4000" spc="10">
                <a:solidFill>
                  <a:srgbClr val="AD68AD"/>
                </a:solidFill>
                <a:latin typeface="SimSun"/>
                <a:cs typeface="SimSun"/>
              </a:rPr>
              <a:t>系</a:t>
            </a:r>
            <a:r>
              <a:rPr dirty="0" sz="4000" spc="-5">
                <a:solidFill>
                  <a:srgbClr val="AD68AD"/>
                </a:solidFill>
                <a:latin typeface="SimSun"/>
                <a:cs typeface="SimSun"/>
              </a:rPr>
              <a:t>。</a:t>
            </a:r>
            <a:endParaRPr sz="40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525"/>
              </a:spcBef>
            </a:pPr>
            <a:r>
              <a:rPr dirty="0" sz="4400" spc="5" b="1">
                <a:solidFill>
                  <a:srgbClr val="FF00FF"/>
                </a:solidFill>
                <a:latin typeface="Microsoft YaHei"/>
                <a:cs typeface="Microsoft YaHei"/>
              </a:rPr>
              <a:t>无</a:t>
            </a:r>
            <a:r>
              <a:rPr dirty="0" sz="4400" b="1">
                <a:solidFill>
                  <a:srgbClr val="FF00FF"/>
                </a:solidFill>
                <a:latin typeface="Microsoft YaHei"/>
                <a:cs typeface="Microsoft YaHei"/>
              </a:rPr>
              <a:t>序</a:t>
            </a:r>
            <a:r>
              <a:rPr dirty="0" sz="4400" spc="10" b="1">
                <a:solidFill>
                  <a:srgbClr val="FF00FF"/>
                </a:solidFill>
                <a:latin typeface="Microsoft YaHei"/>
                <a:cs typeface="Microsoft YaHei"/>
              </a:rPr>
              <a:t>树</a:t>
            </a:r>
            <a:r>
              <a:rPr dirty="0" sz="4400" b="1">
                <a:solidFill>
                  <a:srgbClr val="FF00FF"/>
                </a:solidFill>
                <a:latin typeface="Microsoft YaHei"/>
                <a:cs typeface="Microsoft YaHei"/>
              </a:rPr>
              <a:t>：</a:t>
            </a:r>
            <a:endParaRPr sz="4400">
              <a:latin typeface="Microsoft YaHei"/>
              <a:cs typeface="Microsoft YaHei"/>
            </a:endParaRPr>
          </a:p>
          <a:p>
            <a:pPr marL="698500">
              <a:lnSpc>
                <a:spcPct val="100000"/>
              </a:lnSpc>
              <a:spcBef>
                <a:spcPts val="600"/>
              </a:spcBef>
            </a:pPr>
            <a:r>
              <a:rPr dirty="0" sz="4000">
                <a:solidFill>
                  <a:srgbClr val="AD68AD"/>
                </a:solidFill>
                <a:latin typeface="SimSun"/>
                <a:cs typeface="SimSun"/>
              </a:rPr>
              <a:t>子</a:t>
            </a:r>
            <a:r>
              <a:rPr dirty="0" sz="4000" spc="-5">
                <a:solidFill>
                  <a:srgbClr val="AD68AD"/>
                </a:solidFill>
                <a:latin typeface="SimSun"/>
                <a:cs typeface="SimSun"/>
              </a:rPr>
              <a:t>树之</a:t>
            </a:r>
            <a:r>
              <a:rPr dirty="0" sz="4000">
                <a:solidFill>
                  <a:srgbClr val="AD68AD"/>
                </a:solidFill>
                <a:latin typeface="SimSun"/>
                <a:cs typeface="SimSun"/>
              </a:rPr>
              <a:t>间</a:t>
            </a:r>
            <a:r>
              <a:rPr dirty="0" sz="4000" spc="-5">
                <a:solidFill>
                  <a:srgbClr val="AD68AD"/>
                </a:solidFill>
                <a:latin typeface="SimSun"/>
                <a:cs typeface="SimSun"/>
              </a:rPr>
              <a:t>不存</a:t>
            </a:r>
            <a:r>
              <a:rPr dirty="0" sz="4000">
                <a:solidFill>
                  <a:srgbClr val="AD68AD"/>
                </a:solidFill>
                <a:latin typeface="SimSun"/>
                <a:cs typeface="SimSun"/>
              </a:rPr>
              <a:t>在</a:t>
            </a:r>
            <a:r>
              <a:rPr dirty="0" sz="4000" spc="-5">
                <a:solidFill>
                  <a:srgbClr val="AD68AD"/>
                </a:solidFill>
                <a:latin typeface="SimSun"/>
                <a:cs typeface="SimSun"/>
              </a:rPr>
              <a:t>确定</a:t>
            </a:r>
            <a:r>
              <a:rPr dirty="0" sz="4000">
                <a:solidFill>
                  <a:srgbClr val="AD68AD"/>
                </a:solidFill>
                <a:latin typeface="SimSun"/>
                <a:cs typeface="SimSun"/>
              </a:rPr>
              <a:t>的</a:t>
            </a:r>
            <a:r>
              <a:rPr dirty="0" sz="4000" spc="-5">
                <a:solidFill>
                  <a:srgbClr val="AD68AD"/>
                </a:solidFill>
                <a:latin typeface="SimSun"/>
                <a:cs typeface="SimSun"/>
              </a:rPr>
              <a:t>次序</a:t>
            </a:r>
            <a:r>
              <a:rPr dirty="0" sz="4000">
                <a:solidFill>
                  <a:srgbClr val="AD68AD"/>
                </a:solidFill>
                <a:latin typeface="SimSun"/>
                <a:cs typeface="SimSun"/>
              </a:rPr>
              <a:t>关</a:t>
            </a:r>
            <a:r>
              <a:rPr dirty="0" sz="4000" spc="-5">
                <a:solidFill>
                  <a:srgbClr val="AD68AD"/>
                </a:solidFill>
                <a:latin typeface="SimSun"/>
                <a:cs typeface="SimSun"/>
              </a:rPr>
              <a:t>系。</a:t>
            </a:r>
            <a:endParaRPr sz="40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05800" y="3048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0"/>
                </a:moveTo>
                <a:lnTo>
                  <a:pt x="0" y="0"/>
                </a:lnTo>
                <a:lnTo>
                  <a:pt x="0" y="381000"/>
                </a:lnTo>
                <a:lnTo>
                  <a:pt x="381000" y="381000"/>
                </a:lnTo>
                <a:lnTo>
                  <a:pt x="381000" y="333375"/>
                </a:lnTo>
                <a:lnTo>
                  <a:pt x="47625" y="333375"/>
                </a:lnTo>
                <a:lnTo>
                  <a:pt x="47625" y="47625"/>
                </a:lnTo>
                <a:lnTo>
                  <a:pt x="381000" y="47625"/>
                </a:lnTo>
                <a:lnTo>
                  <a:pt x="381000" y="0"/>
                </a:lnTo>
                <a:close/>
              </a:path>
              <a:path w="381000" h="381000">
                <a:moveTo>
                  <a:pt x="381000" y="47625"/>
                </a:moveTo>
                <a:lnTo>
                  <a:pt x="47625" y="47625"/>
                </a:lnTo>
                <a:lnTo>
                  <a:pt x="333375" y="190500"/>
                </a:lnTo>
                <a:lnTo>
                  <a:pt x="47625" y="333375"/>
                </a:lnTo>
                <a:lnTo>
                  <a:pt x="381000" y="333375"/>
                </a:lnTo>
                <a:lnTo>
                  <a:pt x="381000" y="47625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353425" y="30956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0"/>
                </a:moveTo>
                <a:lnTo>
                  <a:pt x="0" y="285750"/>
                </a:lnTo>
                <a:lnTo>
                  <a:pt x="285750" y="142875"/>
                </a:lnTo>
                <a:lnTo>
                  <a:pt x="0" y="0"/>
                </a:lnTo>
                <a:close/>
              </a:path>
            </a:pathLst>
          </a:custGeom>
          <a:solidFill>
            <a:srgbClr val="997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353425" y="30956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142875"/>
                </a:moveTo>
                <a:lnTo>
                  <a:pt x="0" y="285750"/>
                </a:lnTo>
                <a:lnTo>
                  <a:pt x="0" y="0"/>
                </a:lnTo>
                <a:lnTo>
                  <a:pt x="285750" y="142875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305800" y="3048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381000"/>
                </a:move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458200" y="62484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0"/>
                </a:moveTo>
                <a:lnTo>
                  <a:pt x="0" y="0"/>
                </a:lnTo>
                <a:lnTo>
                  <a:pt x="0" y="381000"/>
                </a:lnTo>
                <a:lnTo>
                  <a:pt x="381000" y="381000"/>
                </a:lnTo>
                <a:lnTo>
                  <a:pt x="381000" y="333374"/>
                </a:lnTo>
                <a:lnTo>
                  <a:pt x="47625" y="333375"/>
                </a:lnTo>
                <a:lnTo>
                  <a:pt x="47625" y="47625"/>
                </a:lnTo>
                <a:lnTo>
                  <a:pt x="381000" y="47625"/>
                </a:lnTo>
                <a:lnTo>
                  <a:pt x="381000" y="0"/>
                </a:lnTo>
                <a:close/>
              </a:path>
              <a:path w="381000" h="381000">
                <a:moveTo>
                  <a:pt x="381000" y="47625"/>
                </a:moveTo>
                <a:lnTo>
                  <a:pt x="47625" y="47625"/>
                </a:lnTo>
                <a:lnTo>
                  <a:pt x="333375" y="190500"/>
                </a:lnTo>
                <a:lnTo>
                  <a:pt x="47625" y="333375"/>
                </a:lnTo>
                <a:lnTo>
                  <a:pt x="381000" y="333374"/>
                </a:lnTo>
                <a:lnTo>
                  <a:pt x="381000" y="47625"/>
                </a:lnTo>
                <a:close/>
              </a:path>
            </a:pathLst>
          </a:custGeom>
          <a:solidFill>
            <a:srgbClr val="5688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505825" y="62960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0"/>
                </a:moveTo>
                <a:lnTo>
                  <a:pt x="0" y="285750"/>
                </a:lnTo>
                <a:lnTo>
                  <a:pt x="285750" y="142875"/>
                </a:lnTo>
                <a:lnTo>
                  <a:pt x="0" y="0"/>
                </a:lnTo>
                <a:close/>
              </a:path>
            </a:pathLst>
          </a:custGeom>
          <a:solidFill>
            <a:srgbClr val="3452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505825" y="62960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142875"/>
                </a:moveTo>
                <a:lnTo>
                  <a:pt x="0" y="285750"/>
                </a:lnTo>
                <a:lnTo>
                  <a:pt x="0" y="0"/>
                </a:lnTo>
                <a:lnTo>
                  <a:pt x="285750" y="142875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458200" y="62484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381000"/>
                </a:move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140" y="571779"/>
            <a:ext cx="7908290" cy="51479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724535" marR="5080" indent="-712470">
              <a:lnSpc>
                <a:spcPct val="140000"/>
              </a:lnSpc>
              <a:spcBef>
                <a:spcPts val="100"/>
              </a:spcBef>
            </a:pPr>
            <a:r>
              <a:rPr dirty="0" baseline="-4166" sz="6000" spc="-7" b="1">
                <a:solidFill>
                  <a:srgbClr val="CC6600"/>
                </a:solidFill>
                <a:latin typeface="Times New Roman"/>
                <a:cs typeface="Times New Roman"/>
              </a:rPr>
              <a:t>(2)</a:t>
            </a:r>
            <a:r>
              <a:rPr dirty="0" baseline="-4166" sz="6000" spc="-120" b="1">
                <a:solidFill>
                  <a:srgbClr val="CC6600"/>
                </a:solidFill>
                <a:latin typeface="Times New Roman"/>
                <a:cs typeface="Times New Roman"/>
              </a:rPr>
              <a:t> 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在</a:t>
            </a:r>
            <a:r>
              <a:rPr dirty="0" sz="4000" spc="-1030">
                <a:solidFill>
                  <a:srgbClr val="006666"/>
                </a:solidFill>
                <a:latin typeface="SimSun"/>
                <a:cs typeface="SimSun"/>
              </a:rPr>
              <a:t> </a:t>
            </a:r>
            <a:r>
              <a:rPr dirty="0" sz="4000" spc="-5" i="1">
                <a:solidFill>
                  <a:srgbClr val="006666"/>
                </a:solidFill>
                <a:latin typeface="Times New Roman"/>
                <a:cs typeface="Times New Roman"/>
              </a:rPr>
              <a:t>F</a:t>
            </a:r>
            <a:r>
              <a:rPr dirty="0" sz="4000" spc="-25" i="1">
                <a:solidFill>
                  <a:srgbClr val="006666"/>
                </a:solidFill>
                <a:latin typeface="Times New Roman"/>
                <a:cs typeface="Times New Roman"/>
              </a:rPr>
              <a:t> </a:t>
            </a:r>
            <a:r>
              <a:rPr dirty="0" sz="4000" spc="5">
                <a:solidFill>
                  <a:srgbClr val="006666"/>
                </a:solidFill>
                <a:latin typeface="SimSun"/>
                <a:cs typeface="SimSun"/>
              </a:rPr>
              <a:t>中选取其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根</a:t>
            </a:r>
            <a:r>
              <a:rPr dirty="0" sz="4000" spc="5">
                <a:solidFill>
                  <a:srgbClr val="006666"/>
                </a:solidFill>
                <a:latin typeface="SimSun"/>
                <a:cs typeface="SimSun"/>
              </a:rPr>
              <a:t>结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点的</a:t>
            </a:r>
            <a:r>
              <a:rPr dirty="0" sz="4000" spc="10">
                <a:solidFill>
                  <a:srgbClr val="006666"/>
                </a:solidFill>
                <a:latin typeface="SimSun"/>
                <a:cs typeface="SimSun"/>
              </a:rPr>
              <a:t>权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值为最 </a:t>
            </a:r>
            <a:r>
              <a:rPr dirty="0" sz="4000" spc="5">
                <a:solidFill>
                  <a:srgbClr val="006666"/>
                </a:solidFill>
                <a:latin typeface="SimSun"/>
                <a:cs typeface="SimSun"/>
              </a:rPr>
              <a:t>小的两棵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二</a:t>
            </a:r>
            <a:r>
              <a:rPr dirty="0" sz="4000" spc="5">
                <a:solidFill>
                  <a:srgbClr val="006666"/>
                </a:solidFill>
                <a:latin typeface="SimSun"/>
                <a:cs typeface="SimSun"/>
              </a:rPr>
              <a:t>叉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树，</a:t>
            </a:r>
            <a:r>
              <a:rPr dirty="0" sz="4000" spc="10">
                <a:solidFill>
                  <a:srgbClr val="006666"/>
                </a:solidFill>
                <a:latin typeface="SimSun"/>
                <a:cs typeface="SimSun"/>
              </a:rPr>
              <a:t>分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别作</a:t>
            </a:r>
            <a:r>
              <a:rPr dirty="0" sz="4000" spc="10">
                <a:solidFill>
                  <a:srgbClr val="006666"/>
                </a:solidFill>
                <a:latin typeface="SimSun"/>
                <a:cs typeface="SimSun"/>
              </a:rPr>
              <a:t>为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左、 </a:t>
            </a:r>
            <a:r>
              <a:rPr dirty="0" sz="4000">
                <a:solidFill>
                  <a:srgbClr val="006666"/>
                </a:solidFill>
                <a:latin typeface="SimSun"/>
                <a:cs typeface="SimSun"/>
              </a:rPr>
              <a:t>右子树构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造</a:t>
            </a:r>
            <a:r>
              <a:rPr dirty="0" sz="4000">
                <a:solidFill>
                  <a:srgbClr val="006666"/>
                </a:solidFill>
                <a:latin typeface="SimSun"/>
                <a:cs typeface="SimSun"/>
              </a:rPr>
              <a:t>一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棵新</a:t>
            </a:r>
            <a:r>
              <a:rPr dirty="0" sz="4000">
                <a:solidFill>
                  <a:srgbClr val="006666"/>
                </a:solidFill>
                <a:latin typeface="SimSun"/>
                <a:cs typeface="SimSun"/>
              </a:rPr>
              <a:t>的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二叉</a:t>
            </a:r>
            <a:r>
              <a:rPr dirty="0" sz="4000">
                <a:solidFill>
                  <a:srgbClr val="006666"/>
                </a:solidFill>
                <a:latin typeface="SimSun"/>
                <a:cs typeface="SimSun"/>
              </a:rPr>
              <a:t>树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，并 </a:t>
            </a:r>
            <a:r>
              <a:rPr dirty="0" sz="4000" spc="5">
                <a:solidFill>
                  <a:srgbClr val="006666"/>
                </a:solidFill>
                <a:latin typeface="SimSun"/>
                <a:cs typeface="SimSun"/>
              </a:rPr>
              <a:t>置这棵新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的</a:t>
            </a:r>
            <a:r>
              <a:rPr dirty="0" sz="4000" spc="5">
                <a:solidFill>
                  <a:srgbClr val="006666"/>
                </a:solidFill>
                <a:latin typeface="SimSun"/>
                <a:cs typeface="SimSun"/>
              </a:rPr>
              <a:t>二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叉树</a:t>
            </a:r>
            <a:r>
              <a:rPr dirty="0" sz="4000" spc="10">
                <a:solidFill>
                  <a:srgbClr val="006666"/>
                </a:solidFill>
                <a:latin typeface="SimSun"/>
                <a:cs typeface="SimSun"/>
              </a:rPr>
              <a:t>根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结点</a:t>
            </a:r>
            <a:r>
              <a:rPr dirty="0" sz="4000" spc="10">
                <a:solidFill>
                  <a:srgbClr val="006666"/>
                </a:solidFill>
                <a:latin typeface="SimSun"/>
                <a:cs typeface="SimSun"/>
              </a:rPr>
              <a:t>的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权值 </a:t>
            </a:r>
            <a:r>
              <a:rPr dirty="0" sz="4000" spc="5">
                <a:solidFill>
                  <a:srgbClr val="006666"/>
                </a:solidFill>
                <a:latin typeface="SimSun"/>
                <a:cs typeface="SimSun"/>
              </a:rPr>
              <a:t>为其左、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右</a:t>
            </a:r>
            <a:r>
              <a:rPr dirty="0" sz="4000" spc="5">
                <a:solidFill>
                  <a:srgbClr val="006666"/>
                </a:solidFill>
                <a:latin typeface="SimSun"/>
                <a:cs typeface="SimSun"/>
              </a:rPr>
              <a:t>子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树根</a:t>
            </a:r>
            <a:r>
              <a:rPr dirty="0" sz="4000" spc="10">
                <a:solidFill>
                  <a:srgbClr val="006666"/>
                </a:solidFill>
                <a:latin typeface="SimSun"/>
                <a:cs typeface="SimSun"/>
              </a:rPr>
              <a:t>结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点的</a:t>
            </a:r>
            <a:r>
              <a:rPr dirty="0" sz="4000" spc="10">
                <a:solidFill>
                  <a:srgbClr val="006666"/>
                </a:solidFill>
                <a:latin typeface="SimSun"/>
                <a:cs typeface="SimSun"/>
              </a:rPr>
              <a:t>权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值之 </a:t>
            </a:r>
            <a:r>
              <a:rPr dirty="0" sz="4000" spc="5">
                <a:solidFill>
                  <a:srgbClr val="006666"/>
                </a:solidFill>
                <a:latin typeface="SimSun"/>
                <a:cs typeface="SimSun"/>
              </a:rPr>
              <a:t>和；</a:t>
            </a:r>
            <a:endParaRPr sz="40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72490" y="1064031"/>
            <a:ext cx="7722234" cy="1733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90575" marR="5080" indent="-778510">
              <a:lnSpc>
                <a:spcPct val="140100"/>
              </a:lnSpc>
              <a:spcBef>
                <a:spcPts val="100"/>
              </a:spcBef>
            </a:pPr>
            <a:r>
              <a:rPr dirty="0" baseline="-6944" sz="6000" spc="-7" b="1">
                <a:solidFill>
                  <a:srgbClr val="CC6600"/>
                </a:solidFill>
                <a:latin typeface="Times New Roman"/>
                <a:cs typeface="Times New Roman"/>
              </a:rPr>
              <a:t>(3)</a:t>
            </a:r>
            <a:r>
              <a:rPr dirty="0" baseline="-6944" sz="6000" spc="585" b="1">
                <a:solidFill>
                  <a:srgbClr val="CC6600"/>
                </a:solidFill>
                <a:latin typeface="Times New Roman"/>
                <a:cs typeface="Times New Roman"/>
              </a:rPr>
              <a:t> </a:t>
            </a:r>
            <a:r>
              <a:rPr dirty="0" sz="4000" spc="5">
                <a:solidFill>
                  <a:srgbClr val="006666"/>
                </a:solidFill>
                <a:latin typeface="SimSun"/>
                <a:cs typeface="SimSun"/>
              </a:rPr>
              <a:t>从</a:t>
            </a:r>
            <a:r>
              <a:rPr dirty="0" sz="4000" spc="-10" i="1">
                <a:solidFill>
                  <a:srgbClr val="006666"/>
                </a:solidFill>
                <a:latin typeface="Times New Roman"/>
                <a:cs typeface="Times New Roman"/>
              </a:rPr>
              <a:t>F</a:t>
            </a:r>
            <a:r>
              <a:rPr dirty="0" sz="4000" spc="5">
                <a:solidFill>
                  <a:srgbClr val="006666"/>
                </a:solidFill>
                <a:latin typeface="SimSun"/>
                <a:cs typeface="SimSun"/>
              </a:rPr>
              <a:t>中删去这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两棵</a:t>
            </a:r>
            <a:r>
              <a:rPr dirty="0" sz="4000" spc="10">
                <a:solidFill>
                  <a:srgbClr val="006666"/>
                </a:solidFill>
                <a:latin typeface="SimSun"/>
                <a:cs typeface="SimSun"/>
              </a:rPr>
              <a:t>树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，同</a:t>
            </a:r>
            <a:r>
              <a:rPr dirty="0" sz="4000" spc="10">
                <a:solidFill>
                  <a:srgbClr val="006666"/>
                </a:solidFill>
                <a:latin typeface="SimSun"/>
                <a:cs typeface="SimSun"/>
              </a:rPr>
              <a:t>时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加入 </a:t>
            </a:r>
            <a:r>
              <a:rPr dirty="0" sz="4000" spc="5">
                <a:solidFill>
                  <a:srgbClr val="006666"/>
                </a:solidFill>
                <a:latin typeface="SimSun"/>
                <a:cs typeface="SimSun"/>
              </a:rPr>
              <a:t>刚生成的新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树；</a:t>
            </a:r>
            <a:endParaRPr sz="40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8340" y="3433412"/>
            <a:ext cx="8004175" cy="172656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48335" marR="5080" indent="-636270">
              <a:lnSpc>
                <a:spcPct val="139600"/>
              </a:lnSpc>
              <a:spcBef>
                <a:spcPts val="95"/>
              </a:spcBef>
            </a:pPr>
            <a:r>
              <a:rPr dirty="0" sz="4000" spc="-5" b="1">
                <a:solidFill>
                  <a:srgbClr val="CC6600"/>
                </a:solidFill>
                <a:latin typeface="Times New Roman"/>
                <a:cs typeface="Times New Roman"/>
              </a:rPr>
              <a:t>(4)</a:t>
            </a:r>
            <a:r>
              <a:rPr dirty="0" sz="4000" spc="-660" b="1">
                <a:solidFill>
                  <a:srgbClr val="CC6600"/>
                </a:solidFill>
                <a:latin typeface="Times New Roman"/>
                <a:cs typeface="Times New Roman"/>
              </a:rPr>
              <a:t> </a:t>
            </a:r>
            <a:r>
              <a:rPr dirty="0" sz="4000" spc="5">
                <a:solidFill>
                  <a:srgbClr val="006666"/>
                </a:solidFill>
                <a:latin typeface="SimSun"/>
                <a:cs typeface="SimSun"/>
              </a:rPr>
              <a:t>重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复</a:t>
            </a:r>
            <a:r>
              <a:rPr dirty="0" sz="4000" spc="-1019">
                <a:solidFill>
                  <a:srgbClr val="006666"/>
                </a:solidFill>
                <a:latin typeface="SimSun"/>
                <a:cs typeface="SimSun"/>
              </a:rPr>
              <a:t> </a:t>
            </a:r>
            <a:r>
              <a:rPr dirty="0" sz="4000" spc="-5" b="1">
                <a:solidFill>
                  <a:srgbClr val="CC6600"/>
                </a:solidFill>
                <a:latin typeface="Times New Roman"/>
                <a:cs typeface="Times New Roman"/>
              </a:rPr>
              <a:t>(2)</a:t>
            </a:r>
            <a:r>
              <a:rPr dirty="0" sz="4000" spc="5" b="1">
                <a:solidFill>
                  <a:srgbClr val="CC6600"/>
                </a:solidFill>
                <a:latin typeface="Times New Roman"/>
                <a:cs typeface="Times New Roman"/>
              </a:rPr>
              <a:t> 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和</a:t>
            </a:r>
            <a:r>
              <a:rPr dirty="0" sz="4000" spc="-1010">
                <a:solidFill>
                  <a:srgbClr val="006666"/>
                </a:solidFill>
                <a:latin typeface="SimSun"/>
                <a:cs typeface="SimSun"/>
              </a:rPr>
              <a:t> </a:t>
            </a:r>
            <a:r>
              <a:rPr dirty="0" sz="4000" spc="-5" b="1">
                <a:solidFill>
                  <a:srgbClr val="CC6600"/>
                </a:solidFill>
                <a:latin typeface="Times New Roman"/>
                <a:cs typeface="Times New Roman"/>
              </a:rPr>
              <a:t>(3)</a:t>
            </a:r>
            <a:r>
              <a:rPr dirty="0" sz="4000" spc="5" b="1">
                <a:solidFill>
                  <a:srgbClr val="CC6600"/>
                </a:solidFill>
                <a:latin typeface="Times New Roman"/>
                <a:cs typeface="Times New Roman"/>
              </a:rPr>
              <a:t> </a:t>
            </a:r>
            <a:r>
              <a:rPr dirty="0" sz="4000" spc="5">
                <a:solidFill>
                  <a:srgbClr val="006666"/>
                </a:solidFill>
                <a:latin typeface="SimSun"/>
                <a:cs typeface="SimSun"/>
              </a:rPr>
              <a:t>两步，直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至</a:t>
            </a:r>
            <a:r>
              <a:rPr dirty="0" sz="4000" spc="-1045">
                <a:solidFill>
                  <a:srgbClr val="006666"/>
                </a:solidFill>
                <a:latin typeface="SimSun"/>
                <a:cs typeface="SimSun"/>
              </a:rPr>
              <a:t> </a:t>
            </a:r>
            <a:r>
              <a:rPr dirty="0" sz="4000" spc="-5" i="1">
                <a:solidFill>
                  <a:srgbClr val="006666"/>
                </a:solidFill>
                <a:latin typeface="Times New Roman"/>
                <a:cs typeface="Times New Roman"/>
              </a:rPr>
              <a:t>F</a:t>
            </a:r>
            <a:r>
              <a:rPr dirty="0" sz="4000" spc="-10" i="1">
                <a:solidFill>
                  <a:srgbClr val="006666"/>
                </a:solidFill>
                <a:latin typeface="Times New Roman"/>
                <a:cs typeface="Times New Roman"/>
              </a:rPr>
              <a:t> </a:t>
            </a:r>
            <a:r>
              <a:rPr dirty="0" sz="4000" spc="5">
                <a:solidFill>
                  <a:srgbClr val="006666"/>
                </a:solidFill>
                <a:latin typeface="SimSun"/>
                <a:cs typeface="SimSun"/>
              </a:rPr>
              <a:t>中只 </a:t>
            </a:r>
            <a:r>
              <a:rPr dirty="0" sz="4000">
                <a:solidFill>
                  <a:srgbClr val="006666"/>
                </a:solidFill>
                <a:latin typeface="SimSun"/>
                <a:cs typeface="SimSun"/>
              </a:rPr>
              <a:t>含一棵树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为</a:t>
            </a:r>
            <a:r>
              <a:rPr dirty="0" sz="4000">
                <a:solidFill>
                  <a:srgbClr val="006666"/>
                </a:solidFill>
                <a:latin typeface="SimSun"/>
                <a:cs typeface="SimSun"/>
              </a:rPr>
              <a:t>止</a:t>
            </a:r>
            <a:r>
              <a:rPr dirty="0" sz="4000" spc="-5">
                <a:solidFill>
                  <a:srgbClr val="006666"/>
                </a:solidFill>
                <a:latin typeface="SimSun"/>
                <a:cs typeface="SimSun"/>
              </a:rPr>
              <a:t>。</a:t>
            </a:r>
            <a:endParaRPr sz="40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57600" y="1143000"/>
            <a:ext cx="609600" cy="5334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304800" y="0"/>
                </a:moveTo>
                <a:lnTo>
                  <a:pt x="255374" y="3489"/>
                </a:lnTo>
                <a:lnTo>
                  <a:pt x="208483" y="13594"/>
                </a:lnTo>
                <a:lnTo>
                  <a:pt x="164753" y="29763"/>
                </a:lnTo>
                <a:lnTo>
                  <a:pt x="124815" y="51450"/>
                </a:lnTo>
                <a:lnTo>
                  <a:pt x="89296" y="78104"/>
                </a:lnTo>
                <a:lnTo>
                  <a:pt x="58826" y="109179"/>
                </a:lnTo>
                <a:lnTo>
                  <a:pt x="34032" y="144124"/>
                </a:lnTo>
                <a:lnTo>
                  <a:pt x="15544" y="182392"/>
                </a:lnTo>
                <a:lnTo>
                  <a:pt x="3990" y="223433"/>
                </a:lnTo>
                <a:lnTo>
                  <a:pt x="0" y="266700"/>
                </a:lnTo>
                <a:lnTo>
                  <a:pt x="3990" y="309966"/>
                </a:lnTo>
                <a:lnTo>
                  <a:pt x="15544" y="351007"/>
                </a:lnTo>
                <a:lnTo>
                  <a:pt x="34032" y="389275"/>
                </a:lnTo>
                <a:lnTo>
                  <a:pt x="58826" y="424220"/>
                </a:lnTo>
                <a:lnTo>
                  <a:pt x="89296" y="455295"/>
                </a:lnTo>
                <a:lnTo>
                  <a:pt x="124815" y="481949"/>
                </a:lnTo>
                <a:lnTo>
                  <a:pt x="164753" y="503636"/>
                </a:lnTo>
                <a:lnTo>
                  <a:pt x="208483" y="519805"/>
                </a:lnTo>
                <a:lnTo>
                  <a:pt x="255374" y="529910"/>
                </a:lnTo>
                <a:lnTo>
                  <a:pt x="304800" y="533400"/>
                </a:lnTo>
                <a:lnTo>
                  <a:pt x="354225" y="529910"/>
                </a:lnTo>
                <a:lnTo>
                  <a:pt x="401116" y="519805"/>
                </a:lnTo>
                <a:lnTo>
                  <a:pt x="444846" y="503636"/>
                </a:lnTo>
                <a:lnTo>
                  <a:pt x="484784" y="481949"/>
                </a:lnTo>
                <a:lnTo>
                  <a:pt x="520303" y="455295"/>
                </a:lnTo>
                <a:lnTo>
                  <a:pt x="550773" y="424220"/>
                </a:lnTo>
                <a:lnTo>
                  <a:pt x="575567" y="389275"/>
                </a:lnTo>
                <a:lnTo>
                  <a:pt x="594055" y="351007"/>
                </a:lnTo>
                <a:lnTo>
                  <a:pt x="605609" y="309966"/>
                </a:lnTo>
                <a:lnTo>
                  <a:pt x="609600" y="266700"/>
                </a:lnTo>
                <a:lnTo>
                  <a:pt x="605609" y="223433"/>
                </a:lnTo>
                <a:lnTo>
                  <a:pt x="594055" y="182392"/>
                </a:lnTo>
                <a:lnTo>
                  <a:pt x="575567" y="144124"/>
                </a:lnTo>
                <a:lnTo>
                  <a:pt x="550773" y="109179"/>
                </a:lnTo>
                <a:lnTo>
                  <a:pt x="520303" y="78104"/>
                </a:lnTo>
                <a:lnTo>
                  <a:pt x="484784" y="51450"/>
                </a:lnTo>
                <a:lnTo>
                  <a:pt x="444846" y="29763"/>
                </a:lnTo>
                <a:lnTo>
                  <a:pt x="401116" y="13594"/>
                </a:lnTo>
                <a:lnTo>
                  <a:pt x="354225" y="3489"/>
                </a:lnTo>
                <a:lnTo>
                  <a:pt x="304800" y="0"/>
                </a:lnTo>
                <a:close/>
              </a:path>
            </a:pathLst>
          </a:custGeom>
          <a:solidFill>
            <a:srgbClr val="FFFF99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657600" y="1143000"/>
            <a:ext cx="609600" cy="5334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0" y="266700"/>
                </a:moveTo>
                <a:lnTo>
                  <a:pt x="3990" y="223433"/>
                </a:lnTo>
                <a:lnTo>
                  <a:pt x="15544" y="182392"/>
                </a:lnTo>
                <a:lnTo>
                  <a:pt x="34032" y="144124"/>
                </a:lnTo>
                <a:lnTo>
                  <a:pt x="58826" y="109179"/>
                </a:lnTo>
                <a:lnTo>
                  <a:pt x="89296" y="78104"/>
                </a:lnTo>
                <a:lnTo>
                  <a:pt x="124815" y="51450"/>
                </a:lnTo>
                <a:lnTo>
                  <a:pt x="164753" y="29763"/>
                </a:lnTo>
                <a:lnTo>
                  <a:pt x="208483" y="13594"/>
                </a:lnTo>
                <a:lnTo>
                  <a:pt x="255374" y="3489"/>
                </a:lnTo>
                <a:lnTo>
                  <a:pt x="304800" y="0"/>
                </a:lnTo>
                <a:lnTo>
                  <a:pt x="354225" y="3489"/>
                </a:lnTo>
                <a:lnTo>
                  <a:pt x="401116" y="13594"/>
                </a:lnTo>
                <a:lnTo>
                  <a:pt x="444846" y="29763"/>
                </a:lnTo>
                <a:lnTo>
                  <a:pt x="484784" y="51450"/>
                </a:lnTo>
                <a:lnTo>
                  <a:pt x="520303" y="78104"/>
                </a:lnTo>
                <a:lnTo>
                  <a:pt x="550773" y="109179"/>
                </a:lnTo>
                <a:lnTo>
                  <a:pt x="575567" y="144124"/>
                </a:lnTo>
                <a:lnTo>
                  <a:pt x="594055" y="182392"/>
                </a:lnTo>
                <a:lnTo>
                  <a:pt x="605609" y="223433"/>
                </a:lnTo>
                <a:lnTo>
                  <a:pt x="609600" y="266700"/>
                </a:lnTo>
                <a:lnTo>
                  <a:pt x="605609" y="309966"/>
                </a:lnTo>
                <a:lnTo>
                  <a:pt x="594055" y="351007"/>
                </a:lnTo>
                <a:lnTo>
                  <a:pt x="575567" y="389275"/>
                </a:lnTo>
                <a:lnTo>
                  <a:pt x="550773" y="424220"/>
                </a:lnTo>
                <a:lnTo>
                  <a:pt x="520303" y="455295"/>
                </a:lnTo>
                <a:lnTo>
                  <a:pt x="484784" y="481949"/>
                </a:lnTo>
                <a:lnTo>
                  <a:pt x="444846" y="503636"/>
                </a:lnTo>
                <a:lnTo>
                  <a:pt x="401116" y="519805"/>
                </a:lnTo>
                <a:lnTo>
                  <a:pt x="354225" y="529910"/>
                </a:lnTo>
                <a:lnTo>
                  <a:pt x="304800" y="533400"/>
                </a:lnTo>
                <a:lnTo>
                  <a:pt x="255374" y="529910"/>
                </a:lnTo>
                <a:lnTo>
                  <a:pt x="208483" y="519805"/>
                </a:lnTo>
                <a:lnTo>
                  <a:pt x="164753" y="503636"/>
                </a:lnTo>
                <a:lnTo>
                  <a:pt x="124815" y="481949"/>
                </a:lnTo>
                <a:lnTo>
                  <a:pt x="89296" y="455295"/>
                </a:lnTo>
                <a:lnTo>
                  <a:pt x="58826" y="424220"/>
                </a:lnTo>
                <a:lnTo>
                  <a:pt x="34032" y="389275"/>
                </a:lnTo>
                <a:lnTo>
                  <a:pt x="15544" y="351007"/>
                </a:lnTo>
                <a:lnTo>
                  <a:pt x="3990" y="309966"/>
                </a:lnTo>
                <a:lnTo>
                  <a:pt x="0" y="266700"/>
                </a:lnTo>
                <a:close/>
              </a:path>
            </a:pathLst>
          </a:custGeom>
          <a:ln w="25400">
            <a:solidFill>
              <a:srgbClr val="CC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38200" y="1143000"/>
            <a:ext cx="609600" cy="5334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304800" y="0"/>
                </a:moveTo>
                <a:lnTo>
                  <a:pt x="255359" y="3489"/>
                </a:lnTo>
                <a:lnTo>
                  <a:pt x="208458" y="13594"/>
                </a:lnTo>
                <a:lnTo>
                  <a:pt x="164725" y="29763"/>
                </a:lnTo>
                <a:lnTo>
                  <a:pt x="124788" y="51450"/>
                </a:lnTo>
                <a:lnTo>
                  <a:pt x="89273" y="78104"/>
                </a:lnTo>
                <a:lnTo>
                  <a:pt x="58808" y="109179"/>
                </a:lnTo>
                <a:lnTo>
                  <a:pt x="34020" y="144124"/>
                </a:lnTo>
                <a:lnTo>
                  <a:pt x="15538" y="182392"/>
                </a:lnTo>
                <a:lnTo>
                  <a:pt x="3989" y="223433"/>
                </a:lnTo>
                <a:lnTo>
                  <a:pt x="0" y="266700"/>
                </a:lnTo>
                <a:lnTo>
                  <a:pt x="3989" y="309966"/>
                </a:lnTo>
                <a:lnTo>
                  <a:pt x="15538" y="351007"/>
                </a:lnTo>
                <a:lnTo>
                  <a:pt x="34020" y="389275"/>
                </a:lnTo>
                <a:lnTo>
                  <a:pt x="58808" y="424220"/>
                </a:lnTo>
                <a:lnTo>
                  <a:pt x="89273" y="455295"/>
                </a:lnTo>
                <a:lnTo>
                  <a:pt x="124788" y="481949"/>
                </a:lnTo>
                <a:lnTo>
                  <a:pt x="164725" y="503636"/>
                </a:lnTo>
                <a:lnTo>
                  <a:pt x="208458" y="519805"/>
                </a:lnTo>
                <a:lnTo>
                  <a:pt x="255359" y="529910"/>
                </a:lnTo>
                <a:lnTo>
                  <a:pt x="304800" y="533400"/>
                </a:lnTo>
                <a:lnTo>
                  <a:pt x="354225" y="529910"/>
                </a:lnTo>
                <a:lnTo>
                  <a:pt x="401116" y="519805"/>
                </a:lnTo>
                <a:lnTo>
                  <a:pt x="444846" y="503636"/>
                </a:lnTo>
                <a:lnTo>
                  <a:pt x="484784" y="481949"/>
                </a:lnTo>
                <a:lnTo>
                  <a:pt x="520303" y="455295"/>
                </a:lnTo>
                <a:lnTo>
                  <a:pt x="550773" y="424220"/>
                </a:lnTo>
                <a:lnTo>
                  <a:pt x="575567" y="389275"/>
                </a:lnTo>
                <a:lnTo>
                  <a:pt x="594055" y="351007"/>
                </a:lnTo>
                <a:lnTo>
                  <a:pt x="605609" y="309966"/>
                </a:lnTo>
                <a:lnTo>
                  <a:pt x="609600" y="266700"/>
                </a:lnTo>
                <a:lnTo>
                  <a:pt x="605609" y="223433"/>
                </a:lnTo>
                <a:lnTo>
                  <a:pt x="594055" y="182392"/>
                </a:lnTo>
                <a:lnTo>
                  <a:pt x="575567" y="144124"/>
                </a:lnTo>
                <a:lnTo>
                  <a:pt x="550773" y="109179"/>
                </a:lnTo>
                <a:lnTo>
                  <a:pt x="520303" y="78104"/>
                </a:lnTo>
                <a:lnTo>
                  <a:pt x="484784" y="51450"/>
                </a:lnTo>
                <a:lnTo>
                  <a:pt x="444846" y="29763"/>
                </a:lnTo>
                <a:lnTo>
                  <a:pt x="401116" y="13594"/>
                </a:lnTo>
                <a:lnTo>
                  <a:pt x="354225" y="3489"/>
                </a:lnTo>
                <a:lnTo>
                  <a:pt x="304800" y="0"/>
                </a:lnTo>
                <a:close/>
              </a:path>
            </a:pathLst>
          </a:custGeom>
          <a:solidFill>
            <a:srgbClr val="FFFF99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38200" y="1143000"/>
            <a:ext cx="609600" cy="5334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0" y="266700"/>
                </a:moveTo>
                <a:lnTo>
                  <a:pt x="3989" y="223433"/>
                </a:lnTo>
                <a:lnTo>
                  <a:pt x="15538" y="182392"/>
                </a:lnTo>
                <a:lnTo>
                  <a:pt x="34020" y="144124"/>
                </a:lnTo>
                <a:lnTo>
                  <a:pt x="58808" y="109179"/>
                </a:lnTo>
                <a:lnTo>
                  <a:pt x="89273" y="78104"/>
                </a:lnTo>
                <a:lnTo>
                  <a:pt x="124788" y="51450"/>
                </a:lnTo>
                <a:lnTo>
                  <a:pt x="164725" y="29763"/>
                </a:lnTo>
                <a:lnTo>
                  <a:pt x="208458" y="13594"/>
                </a:lnTo>
                <a:lnTo>
                  <a:pt x="255359" y="3489"/>
                </a:lnTo>
                <a:lnTo>
                  <a:pt x="304800" y="0"/>
                </a:lnTo>
                <a:lnTo>
                  <a:pt x="354225" y="3489"/>
                </a:lnTo>
                <a:lnTo>
                  <a:pt x="401116" y="13594"/>
                </a:lnTo>
                <a:lnTo>
                  <a:pt x="444846" y="29763"/>
                </a:lnTo>
                <a:lnTo>
                  <a:pt x="484784" y="51450"/>
                </a:lnTo>
                <a:lnTo>
                  <a:pt x="520303" y="78104"/>
                </a:lnTo>
                <a:lnTo>
                  <a:pt x="550773" y="109179"/>
                </a:lnTo>
                <a:lnTo>
                  <a:pt x="575567" y="144124"/>
                </a:lnTo>
                <a:lnTo>
                  <a:pt x="594055" y="182392"/>
                </a:lnTo>
                <a:lnTo>
                  <a:pt x="605609" y="223433"/>
                </a:lnTo>
                <a:lnTo>
                  <a:pt x="609600" y="266700"/>
                </a:lnTo>
                <a:lnTo>
                  <a:pt x="605609" y="309966"/>
                </a:lnTo>
                <a:lnTo>
                  <a:pt x="594055" y="351007"/>
                </a:lnTo>
                <a:lnTo>
                  <a:pt x="575567" y="389275"/>
                </a:lnTo>
                <a:lnTo>
                  <a:pt x="550773" y="424220"/>
                </a:lnTo>
                <a:lnTo>
                  <a:pt x="520303" y="455295"/>
                </a:lnTo>
                <a:lnTo>
                  <a:pt x="484784" y="481949"/>
                </a:lnTo>
                <a:lnTo>
                  <a:pt x="444846" y="503636"/>
                </a:lnTo>
                <a:lnTo>
                  <a:pt x="401116" y="519805"/>
                </a:lnTo>
                <a:lnTo>
                  <a:pt x="354225" y="529910"/>
                </a:lnTo>
                <a:lnTo>
                  <a:pt x="304800" y="533400"/>
                </a:lnTo>
                <a:lnTo>
                  <a:pt x="255359" y="529910"/>
                </a:lnTo>
                <a:lnTo>
                  <a:pt x="208458" y="519805"/>
                </a:lnTo>
                <a:lnTo>
                  <a:pt x="164725" y="503636"/>
                </a:lnTo>
                <a:lnTo>
                  <a:pt x="124788" y="481949"/>
                </a:lnTo>
                <a:lnTo>
                  <a:pt x="89273" y="455295"/>
                </a:lnTo>
                <a:lnTo>
                  <a:pt x="58808" y="424220"/>
                </a:lnTo>
                <a:lnTo>
                  <a:pt x="34020" y="389275"/>
                </a:lnTo>
                <a:lnTo>
                  <a:pt x="15538" y="351007"/>
                </a:lnTo>
                <a:lnTo>
                  <a:pt x="3989" y="309966"/>
                </a:lnTo>
                <a:lnTo>
                  <a:pt x="0" y="266700"/>
                </a:lnTo>
                <a:close/>
              </a:path>
            </a:pathLst>
          </a:custGeom>
          <a:ln w="25400">
            <a:solidFill>
              <a:srgbClr val="CC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52600" y="1143000"/>
            <a:ext cx="609600" cy="5334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304800" y="0"/>
                </a:moveTo>
                <a:lnTo>
                  <a:pt x="255374" y="3489"/>
                </a:lnTo>
                <a:lnTo>
                  <a:pt x="208483" y="13594"/>
                </a:lnTo>
                <a:lnTo>
                  <a:pt x="164753" y="29763"/>
                </a:lnTo>
                <a:lnTo>
                  <a:pt x="124815" y="51450"/>
                </a:lnTo>
                <a:lnTo>
                  <a:pt x="89296" y="78104"/>
                </a:lnTo>
                <a:lnTo>
                  <a:pt x="58826" y="109179"/>
                </a:lnTo>
                <a:lnTo>
                  <a:pt x="34032" y="144124"/>
                </a:lnTo>
                <a:lnTo>
                  <a:pt x="15544" y="182392"/>
                </a:lnTo>
                <a:lnTo>
                  <a:pt x="3990" y="223433"/>
                </a:lnTo>
                <a:lnTo>
                  <a:pt x="0" y="266700"/>
                </a:lnTo>
                <a:lnTo>
                  <a:pt x="3990" y="309966"/>
                </a:lnTo>
                <a:lnTo>
                  <a:pt x="15544" y="351007"/>
                </a:lnTo>
                <a:lnTo>
                  <a:pt x="34032" y="389275"/>
                </a:lnTo>
                <a:lnTo>
                  <a:pt x="58826" y="424220"/>
                </a:lnTo>
                <a:lnTo>
                  <a:pt x="89296" y="455295"/>
                </a:lnTo>
                <a:lnTo>
                  <a:pt x="124815" y="481949"/>
                </a:lnTo>
                <a:lnTo>
                  <a:pt x="164753" y="503636"/>
                </a:lnTo>
                <a:lnTo>
                  <a:pt x="208483" y="519805"/>
                </a:lnTo>
                <a:lnTo>
                  <a:pt x="255374" y="529910"/>
                </a:lnTo>
                <a:lnTo>
                  <a:pt x="304800" y="533400"/>
                </a:lnTo>
                <a:lnTo>
                  <a:pt x="354225" y="529910"/>
                </a:lnTo>
                <a:lnTo>
                  <a:pt x="401116" y="519805"/>
                </a:lnTo>
                <a:lnTo>
                  <a:pt x="444846" y="503636"/>
                </a:lnTo>
                <a:lnTo>
                  <a:pt x="484784" y="481949"/>
                </a:lnTo>
                <a:lnTo>
                  <a:pt x="520303" y="455295"/>
                </a:lnTo>
                <a:lnTo>
                  <a:pt x="550773" y="424220"/>
                </a:lnTo>
                <a:lnTo>
                  <a:pt x="575567" y="389275"/>
                </a:lnTo>
                <a:lnTo>
                  <a:pt x="594055" y="351007"/>
                </a:lnTo>
                <a:lnTo>
                  <a:pt x="605609" y="309966"/>
                </a:lnTo>
                <a:lnTo>
                  <a:pt x="609600" y="266700"/>
                </a:lnTo>
                <a:lnTo>
                  <a:pt x="605609" y="223433"/>
                </a:lnTo>
                <a:lnTo>
                  <a:pt x="594055" y="182392"/>
                </a:lnTo>
                <a:lnTo>
                  <a:pt x="575567" y="144124"/>
                </a:lnTo>
                <a:lnTo>
                  <a:pt x="550773" y="109179"/>
                </a:lnTo>
                <a:lnTo>
                  <a:pt x="520303" y="78104"/>
                </a:lnTo>
                <a:lnTo>
                  <a:pt x="484784" y="51450"/>
                </a:lnTo>
                <a:lnTo>
                  <a:pt x="444846" y="29763"/>
                </a:lnTo>
                <a:lnTo>
                  <a:pt x="401116" y="13594"/>
                </a:lnTo>
                <a:lnTo>
                  <a:pt x="354225" y="3489"/>
                </a:lnTo>
                <a:lnTo>
                  <a:pt x="304800" y="0"/>
                </a:lnTo>
                <a:close/>
              </a:path>
            </a:pathLst>
          </a:custGeom>
          <a:solidFill>
            <a:srgbClr val="FFFF99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52600" y="1143000"/>
            <a:ext cx="609600" cy="5334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0" y="266700"/>
                </a:moveTo>
                <a:lnTo>
                  <a:pt x="3990" y="223433"/>
                </a:lnTo>
                <a:lnTo>
                  <a:pt x="15544" y="182392"/>
                </a:lnTo>
                <a:lnTo>
                  <a:pt x="34032" y="144124"/>
                </a:lnTo>
                <a:lnTo>
                  <a:pt x="58826" y="109179"/>
                </a:lnTo>
                <a:lnTo>
                  <a:pt x="89296" y="78104"/>
                </a:lnTo>
                <a:lnTo>
                  <a:pt x="124815" y="51450"/>
                </a:lnTo>
                <a:lnTo>
                  <a:pt x="164753" y="29763"/>
                </a:lnTo>
                <a:lnTo>
                  <a:pt x="208483" y="13594"/>
                </a:lnTo>
                <a:lnTo>
                  <a:pt x="255374" y="3489"/>
                </a:lnTo>
                <a:lnTo>
                  <a:pt x="304800" y="0"/>
                </a:lnTo>
                <a:lnTo>
                  <a:pt x="354225" y="3489"/>
                </a:lnTo>
                <a:lnTo>
                  <a:pt x="401116" y="13594"/>
                </a:lnTo>
                <a:lnTo>
                  <a:pt x="444846" y="29763"/>
                </a:lnTo>
                <a:lnTo>
                  <a:pt x="484784" y="51450"/>
                </a:lnTo>
                <a:lnTo>
                  <a:pt x="520303" y="78104"/>
                </a:lnTo>
                <a:lnTo>
                  <a:pt x="550773" y="109179"/>
                </a:lnTo>
                <a:lnTo>
                  <a:pt x="575567" y="144124"/>
                </a:lnTo>
                <a:lnTo>
                  <a:pt x="594055" y="182392"/>
                </a:lnTo>
                <a:lnTo>
                  <a:pt x="605609" y="223433"/>
                </a:lnTo>
                <a:lnTo>
                  <a:pt x="609600" y="266700"/>
                </a:lnTo>
                <a:lnTo>
                  <a:pt x="605609" y="309966"/>
                </a:lnTo>
                <a:lnTo>
                  <a:pt x="594055" y="351007"/>
                </a:lnTo>
                <a:lnTo>
                  <a:pt x="575567" y="389275"/>
                </a:lnTo>
                <a:lnTo>
                  <a:pt x="550773" y="424220"/>
                </a:lnTo>
                <a:lnTo>
                  <a:pt x="520303" y="455295"/>
                </a:lnTo>
                <a:lnTo>
                  <a:pt x="484784" y="481949"/>
                </a:lnTo>
                <a:lnTo>
                  <a:pt x="444846" y="503636"/>
                </a:lnTo>
                <a:lnTo>
                  <a:pt x="401116" y="519805"/>
                </a:lnTo>
                <a:lnTo>
                  <a:pt x="354225" y="529910"/>
                </a:lnTo>
                <a:lnTo>
                  <a:pt x="304800" y="533400"/>
                </a:lnTo>
                <a:lnTo>
                  <a:pt x="255374" y="529910"/>
                </a:lnTo>
                <a:lnTo>
                  <a:pt x="208483" y="519805"/>
                </a:lnTo>
                <a:lnTo>
                  <a:pt x="164753" y="503636"/>
                </a:lnTo>
                <a:lnTo>
                  <a:pt x="124815" y="481949"/>
                </a:lnTo>
                <a:lnTo>
                  <a:pt x="89296" y="455295"/>
                </a:lnTo>
                <a:lnTo>
                  <a:pt x="58826" y="424220"/>
                </a:lnTo>
                <a:lnTo>
                  <a:pt x="34032" y="389275"/>
                </a:lnTo>
                <a:lnTo>
                  <a:pt x="15544" y="351007"/>
                </a:lnTo>
                <a:lnTo>
                  <a:pt x="3990" y="309966"/>
                </a:lnTo>
                <a:lnTo>
                  <a:pt x="0" y="266700"/>
                </a:lnTo>
                <a:close/>
              </a:path>
            </a:pathLst>
          </a:custGeom>
          <a:ln w="25400">
            <a:solidFill>
              <a:srgbClr val="CC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667000" y="1143000"/>
            <a:ext cx="609600" cy="5334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304800" y="0"/>
                </a:moveTo>
                <a:lnTo>
                  <a:pt x="255374" y="3489"/>
                </a:lnTo>
                <a:lnTo>
                  <a:pt x="208483" y="13594"/>
                </a:lnTo>
                <a:lnTo>
                  <a:pt x="164753" y="29763"/>
                </a:lnTo>
                <a:lnTo>
                  <a:pt x="124815" y="51450"/>
                </a:lnTo>
                <a:lnTo>
                  <a:pt x="89296" y="78104"/>
                </a:lnTo>
                <a:lnTo>
                  <a:pt x="58826" y="109179"/>
                </a:lnTo>
                <a:lnTo>
                  <a:pt x="34032" y="144124"/>
                </a:lnTo>
                <a:lnTo>
                  <a:pt x="15544" y="182392"/>
                </a:lnTo>
                <a:lnTo>
                  <a:pt x="3990" y="223433"/>
                </a:lnTo>
                <a:lnTo>
                  <a:pt x="0" y="266700"/>
                </a:lnTo>
                <a:lnTo>
                  <a:pt x="3990" y="309966"/>
                </a:lnTo>
                <a:lnTo>
                  <a:pt x="15544" y="351007"/>
                </a:lnTo>
                <a:lnTo>
                  <a:pt x="34032" y="389275"/>
                </a:lnTo>
                <a:lnTo>
                  <a:pt x="58826" y="424220"/>
                </a:lnTo>
                <a:lnTo>
                  <a:pt x="89296" y="455295"/>
                </a:lnTo>
                <a:lnTo>
                  <a:pt x="124815" y="481949"/>
                </a:lnTo>
                <a:lnTo>
                  <a:pt x="164753" y="503636"/>
                </a:lnTo>
                <a:lnTo>
                  <a:pt x="208483" y="519805"/>
                </a:lnTo>
                <a:lnTo>
                  <a:pt x="255374" y="529910"/>
                </a:lnTo>
                <a:lnTo>
                  <a:pt x="304800" y="533400"/>
                </a:lnTo>
                <a:lnTo>
                  <a:pt x="354225" y="529910"/>
                </a:lnTo>
                <a:lnTo>
                  <a:pt x="401116" y="519805"/>
                </a:lnTo>
                <a:lnTo>
                  <a:pt x="444846" y="503636"/>
                </a:lnTo>
                <a:lnTo>
                  <a:pt x="484784" y="481949"/>
                </a:lnTo>
                <a:lnTo>
                  <a:pt x="520303" y="455295"/>
                </a:lnTo>
                <a:lnTo>
                  <a:pt x="550773" y="424220"/>
                </a:lnTo>
                <a:lnTo>
                  <a:pt x="575567" y="389275"/>
                </a:lnTo>
                <a:lnTo>
                  <a:pt x="594055" y="351007"/>
                </a:lnTo>
                <a:lnTo>
                  <a:pt x="605609" y="309966"/>
                </a:lnTo>
                <a:lnTo>
                  <a:pt x="609600" y="266700"/>
                </a:lnTo>
                <a:lnTo>
                  <a:pt x="605609" y="223433"/>
                </a:lnTo>
                <a:lnTo>
                  <a:pt x="594055" y="182392"/>
                </a:lnTo>
                <a:lnTo>
                  <a:pt x="575567" y="144124"/>
                </a:lnTo>
                <a:lnTo>
                  <a:pt x="550773" y="109179"/>
                </a:lnTo>
                <a:lnTo>
                  <a:pt x="520303" y="78104"/>
                </a:lnTo>
                <a:lnTo>
                  <a:pt x="484784" y="51450"/>
                </a:lnTo>
                <a:lnTo>
                  <a:pt x="444846" y="29763"/>
                </a:lnTo>
                <a:lnTo>
                  <a:pt x="401116" y="13594"/>
                </a:lnTo>
                <a:lnTo>
                  <a:pt x="354225" y="3489"/>
                </a:lnTo>
                <a:lnTo>
                  <a:pt x="304800" y="0"/>
                </a:lnTo>
                <a:close/>
              </a:path>
            </a:pathLst>
          </a:custGeom>
          <a:solidFill>
            <a:srgbClr val="FFFF99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667000" y="1143000"/>
            <a:ext cx="609600" cy="5334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0" y="266700"/>
                </a:moveTo>
                <a:lnTo>
                  <a:pt x="3990" y="223433"/>
                </a:lnTo>
                <a:lnTo>
                  <a:pt x="15544" y="182392"/>
                </a:lnTo>
                <a:lnTo>
                  <a:pt x="34032" y="144124"/>
                </a:lnTo>
                <a:lnTo>
                  <a:pt x="58826" y="109179"/>
                </a:lnTo>
                <a:lnTo>
                  <a:pt x="89296" y="78104"/>
                </a:lnTo>
                <a:lnTo>
                  <a:pt x="124815" y="51450"/>
                </a:lnTo>
                <a:lnTo>
                  <a:pt x="164753" y="29763"/>
                </a:lnTo>
                <a:lnTo>
                  <a:pt x="208483" y="13594"/>
                </a:lnTo>
                <a:lnTo>
                  <a:pt x="255374" y="3489"/>
                </a:lnTo>
                <a:lnTo>
                  <a:pt x="304800" y="0"/>
                </a:lnTo>
                <a:lnTo>
                  <a:pt x="354225" y="3489"/>
                </a:lnTo>
                <a:lnTo>
                  <a:pt x="401116" y="13594"/>
                </a:lnTo>
                <a:lnTo>
                  <a:pt x="444846" y="29763"/>
                </a:lnTo>
                <a:lnTo>
                  <a:pt x="484784" y="51450"/>
                </a:lnTo>
                <a:lnTo>
                  <a:pt x="520303" y="78104"/>
                </a:lnTo>
                <a:lnTo>
                  <a:pt x="550773" y="109179"/>
                </a:lnTo>
                <a:lnTo>
                  <a:pt x="575567" y="144124"/>
                </a:lnTo>
                <a:lnTo>
                  <a:pt x="594055" y="182392"/>
                </a:lnTo>
                <a:lnTo>
                  <a:pt x="605609" y="223433"/>
                </a:lnTo>
                <a:lnTo>
                  <a:pt x="609600" y="266700"/>
                </a:lnTo>
                <a:lnTo>
                  <a:pt x="605609" y="309966"/>
                </a:lnTo>
                <a:lnTo>
                  <a:pt x="594055" y="351007"/>
                </a:lnTo>
                <a:lnTo>
                  <a:pt x="575567" y="389275"/>
                </a:lnTo>
                <a:lnTo>
                  <a:pt x="550773" y="424220"/>
                </a:lnTo>
                <a:lnTo>
                  <a:pt x="520303" y="455295"/>
                </a:lnTo>
                <a:lnTo>
                  <a:pt x="484784" y="481949"/>
                </a:lnTo>
                <a:lnTo>
                  <a:pt x="444846" y="503636"/>
                </a:lnTo>
                <a:lnTo>
                  <a:pt x="401116" y="519805"/>
                </a:lnTo>
                <a:lnTo>
                  <a:pt x="354225" y="529910"/>
                </a:lnTo>
                <a:lnTo>
                  <a:pt x="304800" y="533400"/>
                </a:lnTo>
                <a:lnTo>
                  <a:pt x="255374" y="529910"/>
                </a:lnTo>
                <a:lnTo>
                  <a:pt x="208483" y="519805"/>
                </a:lnTo>
                <a:lnTo>
                  <a:pt x="164753" y="503636"/>
                </a:lnTo>
                <a:lnTo>
                  <a:pt x="124815" y="481949"/>
                </a:lnTo>
                <a:lnTo>
                  <a:pt x="89296" y="455295"/>
                </a:lnTo>
                <a:lnTo>
                  <a:pt x="58826" y="424220"/>
                </a:lnTo>
                <a:lnTo>
                  <a:pt x="34032" y="389275"/>
                </a:lnTo>
                <a:lnTo>
                  <a:pt x="15544" y="351007"/>
                </a:lnTo>
                <a:lnTo>
                  <a:pt x="3990" y="309966"/>
                </a:lnTo>
                <a:lnTo>
                  <a:pt x="0" y="266700"/>
                </a:lnTo>
                <a:close/>
              </a:path>
            </a:pathLst>
          </a:custGeom>
          <a:ln w="25400">
            <a:solidFill>
              <a:srgbClr val="CC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572000" y="1143000"/>
            <a:ext cx="609600" cy="5334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304800" y="0"/>
                </a:moveTo>
                <a:lnTo>
                  <a:pt x="255374" y="3489"/>
                </a:lnTo>
                <a:lnTo>
                  <a:pt x="208483" y="13594"/>
                </a:lnTo>
                <a:lnTo>
                  <a:pt x="164753" y="29763"/>
                </a:lnTo>
                <a:lnTo>
                  <a:pt x="124815" y="51450"/>
                </a:lnTo>
                <a:lnTo>
                  <a:pt x="89296" y="78104"/>
                </a:lnTo>
                <a:lnTo>
                  <a:pt x="58826" y="109179"/>
                </a:lnTo>
                <a:lnTo>
                  <a:pt x="34032" y="144124"/>
                </a:lnTo>
                <a:lnTo>
                  <a:pt x="15544" y="182392"/>
                </a:lnTo>
                <a:lnTo>
                  <a:pt x="3990" y="223433"/>
                </a:lnTo>
                <a:lnTo>
                  <a:pt x="0" y="266700"/>
                </a:lnTo>
                <a:lnTo>
                  <a:pt x="3990" y="309966"/>
                </a:lnTo>
                <a:lnTo>
                  <a:pt x="15544" y="351007"/>
                </a:lnTo>
                <a:lnTo>
                  <a:pt x="34032" y="389275"/>
                </a:lnTo>
                <a:lnTo>
                  <a:pt x="58826" y="424220"/>
                </a:lnTo>
                <a:lnTo>
                  <a:pt x="89296" y="455295"/>
                </a:lnTo>
                <a:lnTo>
                  <a:pt x="124815" y="481949"/>
                </a:lnTo>
                <a:lnTo>
                  <a:pt x="164753" y="503636"/>
                </a:lnTo>
                <a:lnTo>
                  <a:pt x="208483" y="519805"/>
                </a:lnTo>
                <a:lnTo>
                  <a:pt x="255374" y="529910"/>
                </a:lnTo>
                <a:lnTo>
                  <a:pt x="304800" y="533400"/>
                </a:lnTo>
                <a:lnTo>
                  <a:pt x="354225" y="529910"/>
                </a:lnTo>
                <a:lnTo>
                  <a:pt x="401116" y="519805"/>
                </a:lnTo>
                <a:lnTo>
                  <a:pt x="444846" y="503636"/>
                </a:lnTo>
                <a:lnTo>
                  <a:pt x="484784" y="481949"/>
                </a:lnTo>
                <a:lnTo>
                  <a:pt x="520303" y="455295"/>
                </a:lnTo>
                <a:lnTo>
                  <a:pt x="550773" y="424220"/>
                </a:lnTo>
                <a:lnTo>
                  <a:pt x="575567" y="389275"/>
                </a:lnTo>
                <a:lnTo>
                  <a:pt x="594055" y="351007"/>
                </a:lnTo>
                <a:lnTo>
                  <a:pt x="605609" y="309966"/>
                </a:lnTo>
                <a:lnTo>
                  <a:pt x="609600" y="266700"/>
                </a:lnTo>
                <a:lnTo>
                  <a:pt x="605609" y="223433"/>
                </a:lnTo>
                <a:lnTo>
                  <a:pt x="594055" y="182392"/>
                </a:lnTo>
                <a:lnTo>
                  <a:pt x="575567" y="144124"/>
                </a:lnTo>
                <a:lnTo>
                  <a:pt x="550773" y="109179"/>
                </a:lnTo>
                <a:lnTo>
                  <a:pt x="520303" y="78104"/>
                </a:lnTo>
                <a:lnTo>
                  <a:pt x="484784" y="51450"/>
                </a:lnTo>
                <a:lnTo>
                  <a:pt x="444846" y="29763"/>
                </a:lnTo>
                <a:lnTo>
                  <a:pt x="401116" y="13594"/>
                </a:lnTo>
                <a:lnTo>
                  <a:pt x="354225" y="3489"/>
                </a:lnTo>
                <a:lnTo>
                  <a:pt x="304800" y="0"/>
                </a:lnTo>
                <a:close/>
              </a:path>
            </a:pathLst>
          </a:custGeom>
          <a:solidFill>
            <a:srgbClr val="FFFF99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572000" y="1143000"/>
            <a:ext cx="609600" cy="5334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0" y="266700"/>
                </a:moveTo>
                <a:lnTo>
                  <a:pt x="3990" y="223433"/>
                </a:lnTo>
                <a:lnTo>
                  <a:pt x="15544" y="182392"/>
                </a:lnTo>
                <a:lnTo>
                  <a:pt x="34032" y="144124"/>
                </a:lnTo>
                <a:lnTo>
                  <a:pt x="58826" y="109179"/>
                </a:lnTo>
                <a:lnTo>
                  <a:pt x="89296" y="78104"/>
                </a:lnTo>
                <a:lnTo>
                  <a:pt x="124815" y="51450"/>
                </a:lnTo>
                <a:lnTo>
                  <a:pt x="164753" y="29763"/>
                </a:lnTo>
                <a:lnTo>
                  <a:pt x="208483" y="13594"/>
                </a:lnTo>
                <a:lnTo>
                  <a:pt x="255374" y="3489"/>
                </a:lnTo>
                <a:lnTo>
                  <a:pt x="304800" y="0"/>
                </a:lnTo>
                <a:lnTo>
                  <a:pt x="354225" y="3489"/>
                </a:lnTo>
                <a:lnTo>
                  <a:pt x="401116" y="13594"/>
                </a:lnTo>
                <a:lnTo>
                  <a:pt x="444846" y="29763"/>
                </a:lnTo>
                <a:lnTo>
                  <a:pt x="484784" y="51450"/>
                </a:lnTo>
                <a:lnTo>
                  <a:pt x="520303" y="78104"/>
                </a:lnTo>
                <a:lnTo>
                  <a:pt x="550773" y="109179"/>
                </a:lnTo>
                <a:lnTo>
                  <a:pt x="575567" y="144124"/>
                </a:lnTo>
                <a:lnTo>
                  <a:pt x="594055" y="182392"/>
                </a:lnTo>
                <a:lnTo>
                  <a:pt x="605609" y="223433"/>
                </a:lnTo>
                <a:lnTo>
                  <a:pt x="609600" y="266700"/>
                </a:lnTo>
                <a:lnTo>
                  <a:pt x="605609" y="309966"/>
                </a:lnTo>
                <a:lnTo>
                  <a:pt x="594055" y="351007"/>
                </a:lnTo>
                <a:lnTo>
                  <a:pt x="575567" y="389275"/>
                </a:lnTo>
                <a:lnTo>
                  <a:pt x="550773" y="424220"/>
                </a:lnTo>
                <a:lnTo>
                  <a:pt x="520303" y="455295"/>
                </a:lnTo>
                <a:lnTo>
                  <a:pt x="484784" y="481949"/>
                </a:lnTo>
                <a:lnTo>
                  <a:pt x="444846" y="503636"/>
                </a:lnTo>
                <a:lnTo>
                  <a:pt x="401116" y="519805"/>
                </a:lnTo>
                <a:lnTo>
                  <a:pt x="354225" y="529910"/>
                </a:lnTo>
                <a:lnTo>
                  <a:pt x="304800" y="533400"/>
                </a:lnTo>
                <a:lnTo>
                  <a:pt x="255374" y="529910"/>
                </a:lnTo>
                <a:lnTo>
                  <a:pt x="208483" y="519805"/>
                </a:lnTo>
                <a:lnTo>
                  <a:pt x="164753" y="503636"/>
                </a:lnTo>
                <a:lnTo>
                  <a:pt x="124815" y="481949"/>
                </a:lnTo>
                <a:lnTo>
                  <a:pt x="89296" y="455295"/>
                </a:lnTo>
                <a:lnTo>
                  <a:pt x="58826" y="424220"/>
                </a:lnTo>
                <a:lnTo>
                  <a:pt x="34032" y="389275"/>
                </a:lnTo>
                <a:lnTo>
                  <a:pt x="15544" y="351007"/>
                </a:lnTo>
                <a:lnTo>
                  <a:pt x="3990" y="309966"/>
                </a:lnTo>
                <a:lnTo>
                  <a:pt x="0" y="266700"/>
                </a:lnTo>
                <a:close/>
              </a:path>
            </a:pathLst>
          </a:custGeom>
          <a:ln w="25400">
            <a:solidFill>
              <a:srgbClr val="CC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07340" y="203453"/>
            <a:ext cx="6870065" cy="1478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990000"/>
                </a:solidFill>
                <a:latin typeface="SimSun"/>
                <a:cs typeface="SimSun"/>
              </a:rPr>
              <a:t>例如:</a:t>
            </a:r>
            <a:r>
              <a:rPr dirty="0" sz="3600" spc="-25">
                <a:solidFill>
                  <a:srgbClr val="990000"/>
                </a:solidFill>
                <a:latin typeface="SimSun"/>
                <a:cs typeface="SimSun"/>
              </a:rPr>
              <a:t> </a:t>
            </a:r>
            <a:r>
              <a:rPr dirty="0" sz="3600">
                <a:solidFill>
                  <a:srgbClr val="990000"/>
                </a:solidFill>
                <a:latin typeface="SimSun"/>
                <a:cs typeface="SimSun"/>
              </a:rPr>
              <a:t>已知权值</a:t>
            </a:r>
            <a:r>
              <a:rPr dirty="0" sz="3600" spc="-20">
                <a:solidFill>
                  <a:srgbClr val="990000"/>
                </a:solidFill>
                <a:latin typeface="SimSun"/>
                <a:cs typeface="SimSun"/>
              </a:rPr>
              <a:t> </a:t>
            </a:r>
            <a:r>
              <a:rPr dirty="0" sz="3600">
                <a:solidFill>
                  <a:srgbClr val="990000"/>
                </a:solidFill>
                <a:latin typeface="Times New Roman"/>
                <a:cs typeface="Times New Roman"/>
              </a:rPr>
              <a:t>W={</a:t>
            </a:r>
            <a:r>
              <a:rPr dirty="0" sz="3600" spc="-10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990000"/>
                </a:solidFill>
                <a:latin typeface="Times New Roman"/>
                <a:cs typeface="Times New Roman"/>
              </a:rPr>
              <a:t>5,</a:t>
            </a:r>
            <a:r>
              <a:rPr dirty="0" sz="3600" spc="-10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990000"/>
                </a:solidFill>
                <a:latin typeface="Times New Roman"/>
                <a:cs typeface="Times New Roman"/>
              </a:rPr>
              <a:t>6,</a:t>
            </a:r>
            <a:r>
              <a:rPr dirty="0" sz="3600" spc="-10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990000"/>
                </a:solidFill>
                <a:latin typeface="Times New Roman"/>
                <a:cs typeface="Times New Roman"/>
              </a:rPr>
              <a:t>2,</a:t>
            </a:r>
            <a:r>
              <a:rPr dirty="0" sz="3600" spc="-10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990000"/>
                </a:solidFill>
                <a:latin typeface="Times New Roman"/>
                <a:cs typeface="Times New Roman"/>
              </a:rPr>
              <a:t>9,</a:t>
            </a:r>
            <a:r>
              <a:rPr dirty="0" sz="3600" spc="-10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990000"/>
                </a:solidFill>
                <a:latin typeface="Times New Roman"/>
                <a:cs typeface="Times New Roman"/>
              </a:rPr>
              <a:t>7</a:t>
            </a:r>
            <a:r>
              <a:rPr dirty="0" sz="3600" spc="-10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990000"/>
                </a:solidFill>
                <a:latin typeface="Times New Roman"/>
                <a:cs typeface="Times New Roman"/>
              </a:rPr>
              <a:t>}</a:t>
            </a:r>
            <a:endParaRPr sz="3600">
              <a:latin typeface="Times New Roman"/>
              <a:cs typeface="Times New Roman"/>
            </a:endParaRPr>
          </a:p>
          <a:p>
            <a:pPr marL="720725">
              <a:lnSpc>
                <a:spcPct val="100000"/>
              </a:lnSpc>
              <a:spcBef>
                <a:spcPts val="2800"/>
              </a:spcBef>
              <a:tabLst>
                <a:tab pos="1635125" algn="l"/>
                <a:tab pos="2549525" algn="l"/>
                <a:tab pos="3540760" algn="l"/>
                <a:tab pos="4455160" algn="l"/>
              </a:tabLst>
            </a:pPr>
            <a:r>
              <a:rPr dirty="0" sz="3600" b="1">
                <a:solidFill>
                  <a:srgbClr val="990000"/>
                </a:solidFill>
                <a:latin typeface="Times New Roman"/>
                <a:cs typeface="Times New Roman"/>
              </a:rPr>
              <a:t>5	6	2	9	7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581400" y="3352800"/>
            <a:ext cx="609600" cy="5334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304800" y="0"/>
                </a:moveTo>
                <a:lnTo>
                  <a:pt x="255374" y="3489"/>
                </a:lnTo>
                <a:lnTo>
                  <a:pt x="208483" y="13594"/>
                </a:lnTo>
                <a:lnTo>
                  <a:pt x="164753" y="29763"/>
                </a:lnTo>
                <a:lnTo>
                  <a:pt x="124815" y="51450"/>
                </a:lnTo>
                <a:lnTo>
                  <a:pt x="89296" y="78104"/>
                </a:lnTo>
                <a:lnTo>
                  <a:pt x="58826" y="109179"/>
                </a:lnTo>
                <a:lnTo>
                  <a:pt x="34032" y="144124"/>
                </a:lnTo>
                <a:lnTo>
                  <a:pt x="15544" y="182392"/>
                </a:lnTo>
                <a:lnTo>
                  <a:pt x="3990" y="223433"/>
                </a:lnTo>
                <a:lnTo>
                  <a:pt x="0" y="266700"/>
                </a:lnTo>
                <a:lnTo>
                  <a:pt x="3990" y="309966"/>
                </a:lnTo>
                <a:lnTo>
                  <a:pt x="15544" y="351007"/>
                </a:lnTo>
                <a:lnTo>
                  <a:pt x="34032" y="389275"/>
                </a:lnTo>
                <a:lnTo>
                  <a:pt x="58826" y="424220"/>
                </a:lnTo>
                <a:lnTo>
                  <a:pt x="89296" y="455294"/>
                </a:lnTo>
                <a:lnTo>
                  <a:pt x="124815" y="481949"/>
                </a:lnTo>
                <a:lnTo>
                  <a:pt x="164753" y="503636"/>
                </a:lnTo>
                <a:lnTo>
                  <a:pt x="208483" y="519805"/>
                </a:lnTo>
                <a:lnTo>
                  <a:pt x="255374" y="529910"/>
                </a:lnTo>
                <a:lnTo>
                  <a:pt x="304800" y="533400"/>
                </a:lnTo>
                <a:lnTo>
                  <a:pt x="354225" y="529910"/>
                </a:lnTo>
                <a:lnTo>
                  <a:pt x="401116" y="519805"/>
                </a:lnTo>
                <a:lnTo>
                  <a:pt x="444846" y="503636"/>
                </a:lnTo>
                <a:lnTo>
                  <a:pt x="484784" y="481949"/>
                </a:lnTo>
                <a:lnTo>
                  <a:pt x="520303" y="455294"/>
                </a:lnTo>
                <a:lnTo>
                  <a:pt x="550773" y="424220"/>
                </a:lnTo>
                <a:lnTo>
                  <a:pt x="575567" y="389275"/>
                </a:lnTo>
                <a:lnTo>
                  <a:pt x="594055" y="351007"/>
                </a:lnTo>
                <a:lnTo>
                  <a:pt x="605609" y="309966"/>
                </a:lnTo>
                <a:lnTo>
                  <a:pt x="609600" y="266700"/>
                </a:lnTo>
                <a:lnTo>
                  <a:pt x="605609" y="223433"/>
                </a:lnTo>
                <a:lnTo>
                  <a:pt x="594055" y="182392"/>
                </a:lnTo>
                <a:lnTo>
                  <a:pt x="575567" y="144124"/>
                </a:lnTo>
                <a:lnTo>
                  <a:pt x="550773" y="109179"/>
                </a:lnTo>
                <a:lnTo>
                  <a:pt x="520303" y="78104"/>
                </a:lnTo>
                <a:lnTo>
                  <a:pt x="484784" y="51450"/>
                </a:lnTo>
                <a:lnTo>
                  <a:pt x="444846" y="29763"/>
                </a:lnTo>
                <a:lnTo>
                  <a:pt x="401116" y="13594"/>
                </a:lnTo>
                <a:lnTo>
                  <a:pt x="354225" y="3489"/>
                </a:lnTo>
                <a:lnTo>
                  <a:pt x="304800" y="0"/>
                </a:lnTo>
                <a:close/>
              </a:path>
            </a:pathLst>
          </a:custGeom>
          <a:solidFill>
            <a:srgbClr val="FFFF99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581400" y="3352800"/>
            <a:ext cx="609600" cy="5334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0" y="266700"/>
                </a:moveTo>
                <a:lnTo>
                  <a:pt x="3990" y="223433"/>
                </a:lnTo>
                <a:lnTo>
                  <a:pt x="15544" y="182392"/>
                </a:lnTo>
                <a:lnTo>
                  <a:pt x="34032" y="144124"/>
                </a:lnTo>
                <a:lnTo>
                  <a:pt x="58826" y="109179"/>
                </a:lnTo>
                <a:lnTo>
                  <a:pt x="89296" y="78104"/>
                </a:lnTo>
                <a:lnTo>
                  <a:pt x="124815" y="51450"/>
                </a:lnTo>
                <a:lnTo>
                  <a:pt x="164753" y="29763"/>
                </a:lnTo>
                <a:lnTo>
                  <a:pt x="208483" y="13594"/>
                </a:lnTo>
                <a:lnTo>
                  <a:pt x="255374" y="3489"/>
                </a:lnTo>
                <a:lnTo>
                  <a:pt x="304800" y="0"/>
                </a:lnTo>
                <a:lnTo>
                  <a:pt x="354225" y="3489"/>
                </a:lnTo>
                <a:lnTo>
                  <a:pt x="401116" y="13594"/>
                </a:lnTo>
                <a:lnTo>
                  <a:pt x="444846" y="29763"/>
                </a:lnTo>
                <a:lnTo>
                  <a:pt x="484784" y="51450"/>
                </a:lnTo>
                <a:lnTo>
                  <a:pt x="520303" y="78104"/>
                </a:lnTo>
                <a:lnTo>
                  <a:pt x="550773" y="109179"/>
                </a:lnTo>
                <a:lnTo>
                  <a:pt x="575567" y="144124"/>
                </a:lnTo>
                <a:lnTo>
                  <a:pt x="594055" y="182392"/>
                </a:lnTo>
                <a:lnTo>
                  <a:pt x="605609" y="223433"/>
                </a:lnTo>
                <a:lnTo>
                  <a:pt x="609600" y="266700"/>
                </a:lnTo>
                <a:lnTo>
                  <a:pt x="605609" y="309966"/>
                </a:lnTo>
                <a:lnTo>
                  <a:pt x="594055" y="351007"/>
                </a:lnTo>
                <a:lnTo>
                  <a:pt x="575567" y="389275"/>
                </a:lnTo>
                <a:lnTo>
                  <a:pt x="550773" y="424220"/>
                </a:lnTo>
                <a:lnTo>
                  <a:pt x="520303" y="455294"/>
                </a:lnTo>
                <a:lnTo>
                  <a:pt x="484784" y="481949"/>
                </a:lnTo>
                <a:lnTo>
                  <a:pt x="444846" y="503636"/>
                </a:lnTo>
                <a:lnTo>
                  <a:pt x="401116" y="519805"/>
                </a:lnTo>
                <a:lnTo>
                  <a:pt x="354225" y="529910"/>
                </a:lnTo>
                <a:lnTo>
                  <a:pt x="304800" y="533400"/>
                </a:lnTo>
                <a:lnTo>
                  <a:pt x="255374" y="529910"/>
                </a:lnTo>
                <a:lnTo>
                  <a:pt x="208483" y="519805"/>
                </a:lnTo>
                <a:lnTo>
                  <a:pt x="164753" y="503636"/>
                </a:lnTo>
                <a:lnTo>
                  <a:pt x="124815" y="481949"/>
                </a:lnTo>
                <a:lnTo>
                  <a:pt x="89296" y="455294"/>
                </a:lnTo>
                <a:lnTo>
                  <a:pt x="58826" y="424220"/>
                </a:lnTo>
                <a:lnTo>
                  <a:pt x="34032" y="389275"/>
                </a:lnTo>
                <a:lnTo>
                  <a:pt x="15544" y="351007"/>
                </a:lnTo>
                <a:lnTo>
                  <a:pt x="3990" y="309966"/>
                </a:lnTo>
                <a:lnTo>
                  <a:pt x="0" y="266700"/>
                </a:lnTo>
                <a:close/>
              </a:path>
            </a:pathLst>
          </a:custGeom>
          <a:ln w="25400">
            <a:solidFill>
              <a:srgbClr val="CC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759453" y="3318129"/>
            <a:ext cx="2540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990000"/>
                </a:solidFill>
                <a:latin typeface="Times New Roman"/>
                <a:cs typeface="Times New Roman"/>
              </a:rPr>
              <a:t>5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800600" y="3352800"/>
            <a:ext cx="609600" cy="5334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304800" y="0"/>
                </a:moveTo>
                <a:lnTo>
                  <a:pt x="255374" y="3489"/>
                </a:lnTo>
                <a:lnTo>
                  <a:pt x="208483" y="13594"/>
                </a:lnTo>
                <a:lnTo>
                  <a:pt x="164753" y="29763"/>
                </a:lnTo>
                <a:lnTo>
                  <a:pt x="124815" y="51450"/>
                </a:lnTo>
                <a:lnTo>
                  <a:pt x="89296" y="78104"/>
                </a:lnTo>
                <a:lnTo>
                  <a:pt x="58826" y="109179"/>
                </a:lnTo>
                <a:lnTo>
                  <a:pt x="34032" y="144124"/>
                </a:lnTo>
                <a:lnTo>
                  <a:pt x="15544" y="182392"/>
                </a:lnTo>
                <a:lnTo>
                  <a:pt x="3990" y="223433"/>
                </a:lnTo>
                <a:lnTo>
                  <a:pt x="0" y="266700"/>
                </a:lnTo>
                <a:lnTo>
                  <a:pt x="3990" y="309966"/>
                </a:lnTo>
                <a:lnTo>
                  <a:pt x="15544" y="351007"/>
                </a:lnTo>
                <a:lnTo>
                  <a:pt x="34032" y="389275"/>
                </a:lnTo>
                <a:lnTo>
                  <a:pt x="58826" y="424220"/>
                </a:lnTo>
                <a:lnTo>
                  <a:pt x="89296" y="455294"/>
                </a:lnTo>
                <a:lnTo>
                  <a:pt x="124815" y="481949"/>
                </a:lnTo>
                <a:lnTo>
                  <a:pt x="164753" y="503636"/>
                </a:lnTo>
                <a:lnTo>
                  <a:pt x="208483" y="519805"/>
                </a:lnTo>
                <a:lnTo>
                  <a:pt x="255374" y="529910"/>
                </a:lnTo>
                <a:lnTo>
                  <a:pt x="304800" y="533400"/>
                </a:lnTo>
                <a:lnTo>
                  <a:pt x="354225" y="529910"/>
                </a:lnTo>
                <a:lnTo>
                  <a:pt x="401116" y="519805"/>
                </a:lnTo>
                <a:lnTo>
                  <a:pt x="444846" y="503636"/>
                </a:lnTo>
                <a:lnTo>
                  <a:pt x="484784" y="481949"/>
                </a:lnTo>
                <a:lnTo>
                  <a:pt x="520303" y="455294"/>
                </a:lnTo>
                <a:lnTo>
                  <a:pt x="550773" y="424220"/>
                </a:lnTo>
                <a:lnTo>
                  <a:pt x="575567" y="389275"/>
                </a:lnTo>
                <a:lnTo>
                  <a:pt x="594055" y="351007"/>
                </a:lnTo>
                <a:lnTo>
                  <a:pt x="605609" y="309966"/>
                </a:lnTo>
                <a:lnTo>
                  <a:pt x="609600" y="266700"/>
                </a:lnTo>
                <a:lnTo>
                  <a:pt x="605609" y="223433"/>
                </a:lnTo>
                <a:lnTo>
                  <a:pt x="594055" y="182392"/>
                </a:lnTo>
                <a:lnTo>
                  <a:pt x="575567" y="144124"/>
                </a:lnTo>
                <a:lnTo>
                  <a:pt x="550773" y="109179"/>
                </a:lnTo>
                <a:lnTo>
                  <a:pt x="520303" y="78104"/>
                </a:lnTo>
                <a:lnTo>
                  <a:pt x="484784" y="51450"/>
                </a:lnTo>
                <a:lnTo>
                  <a:pt x="444846" y="29763"/>
                </a:lnTo>
                <a:lnTo>
                  <a:pt x="401116" y="13594"/>
                </a:lnTo>
                <a:lnTo>
                  <a:pt x="354225" y="3489"/>
                </a:lnTo>
                <a:lnTo>
                  <a:pt x="304800" y="0"/>
                </a:lnTo>
                <a:close/>
              </a:path>
            </a:pathLst>
          </a:custGeom>
          <a:solidFill>
            <a:srgbClr val="FFFF99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800600" y="3352800"/>
            <a:ext cx="609600" cy="5334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0" y="266700"/>
                </a:moveTo>
                <a:lnTo>
                  <a:pt x="3990" y="223433"/>
                </a:lnTo>
                <a:lnTo>
                  <a:pt x="15544" y="182392"/>
                </a:lnTo>
                <a:lnTo>
                  <a:pt x="34032" y="144124"/>
                </a:lnTo>
                <a:lnTo>
                  <a:pt x="58826" y="109179"/>
                </a:lnTo>
                <a:lnTo>
                  <a:pt x="89296" y="78104"/>
                </a:lnTo>
                <a:lnTo>
                  <a:pt x="124815" y="51450"/>
                </a:lnTo>
                <a:lnTo>
                  <a:pt x="164753" y="29763"/>
                </a:lnTo>
                <a:lnTo>
                  <a:pt x="208483" y="13594"/>
                </a:lnTo>
                <a:lnTo>
                  <a:pt x="255374" y="3489"/>
                </a:lnTo>
                <a:lnTo>
                  <a:pt x="304800" y="0"/>
                </a:lnTo>
                <a:lnTo>
                  <a:pt x="354225" y="3489"/>
                </a:lnTo>
                <a:lnTo>
                  <a:pt x="401116" y="13594"/>
                </a:lnTo>
                <a:lnTo>
                  <a:pt x="444846" y="29763"/>
                </a:lnTo>
                <a:lnTo>
                  <a:pt x="484784" y="51450"/>
                </a:lnTo>
                <a:lnTo>
                  <a:pt x="520303" y="78104"/>
                </a:lnTo>
                <a:lnTo>
                  <a:pt x="550773" y="109179"/>
                </a:lnTo>
                <a:lnTo>
                  <a:pt x="575567" y="144124"/>
                </a:lnTo>
                <a:lnTo>
                  <a:pt x="594055" y="182392"/>
                </a:lnTo>
                <a:lnTo>
                  <a:pt x="605609" y="223433"/>
                </a:lnTo>
                <a:lnTo>
                  <a:pt x="609600" y="266700"/>
                </a:lnTo>
                <a:lnTo>
                  <a:pt x="605609" y="309966"/>
                </a:lnTo>
                <a:lnTo>
                  <a:pt x="594055" y="351007"/>
                </a:lnTo>
                <a:lnTo>
                  <a:pt x="575567" y="389275"/>
                </a:lnTo>
                <a:lnTo>
                  <a:pt x="550773" y="424220"/>
                </a:lnTo>
                <a:lnTo>
                  <a:pt x="520303" y="455294"/>
                </a:lnTo>
                <a:lnTo>
                  <a:pt x="484784" y="481949"/>
                </a:lnTo>
                <a:lnTo>
                  <a:pt x="444846" y="503636"/>
                </a:lnTo>
                <a:lnTo>
                  <a:pt x="401116" y="519805"/>
                </a:lnTo>
                <a:lnTo>
                  <a:pt x="354225" y="529910"/>
                </a:lnTo>
                <a:lnTo>
                  <a:pt x="304800" y="533400"/>
                </a:lnTo>
                <a:lnTo>
                  <a:pt x="255374" y="529910"/>
                </a:lnTo>
                <a:lnTo>
                  <a:pt x="208483" y="519805"/>
                </a:lnTo>
                <a:lnTo>
                  <a:pt x="164753" y="503636"/>
                </a:lnTo>
                <a:lnTo>
                  <a:pt x="124815" y="481949"/>
                </a:lnTo>
                <a:lnTo>
                  <a:pt x="89296" y="455294"/>
                </a:lnTo>
                <a:lnTo>
                  <a:pt x="58826" y="424220"/>
                </a:lnTo>
                <a:lnTo>
                  <a:pt x="34032" y="389275"/>
                </a:lnTo>
                <a:lnTo>
                  <a:pt x="15544" y="351007"/>
                </a:lnTo>
                <a:lnTo>
                  <a:pt x="3990" y="309966"/>
                </a:lnTo>
                <a:lnTo>
                  <a:pt x="0" y="266700"/>
                </a:lnTo>
                <a:close/>
              </a:path>
            </a:pathLst>
          </a:custGeom>
          <a:ln w="25400">
            <a:solidFill>
              <a:srgbClr val="CC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4978653" y="3318129"/>
            <a:ext cx="2540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990000"/>
                </a:solidFill>
                <a:latin typeface="Times New Roman"/>
                <a:cs typeface="Times New Roman"/>
              </a:rPr>
              <a:t>2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886200" y="3124200"/>
            <a:ext cx="381000" cy="228600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381000" y="0"/>
                </a:moveTo>
                <a:lnTo>
                  <a:pt x="0" y="228600"/>
                </a:lnTo>
              </a:path>
            </a:pathLst>
          </a:custGeom>
          <a:ln w="28575">
            <a:solidFill>
              <a:srgbClr val="99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724400" y="3124200"/>
            <a:ext cx="381000" cy="228600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0" y="0"/>
                </a:moveTo>
                <a:lnTo>
                  <a:pt x="381000" y="228600"/>
                </a:lnTo>
              </a:path>
            </a:pathLst>
          </a:custGeom>
          <a:ln w="28575">
            <a:solidFill>
              <a:srgbClr val="99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4251325" y="2438400"/>
            <a:ext cx="549275" cy="666750"/>
          </a:xfrm>
          <a:prstGeom prst="rect">
            <a:avLst/>
          </a:prstGeom>
          <a:solidFill>
            <a:srgbClr val="CCFFCC">
              <a:alpha val="50195"/>
            </a:srgbClr>
          </a:solidFill>
          <a:ln w="25400">
            <a:solidFill>
              <a:srgbClr val="003300"/>
            </a:solidFill>
          </a:ln>
        </p:spPr>
        <p:txBody>
          <a:bodyPr wrap="square" lIns="0" tIns="3111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245"/>
              </a:spcBef>
            </a:pPr>
            <a:r>
              <a:rPr dirty="0" sz="3600" b="1">
                <a:solidFill>
                  <a:srgbClr val="FF3300"/>
                </a:solidFill>
                <a:latin typeface="Times New Roman"/>
                <a:cs typeface="Times New Roman"/>
              </a:rPr>
              <a:t>7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14400" y="2438400"/>
            <a:ext cx="609600" cy="5334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304800" y="0"/>
                </a:moveTo>
                <a:lnTo>
                  <a:pt x="255359" y="3489"/>
                </a:lnTo>
                <a:lnTo>
                  <a:pt x="208458" y="13594"/>
                </a:lnTo>
                <a:lnTo>
                  <a:pt x="164725" y="29763"/>
                </a:lnTo>
                <a:lnTo>
                  <a:pt x="124788" y="51450"/>
                </a:lnTo>
                <a:lnTo>
                  <a:pt x="89273" y="78104"/>
                </a:lnTo>
                <a:lnTo>
                  <a:pt x="58808" y="109179"/>
                </a:lnTo>
                <a:lnTo>
                  <a:pt x="34020" y="144124"/>
                </a:lnTo>
                <a:lnTo>
                  <a:pt x="15538" y="182392"/>
                </a:lnTo>
                <a:lnTo>
                  <a:pt x="3989" y="223433"/>
                </a:lnTo>
                <a:lnTo>
                  <a:pt x="0" y="266700"/>
                </a:lnTo>
                <a:lnTo>
                  <a:pt x="3989" y="309966"/>
                </a:lnTo>
                <a:lnTo>
                  <a:pt x="15538" y="351007"/>
                </a:lnTo>
                <a:lnTo>
                  <a:pt x="34020" y="389275"/>
                </a:lnTo>
                <a:lnTo>
                  <a:pt x="58808" y="424220"/>
                </a:lnTo>
                <a:lnTo>
                  <a:pt x="89273" y="455295"/>
                </a:lnTo>
                <a:lnTo>
                  <a:pt x="124788" y="481949"/>
                </a:lnTo>
                <a:lnTo>
                  <a:pt x="164725" y="503636"/>
                </a:lnTo>
                <a:lnTo>
                  <a:pt x="208458" y="519805"/>
                </a:lnTo>
                <a:lnTo>
                  <a:pt x="255359" y="529910"/>
                </a:lnTo>
                <a:lnTo>
                  <a:pt x="304800" y="533400"/>
                </a:lnTo>
                <a:lnTo>
                  <a:pt x="354225" y="529910"/>
                </a:lnTo>
                <a:lnTo>
                  <a:pt x="401116" y="519805"/>
                </a:lnTo>
                <a:lnTo>
                  <a:pt x="444846" y="503636"/>
                </a:lnTo>
                <a:lnTo>
                  <a:pt x="484784" y="481949"/>
                </a:lnTo>
                <a:lnTo>
                  <a:pt x="520303" y="455295"/>
                </a:lnTo>
                <a:lnTo>
                  <a:pt x="550773" y="424220"/>
                </a:lnTo>
                <a:lnTo>
                  <a:pt x="575567" y="389275"/>
                </a:lnTo>
                <a:lnTo>
                  <a:pt x="594055" y="351007"/>
                </a:lnTo>
                <a:lnTo>
                  <a:pt x="605609" y="309966"/>
                </a:lnTo>
                <a:lnTo>
                  <a:pt x="609600" y="266700"/>
                </a:lnTo>
                <a:lnTo>
                  <a:pt x="605609" y="223433"/>
                </a:lnTo>
                <a:lnTo>
                  <a:pt x="594055" y="182392"/>
                </a:lnTo>
                <a:lnTo>
                  <a:pt x="575567" y="144124"/>
                </a:lnTo>
                <a:lnTo>
                  <a:pt x="550773" y="109179"/>
                </a:lnTo>
                <a:lnTo>
                  <a:pt x="520303" y="78104"/>
                </a:lnTo>
                <a:lnTo>
                  <a:pt x="484784" y="51450"/>
                </a:lnTo>
                <a:lnTo>
                  <a:pt x="444846" y="29763"/>
                </a:lnTo>
                <a:lnTo>
                  <a:pt x="401116" y="13594"/>
                </a:lnTo>
                <a:lnTo>
                  <a:pt x="354225" y="3489"/>
                </a:lnTo>
                <a:lnTo>
                  <a:pt x="304800" y="0"/>
                </a:lnTo>
                <a:close/>
              </a:path>
            </a:pathLst>
          </a:custGeom>
          <a:solidFill>
            <a:srgbClr val="FFFF99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14400" y="2438400"/>
            <a:ext cx="609600" cy="5334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0" y="266700"/>
                </a:moveTo>
                <a:lnTo>
                  <a:pt x="3989" y="223433"/>
                </a:lnTo>
                <a:lnTo>
                  <a:pt x="15538" y="182392"/>
                </a:lnTo>
                <a:lnTo>
                  <a:pt x="34020" y="144124"/>
                </a:lnTo>
                <a:lnTo>
                  <a:pt x="58808" y="109179"/>
                </a:lnTo>
                <a:lnTo>
                  <a:pt x="89273" y="78104"/>
                </a:lnTo>
                <a:lnTo>
                  <a:pt x="124788" y="51450"/>
                </a:lnTo>
                <a:lnTo>
                  <a:pt x="164725" y="29763"/>
                </a:lnTo>
                <a:lnTo>
                  <a:pt x="208458" y="13594"/>
                </a:lnTo>
                <a:lnTo>
                  <a:pt x="255359" y="3489"/>
                </a:lnTo>
                <a:lnTo>
                  <a:pt x="304800" y="0"/>
                </a:lnTo>
                <a:lnTo>
                  <a:pt x="354225" y="3489"/>
                </a:lnTo>
                <a:lnTo>
                  <a:pt x="401116" y="13594"/>
                </a:lnTo>
                <a:lnTo>
                  <a:pt x="444846" y="29763"/>
                </a:lnTo>
                <a:lnTo>
                  <a:pt x="484784" y="51450"/>
                </a:lnTo>
                <a:lnTo>
                  <a:pt x="520303" y="78104"/>
                </a:lnTo>
                <a:lnTo>
                  <a:pt x="550773" y="109179"/>
                </a:lnTo>
                <a:lnTo>
                  <a:pt x="575567" y="144124"/>
                </a:lnTo>
                <a:lnTo>
                  <a:pt x="594055" y="182392"/>
                </a:lnTo>
                <a:lnTo>
                  <a:pt x="605609" y="223433"/>
                </a:lnTo>
                <a:lnTo>
                  <a:pt x="609600" y="266700"/>
                </a:lnTo>
                <a:lnTo>
                  <a:pt x="605609" y="309966"/>
                </a:lnTo>
                <a:lnTo>
                  <a:pt x="594055" y="351007"/>
                </a:lnTo>
                <a:lnTo>
                  <a:pt x="575567" y="389275"/>
                </a:lnTo>
                <a:lnTo>
                  <a:pt x="550773" y="424220"/>
                </a:lnTo>
                <a:lnTo>
                  <a:pt x="520303" y="455295"/>
                </a:lnTo>
                <a:lnTo>
                  <a:pt x="484784" y="481949"/>
                </a:lnTo>
                <a:lnTo>
                  <a:pt x="444846" y="503636"/>
                </a:lnTo>
                <a:lnTo>
                  <a:pt x="401116" y="519805"/>
                </a:lnTo>
                <a:lnTo>
                  <a:pt x="354225" y="529910"/>
                </a:lnTo>
                <a:lnTo>
                  <a:pt x="304800" y="533400"/>
                </a:lnTo>
                <a:lnTo>
                  <a:pt x="255359" y="529910"/>
                </a:lnTo>
                <a:lnTo>
                  <a:pt x="208458" y="519805"/>
                </a:lnTo>
                <a:lnTo>
                  <a:pt x="164725" y="503636"/>
                </a:lnTo>
                <a:lnTo>
                  <a:pt x="124788" y="481949"/>
                </a:lnTo>
                <a:lnTo>
                  <a:pt x="89273" y="455295"/>
                </a:lnTo>
                <a:lnTo>
                  <a:pt x="58808" y="424220"/>
                </a:lnTo>
                <a:lnTo>
                  <a:pt x="34020" y="389275"/>
                </a:lnTo>
                <a:lnTo>
                  <a:pt x="15538" y="351007"/>
                </a:lnTo>
                <a:lnTo>
                  <a:pt x="3989" y="309966"/>
                </a:lnTo>
                <a:lnTo>
                  <a:pt x="0" y="266700"/>
                </a:lnTo>
                <a:close/>
              </a:path>
            </a:pathLst>
          </a:custGeom>
          <a:ln w="25400">
            <a:solidFill>
              <a:srgbClr val="CC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828800" y="2438400"/>
            <a:ext cx="609600" cy="5334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304800" y="0"/>
                </a:moveTo>
                <a:lnTo>
                  <a:pt x="255374" y="3489"/>
                </a:lnTo>
                <a:lnTo>
                  <a:pt x="208483" y="13594"/>
                </a:lnTo>
                <a:lnTo>
                  <a:pt x="164753" y="29763"/>
                </a:lnTo>
                <a:lnTo>
                  <a:pt x="124815" y="51450"/>
                </a:lnTo>
                <a:lnTo>
                  <a:pt x="89296" y="78104"/>
                </a:lnTo>
                <a:lnTo>
                  <a:pt x="58826" y="109179"/>
                </a:lnTo>
                <a:lnTo>
                  <a:pt x="34032" y="144124"/>
                </a:lnTo>
                <a:lnTo>
                  <a:pt x="15544" y="182392"/>
                </a:lnTo>
                <a:lnTo>
                  <a:pt x="3990" y="223433"/>
                </a:lnTo>
                <a:lnTo>
                  <a:pt x="0" y="266700"/>
                </a:lnTo>
                <a:lnTo>
                  <a:pt x="3990" y="309966"/>
                </a:lnTo>
                <a:lnTo>
                  <a:pt x="15544" y="351007"/>
                </a:lnTo>
                <a:lnTo>
                  <a:pt x="34032" y="389275"/>
                </a:lnTo>
                <a:lnTo>
                  <a:pt x="58826" y="424220"/>
                </a:lnTo>
                <a:lnTo>
                  <a:pt x="89296" y="455295"/>
                </a:lnTo>
                <a:lnTo>
                  <a:pt x="124815" y="481949"/>
                </a:lnTo>
                <a:lnTo>
                  <a:pt x="164753" y="503636"/>
                </a:lnTo>
                <a:lnTo>
                  <a:pt x="208483" y="519805"/>
                </a:lnTo>
                <a:lnTo>
                  <a:pt x="255374" y="529910"/>
                </a:lnTo>
                <a:lnTo>
                  <a:pt x="304800" y="533400"/>
                </a:lnTo>
                <a:lnTo>
                  <a:pt x="354225" y="529910"/>
                </a:lnTo>
                <a:lnTo>
                  <a:pt x="401116" y="519805"/>
                </a:lnTo>
                <a:lnTo>
                  <a:pt x="444846" y="503636"/>
                </a:lnTo>
                <a:lnTo>
                  <a:pt x="484784" y="481949"/>
                </a:lnTo>
                <a:lnTo>
                  <a:pt x="520303" y="455295"/>
                </a:lnTo>
                <a:lnTo>
                  <a:pt x="550773" y="424220"/>
                </a:lnTo>
                <a:lnTo>
                  <a:pt x="575567" y="389275"/>
                </a:lnTo>
                <a:lnTo>
                  <a:pt x="594055" y="351007"/>
                </a:lnTo>
                <a:lnTo>
                  <a:pt x="605609" y="309966"/>
                </a:lnTo>
                <a:lnTo>
                  <a:pt x="609600" y="266700"/>
                </a:lnTo>
                <a:lnTo>
                  <a:pt x="605609" y="223433"/>
                </a:lnTo>
                <a:lnTo>
                  <a:pt x="594055" y="182392"/>
                </a:lnTo>
                <a:lnTo>
                  <a:pt x="575567" y="144124"/>
                </a:lnTo>
                <a:lnTo>
                  <a:pt x="550773" y="109179"/>
                </a:lnTo>
                <a:lnTo>
                  <a:pt x="520303" y="78104"/>
                </a:lnTo>
                <a:lnTo>
                  <a:pt x="484784" y="51450"/>
                </a:lnTo>
                <a:lnTo>
                  <a:pt x="444846" y="29763"/>
                </a:lnTo>
                <a:lnTo>
                  <a:pt x="401116" y="13594"/>
                </a:lnTo>
                <a:lnTo>
                  <a:pt x="354225" y="3489"/>
                </a:lnTo>
                <a:lnTo>
                  <a:pt x="304800" y="0"/>
                </a:lnTo>
                <a:close/>
              </a:path>
            </a:pathLst>
          </a:custGeom>
          <a:solidFill>
            <a:srgbClr val="FFFF99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828800" y="2438400"/>
            <a:ext cx="609600" cy="5334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0" y="266700"/>
                </a:moveTo>
                <a:lnTo>
                  <a:pt x="3990" y="223433"/>
                </a:lnTo>
                <a:lnTo>
                  <a:pt x="15544" y="182392"/>
                </a:lnTo>
                <a:lnTo>
                  <a:pt x="34032" y="144124"/>
                </a:lnTo>
                <a:lnTo>
                  <a:pt x="58826" y="109179"/>
                </a:lnTo>
                <a:lnTo>
                  <a:pt x="89296" y="78104"/>
                </a:lnTo>
                <a:lnTo>
                  <a:pt x="124815" y="51450"/>
                </a:lnTo>
                <a:lnTo>
                  <a:pt x="164753" y="29763"/>
                </a:lnTo>
                <a:lnTo>
                  <a:pt x="208483" y="13594"/>
                </a:lnTo>
                <a:lnTo>
                  <a:pt x="255374" y="3489"/>
                </a:lnTo>
                <a:lnTo>
                  <a:pt x="304800" y="0"/>
                </a:lnTo>
                <a:lnTo>
                  <a:pt x="354225" y="3489"/>
                </a:lnTo>
                <a:lnTo>
                  <a:pt x="401116" y="13594"/>
                </a:lnTo>
                <a:lnTo>
                  <a:pt x="444846" y="29763"/>
                </a:lnTo>
                <a:lnTo>
                  <a:pt x="484784" y="51450"/>
                </a:lnTo>
                <a:lnTo>
                  <a:pt x="520303" y="78104"/>
                </a:lnTo>
                <a:lnTo>
                  <a:pt x="550773" y="109179"/>
                </a:lnTo>
                <a:lnTo>
                  <a:pt x="575567" y="144124"/>
                </a:lnTo>
                <a:lnTo>
                  <a:pt x="594055" y="182392"/>
                </a:lnTo>
                <a:lnTo>
                  <a:pt x="605609" y="223433"/>
                </a:lnTo>
                <a:lnTo>
                  <a:pt x="609600" y="266700"/>
                </a:lnTo>
                <a:lnTo>
                  <a:pt x="605609" y="309966"/>
                </a:lnTo>
                <a:lnTo>
                  <a:pt x="594055" y="351007"/>
                </a:lnTo>
                <a:lnTo>
                  <a:pt x="575567" y="389275"/>
                </a:lnTo>
                <a:lnTo>
                  <a:pt x="550773" y="424220"/>
                </a:lnTo>
                <a:lnTo>
                  <a:pt x="520303" y="455295"/>
                </a:lnTo>
                <a:lnTo>
                  <a:pt x="484784" y="481949"/>
                </a:lnTo>
                <a:lnTo>
                  <a:pt x="444846" y="503636"/>
                </a:lnTo>
                <a:lnTo>
                  <a:pt x="401116" y="519805"/>
                </a:lnTo>
                <a:lnTo>
                  <a:pt x="354225" y="529910"/>
                </a:lnTo>
                <a:lnTo>
                  <a:pt x="304800" y="533400"/>
                </a:lnTo>
                <a:lnTo>
                  <a:pt x="255374" y="529910"/>
                </a:lnTo>
                <a:lnTo>
                  <a:pt x="208483" y="519805"/>
                </a:lnTo>
                <a:lnTo>
                  <a:pt x="164753" y="503636"/>
                </a:lnTo>
                <a:lnTo>
                  <a:pt x="124815" y="481949"/>
                </a:lnTo>
                <a:lnTo>
                  <a:pt x="89296" y="455295"/>
                </a:lnTo>
                <a:lnTo>
                  <a:pt x="58826" y="424220"/>
                </a:lnTo>
                <a:lnTo>
                  <a:pt x="34032" y="389275"/>
                </a:lnTo>
                <a:lnTo>
                  <a:pt x="15544" y="351007"/>
                </a:lnTo>
                <a:lnTo>
                  <a:pt x="3990" y="309966"/>
                </a:lnTo>
                <a:lnTo>
                  <a:pt x="0" y="266700"/>
                </a:lnTo>
                <a:close/>
              </a:path>
            </a:pathLst>
          </a:custGeom>
          <a:ln w="25400">
            <a:solidFill>
              <a:srgbClr val="CC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743200" y="2438400"/>
            <a:ext cx="609600" cy="5334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304800" y="0"/>
                </a:moveTo>
                <a:lnTo>
                  <a:pt x="255374" y="3489"/>
                </a:lnTo>
                <a:lnTo>
                  <a:pt x="208483" y="13594"/>
                </a:lnTo>
                <a:lnTo>
                  <a:pt x="164753" y="29763"/>
                </a:lnTo>
                <a:lnTo>
                  <a:pt x="124815" y="51450"/>
                </a:lnTo>
                <a:lnTo>
                  <a:pt x="89296" y="78104"/>
                </a:lnTo>
                <a:lnTo>
                  <a:pt x="58826" y="109179"/>
                </a:lnTo>
                <a:lnTo>
                  <a:pt x="34032" y="144124"/>
                </a:lnTo>
                <a:lnTo>
                  <a:pt x="15544" y="182392"/>
                </a:lnTo>
                <a:lnTo>
                  <a:pt x="3990" y="223433"/>
                </a:lnTo>
                <a:lnTo>
                  <a:pt x="0" y="266700"/>
                </a:lnTo>
                <a:lnTo>
                  <a:pt x="3990" y="309966"/>
                </a:lnTo>
                <a:lnTo>
                  <a:pt x="15544" y="351007"/>
                </a:lnTo>
                <a:lnTo>
                  <a:pt x="34032" y="389275"/>
                </a:lnTo>
                <a:lnTo>
                  <a:pt x="58826" y="424220"/>
                </a:lnTo>
                <a:lnTo>
                  <a:pt x="89296" y="455295"/>
                </a:lnTo>
                <a:lnTo>
                  <a:pt x="124815" y="481949"/>
                </a:lnTo>
                <a:lnTo>
                  <a:pt x="164753" y="503636"/>
                </a:lnTo>
                <a:lnTo>
                  <a:pt x="208483" y="519805"/>
                </a:lnTo>
                <a:lnTo>
                  <a:pt x="255374" y="529910"/>
                </a:lnTo>
                <a:lnTo>
                  <a:pt x="304800" y="533400"/>
                </a:lnTo>
                <a:lnTo>
                  <a:pt x="354225" y="529910"/>
                </a:lnTo>
                <a:lnTo>
                  <a:pt x="401116" y="519805"/>
                </a:lnTo>
                <a:lnTo>
                  <a:pt x="444846" y="503636"/>
                </a:lnTo>
                <a:lnTo>
                  <a:pt x="484784" y="481949"/>
                </a:lnTo>
                <a:lnTo>
                  <a:pt x="520303" y="455295"/>
                </a:lnTo>
                <a:lnTo>
                  <a:pt x="550773" y="424220"/>
                </a:lnTo>
                <a:lnTo>
                  <a:pt x="575567" y="389275"/>
                </a:lnTo>
                <a:lnTo>
                  <a:pt x="594055" y="351007"/>
                </a:lnTo>
                <a:lnTo>
                  <a:pt x="605609" y="309966"/>
                </a:lnTo>
                <a:lnTo>
                  <a:pt x="609600" y="266700"/>
                </a:lnTo>
                <a:lnTo>
                  <a:pt x="605609" y="223433"/>
                </a:lnTo>
                <a:lnTo>
                  <a:pt x="594055" y="182392"/>
                </a:lnTo>
                <a:lnTo>
                  <a:pt x="575567" y="144124"/>
                </a:lnTo>
                <a:lnTo>
                  <a:pt x="550773" y="109179"/>
                </a:lnTo>
                <a:lnTo>
                  <a:pt x="520303" y="78104"/>
                </a:lnTo>
                <a:lnTo>
                  <a:pt x="484784" y="51450"/>
                </a:lnTo>
                <a:lnTo>
                  <a:pt x="444846" y="29763"/>
                </a:lnTo>
                <a:lnTo>
                  <a:pt x="401116" y="13594"/>
                </a:lnTo>
                <a:lnTo>
                  <a:pt x="354225" y="3489"/>
                </a:lnTo>
                <a:lnTo>
                  <a:pt x="304800" y="0"/>
                </a:lnTo>
                <a:close/>
              </a:path>
            </a:pathLst>
          </a:custGeom>
          <a:solidFill>
            <a:srgbClr val="FFFF99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743200" y="2438400"/>
            <a:ext cx="609600" cy="5334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0" y="266700"/>
                </a:moveTo>
                <a:lnTo>
                  <a:pt x="3990" y="223433"/>
                </a:lnTo>
                <a:lnTo>
                  <a:pt x="15544" y="182392"/>
                </a:lnTo>
                <a:lnTo>
                  <a:pt x="34032" y="144124"/>
                </a:lnTo>
                <a:lnTo>
                  <a:pt x="58826" y="109179"/>
                </a:lnTo>
                <a:lnTo>
                  <a:pt x="89296" y="78104"/>
                </a:lnTo>
                <a:lnTo>
                  <a:pt x="124815" y="51450"/>
                </a:lnTo>
                <a:lnTo>
                  <a:pt x="164753" y="29763"/>
                </a:lnTo>
                <a:lnTo>
                  <a:pt x="208483" y="13594"/>
                </a:lnTo>
                <a:lnTo>
                  <a:pt x="255374" y="3489"/>
                </a:lnTo>
                <a:lnTo>
                  <a:pt x="304800" y="0"/>
                </a:lnTo>
                <a:lnTo>
                  <a:pt x="354225" y="3489"/>
                </a:lnTo>
                <a:lnTo>
                  <a:pt x="401116" y="13594"/>
                </a:lnTo>
                <a:lnTo>
                  <a:pt x="444846" y="29763"/>
                </a:lnTo>
                <a:lnTo>
                  <a:pt x="484784" y="51450"/>
                </a:lnTo>
                <a:lnTo>
                  <a:pt x="520303" y="78104"/>
                </a:lnTo>
                <a:lnTo>
                  <a:pt x="550773" y="109179"/>
                </a:lnTo>
                <a:lnTo>
                  <a:pt x="575567" y="144124"/>
                </a:lnTo>
                <a:lnTo>
                  <a:pt x="594055" y="182392"/>
                </a:lnTo>
                <a:lnTo>
                  <a:pt x="605609" y="223433"/>
                </a:lnTo>
                <a:lnTo>
                  <a:pt x="609600" y="266700"/>
                </a:lnTo>
                <a:lnTo>
                  <a:pt x="605609" y="309966"/>
                </a:lnTo>
                <a:lnTo>
                  <a:pt x="594055" y="351007"/>
                </a:lnTo>
                <a:lnTo>
                  <a:pt x="575567" y="389275"/>
                </a:lnTo>
                <a:lnTo>
                  <a:pt x="550773" y="424220"/>
                </a:lnTo>
                <a:lnTo>
                  <a:pt x="520303" y="455295"/>
                </a:lnTo>
                <a:lnTo>
                  <a:pt x="484784" y="481949"/>
                </a:lnTo>
                <a:lnTo>
                  <a:pt x="444846" y="503636"/>
                </a:lnTo>
                <a:lnTo>
                  <a:pt x="401116" y="519805"/>
                </a:lnTo>
                <a:lnTo>
                  <a:pt x="354225" y="529910"/>
                </a:lnTo>
                <a:lnTo>
                  <a:pt x="304800" y="533400"/>
                </a:lnTo>
                <a:lnTo>
                  <a:pt x="255374" y="529910"/>
                </a:lnTo>
                <a:lnTo>
                  <a:pt x="208483" y="519805"/>
                </a:lnTo>
                <a:lnTo>
                  <a:pt x="164753" y="503636"/>
                </a:lnTo>
                <a:lnTo>
                  <a:pt x="124815" y="481949"/>
                </a:lnTo>
                <a:lnTo>
                  <a:pt x="89296" y="455295"/>
                </a:lnTo>
                <a:lnTo>
                  <a:pt x="58826" y="424220"/>
                </a:lnTo>
                <a:lnTo>
                  <a:pt x="34032" y="389275"/>
                </a:lnTo>
                <a:lnTo>
                  <a:pt x="15544" y="351007"/>
                </a:lnTo>
                <a:lnTo>
                  <a:pt x="3990" y="309966"/>
                </a:lnTo>
                <a:lnTo>
                  <a:pt x="0" y="266700"/>
                </a:lnTo>
                <a:close/>
              </a:path>
            </a:pathLst>
          </a:custGeom>
          <a:ln w="25400">
            <a:solidFill>
              <a:srgbClr val="CC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1091895" y="2403475"/>
            <a:ext cx="20834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7100" algn="l"/>
                <a:tab pos="1841500" algn="l"/>
              </a:tabLst>
            </a:pPr>
            <a:r>
              <a:rPr dirty="0" sz="3600" b="1">
                <a:solidFill>
                  <a:srgbClr val="990000"/>
                </a:solidFill>
                <a:latin typeface="Times New Roman"/>
                <a:cs typeface="Times New Roman"/>
              </a:rPr>
              <a:t>6	9	7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114800" y="5334000"/>
            <a:ext cx="609600" cy="5334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304800" y="0"/>
                </a:moveTo>
                <a:lnTo>
                  <a:pt x="255374" y="3489"/>
                </a:lnTo>
                <a:lnTo>
                  <a:pt x="208483" y="13594"/>
                </a:lnTo>
                <a:lnTo>
                  <a:pt x="164753" y="29763"/>
                </a:lnTo>
                <a:lnTo>
                  <a:pt x="124815" y="51450"/>
                </a:lnTo>
                <a:lnTo>
                  <a:pt x="89296" y="78105"/>
                </a:lnTo>
                <a:lnTo>
                  <a:pt x="58826" y="109179"/>
                </a:lnTo>
                <a:lnTo>
                  <a:pt x="34032" y="144124"/>
                </a:lnTo>
                <a:lnTo>
                  <a:pt x="15544" y="182392"/>
                </a:lnTo>
                <a:lnTo>
                  <a:pt x="3990" y="223433"/>
                </a:lnTo>
                <a:lnTo>
                  <a:pt x="0" y="266700"/>
                </a:lnTo>
                <a:lnTo>
                  <a:pt x="3990" y="309960"/>
                </a:lnTo>
                <a:lnTo>
                  <a:pt x="15544" y="350997"/>
                </a:lnTo>
                <a:lnTo>
                  <a:pt x="34032" y="389264"/>
                </a:lnTo>
                <a:lnTo>
                  <a:pt x="58826" y="424209"/>
                </a:lnTo>
                <a:lnTo>
                  <a:pt x="89296" y="455285"/>
                </a:lnTo>
                <a:lnTo>
                  <a:pt x="124815" y="481942"/>
                </a:lnTo>
                <a:lnTo>
                  <a:pt x="164753" y="503631"/>
                </a:lnTo>
                <a:lnTo>
                  <a:pt x="208483" y="519803"/>
                </a:lnTo>
                <a:lnTo>
                  <a:pt x="255374" y="529909"/>
                </a:lnTo>
                <a:lnTo>
                  <a:pt x="304800" y="533400"/>
                </a:lnTo>
                <a:lnTo>
                  <a:pt x="354225" y="529909"/>
                </a:lnTo>
                <a:lnTo>
                  <a:pt x="401116" y="519803"/>
                </a:lnTo>
                <a:lnTo>
                  <a:pt x="444846" y="503631"/>
                </a:lnTo>
                <a:lnTo>
                  <a:pt x="484784" y="481942"/>
                </a:lnTo>
                <a:lnTo>
                  <a:pt x="520303" y="455285"/>
                </a:lnTo>
                <a:lnTo>
                  <a:pt x="550773" y="424209"/>
                </a:lnTo>
                <a:lnTo>
                  <a:pt x="575567" y="389264"/>
                </a:lnTo>
                <a:lnTo>
                  <a:pt x="594055" y="350997"/>
                </a:lnTo>
                <a:lnTo>
                  <a:pt x="605609" y="309960"/>
                </a:lnTo>
                <a:lnTo>
                  <a:pt x="609600" y="266700"/>
                </a:lnTo>
                <a:lnTo>
                  <a:pt x="605609" y="223433"/>
                </a:lnTo>
                <a:lnTo>
                  <a:pt x="594055" y="182392"/>
                </a:lnTo>
                <a:lnTo>
                  <a:pt x="575567" y="144124"/>
                </a:lnTo>
                <a:lnTo>
                  <a:pt x="550773" y="109179"/>
                </a:lnTo>
                <a:lnTo>
                  <a:pt x="520303" y="78105"/>
                </a:lnTo>
                <a:lnTo>
                  <a:pt x="484784" y="51450"/>
                </a:lnTo>
                <a:lnTo>
                  <a:pt x="444846" y="29763"/>
                </a:lnTo>
                <a:lnTo>
                  <a:pt x="401116" y="13594"/>
                </a:lnTo>
                <a:lnTo>
                  <a:pt x="354225" y="3489"/>
                </a:lnTo>
                <a:lnTo>
                  <a:pt x="304800" y="0"/>
                </a:lnTo>
                <a:close/>
              </a:path>
            </a:pathLst>
          </a:custGeom>
          <a:solidFill>
            <a:srgbClr val="FFFF99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114800" y="5334000"/>
            <a:ext cx="609600" cy="5334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0" y="266700"/>
                </a:moveTo>
                <a:lnTo>
                  <a:pt x="3990" y="223433"/>
                </a:lnTo>
                <a:lnTo>
                  <a:pt x="15544" y="182392"/>
                </a:lnTo>
                <a:lnTo>
                  <a:pt x="34032" y="144124"/>
                </a:lnTo>
                <a:lnTo>
                  <a:pt x="58826" y="109179"/>
                </a:lnTo>
                <a:lnTo>
                  <a:pt x="89296" y="78105"/>
                </a:lnTo>
                <a:lnTo>
                  <a:pt x="124815" y="51450"/>
                </a:lnTo>
                <a:lnTo>
                  <a:pt x="164753" y="29763"/>
                </a:lnTo>
                <a:lnTo>
                  <a:pt x="208483" y="13594"/>
                </a:lnTo>
                <a:lnTo>
                  <a:pt x="255374" y="3489"/>
                </a:lnTo>
                <a:lnTo>
                  <a:pt x="304800" y="0"/>
                </a:lnTo>
                <a:lnTo>
                  <a:pt x="354225" y="3489"/>
                </a:lnTo>
                <a:lnTo>
                  <a:pt x="401116" y="13594"/>
                </a:lnTo>
                <a:lnTo>
                  <a:pt x="444846" y="29763"/>
                </a:lnTo>
                <a:lnTo>
                  <a:pt x="484784" y="51450"/>
                </a:lnTo>
                <a:lnTo>
                  <a:pt x="520303" y="78105"/>
                </a:lnTo>
                <a:lnTo>
                  <a:pt x="550773" y="109179"/>
                </a:lnTo>
                <a:lnTo>
                  <a:pt x="575567" y="144124"/>
                </a:lnTo>
                <a:lnTo>
                  <a:pt x="594055" y="182392"/>
                </a:lnTo>
                <a:lnTo>
                  <a:pt x="605609" y="223433"/>
                </a:lnTo>
                <a:lnTo>
                  <a:pt x="609600" y="266700"/>
                </a:lnTo>
                <a:lnTo>
                  <a:pt x="605609" y="309960"/>
                </a:lnTo>
                <a:lnTo>
                  <a:pt x="594055" y="350997"/>
                </a:lnTo>
                <a:lnTo>
                  <a:pt x="575567" y="389264"/>
                </a:lnTo>
                <a:lnTo>
                  <a:pt x="550773" y="424209"/>
                </a:lnTo>
                <a:lnTo>
                  <a:pt x="520303" y="455285"/>
                </a:lnTo>
                <a:lnTo>
                  <a:pt x="484784" y="481942"/>
                </a:lnTo>
                <a:lnTo>
                  <a:pt x="444846" y="503631"/>
                </a:lnTo>
                <a:lnTo>
                  <a:pt x="401116" y="519803"/>
                </a:lnTo>
                <a:lnTo>
                  <a:pt x="354225" y="529909"/>
                </a:lnTo>
                <a:lnTo>
                  <a:pt x="304800" y="533400"/>
                </a:lnTo>
                <a:lnTo>
                  <a:pt x="255374" y="529909"/>
                </a:lnTo>
                <a:lnTo>
                  <a:pt x="208483" y="519803"/>
                </a:lnTo>
                <a:lnTo>
                  <a:pt x="164753" y="503631"/>
                </a:lnTo>
                <a:lnTo>
                  <a:pt x="124815" y="481942"/>
                </a:lnTo>
                <a:lnTo>
                  <a:pt x="89296" y="455285"/>
                </a:lnTo>
                <a:lnTo>
                  <a:pt x="58826" y="424209"/>
                </a:lnTo>
                <a:lnTo>
                  <a:pt x="34032" y="389264"/>
                </a:lnTo>
                <a:lnTo>
                  <a:pt x="15544" y="350997"/>
                </a:lnTo>
                <a:lnTo>
                  <a:pt x="3990" y="309960"/>
                </a:lnTo>
                <a:lnTo>
                  <a:pt x="0" y="266700"/>
                </a:lnTo>
                <a:close/>
              </a:path>
            </a:pathLst>
          </a:custGeom>
          <a:ln w="25400">
            <a:solidFill>
              <a:srgbClr val="CC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181600" y="5334000"/>
            <a:ext cx="609600" cy="5334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304800" y="0"/>
                </a:moveTo>
                <a:lnTo>
                  <a:pt x="255374" y="3489"/>
                </a:lnTo>
                <a:lnTo>
                  <a:pt x="208483" y="13594"/>
                </a:lnTo>
                <a:lnTo>
                  <a:pt x="164753" y="29763"/>
                </a:lnTo>
                <a:lnTo>
                  <a:pt x="124815" y="51450"/>
                </a:lnTo>
                <a:lnTo>
                  <a:pt x="89296" y="78105"/>
                </a:lnTo>
                <a:lnTo>
                  <a:pt x="58826" y="109179"/>
                </a:lnTo>
                <a:lnTo>
                  <a:pt x="34032" y="144124"/>
                </a:lnTo>
                <a:lnTo>
                  <a:pt x="15544" y="182392"/>
                </a:lnTo>
                <a:lnTo>
                  <a:pt x="3990" y="223433"/>
                </a:lnTo>
                <a:lnTo>
                  <a:pt x="0" y="266700"/>
                </a:lnTo>
                <a:lnTo>
                  <a:pt x="3990" y="309960"/>
                </a:lnTo>
                <a:lnTo>
                  <a:pt x="15544" y="350997"/>
                </a:lnTo>
                <a:lnTo>
                  <a:pt x="34032" y="389264"/>
                </a:lnTo>
                <a:lnTo>
                  <a:pt x="58826" y="424209"/>
                </a:lnTo>
                <a:lnTo>
                  <a:pt x="89296" y="455285"/>
                </a:lnTo>
                <a:lnTo>
                  <a:pt x="124815" y="481942"/>
                </a:lnTo>
                <a:lnTo>
                  <a:pt x="164753" y="503631"/>
                </a:lnTo>
                <a:lnTo>
                  <a:pt x="208483" y="519803"/>
                </a:lnTo>
                <a:lnTo>
                  <a:pt x="255374" y="529909"/>
                </a:lnTo>
                <a:lnTo>
                  <a:pt x="304800" y="533400"/>
                </a:lnTo>
                <a:lnTo>
                  <a:pt x="354225" y="529909"/>
                </a:lnTo>
                <a:lnTo>
                  <a:pt x="401116" y="519803"/>
                </a:lnTo>
                <a:lnTo>
                  <a:pt x="444846" y="503631"/>
                </a:lnTo>
                <a:lnTo>
                  <a:pt x="484784" y="481942"/>
                </a:lnTo>
                <a:lnTo>
                  <a:pt x="520303" y="455285"/>
                </a:lnTo>
                <a:lnTo>
                  <a:pt x="550773" y="424209"/>
                </a:lnTo>
                <a:lnTo>
                  <a:pt x="575567" y="389264"/>
                </a:lnTo>
                <a:lnTo>
                  <a:pt x="594055" y="350997"/>
                </a:lnTo>
                <a:lnTo>
                  <a:pt x="605609" y="309960"/>
                </a:lnTo>
                <a:lnTo>
                  <a:pt x="609600" y="266700"/>
                </a:lnTo>
                <a:lnTo>
                  <a:pt x="605609" y="223433"/>
                </a:lnTo>
                <a:lnTo>
                  <a:pt x="594055" y="182392"/>
                </a:lnTo>
                <a:lnTo>
                  <a:pt x="575567" y="144124"/>
                </a:lnTo>
                <a:lnTo>
                  <a:pt x="550773" y="109179"/>
                </a:lnTo>
                <a:lnTo>
                  <a:pt x="520303" y="78105"/>
                </a:lnTo>
                <a:lnTo>
                  <a:pt x="484784" y="51450"/>
                </a:lnTo>
                <a:lnTo>
                  <a:pt x="444846" y="29763"/>
                </a:lnTo>
                <a:lnTo>
                  <a:pt x="401116" y="13594"/>
                </a:lnTo>
                <a:lnTo>
                  <a:pt x="354225" y="3489"/>
                </a:lnTo>
                <a:lnTo>
                  <a:pt x="304800" y="0"/>
                </a:lnTo>
                <a:close/>
              </a:path>
            </a:pathLst>
          </a:custGeom>
          <a:solidFill>
            <a:srgbClr val="FFFF99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181600" y="5334000"/>
            <a:ext cx="609600" cy="5334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0" y="266700"/>
                </a:moveTo>
                <a:lnTo>
                  <a:pt x="3990" y="223433"/>
                </a:lnTo>
                <a:lnTo>
                  <a:pt x="15544" y="182392"/>
                </a:lnTo>
                <a:lnTo>
                  <a:pt x="34032" y="144124"/>
                </a:lnTo>
                <a:lnTo>
                  <a:pt x="58826" y="109179"/>
                </a:lnTo>
                <a:lnTo>
                  <a:pt x="89296" y="78105"/>
                </a:lnTo>
                <a:lnTo>
                  <a:pt x="124815" y="51450"/>
                </a:lnTo>
                <a:lnTo>
                  <a:pt x="164753" y="29763"/>
                </a:lnTo>
                <a:lnTo>
                  <a:pt x="208483" y="13594"/>
                </a:lnTo>
                <a:lnTo>
                  <a:pt x="255374" y="3489"/>
                </a:lnTo>
                <a:lnTo>
                  <a:pt x="304800" y="0"/>
                </a:lnTo>
                <a:lnTo>
                  <a:pt x="354225" y="3489"/>
                </a:lnTo>
                <a:lnTo>
                  <a:pt x="401116" y="13594"/>
                </a:lnTo>
                <a:lnTo>
                  <a:pt x="444846" y="29763"/>
                </a:lnTo>
                <a:lnTo>
                  <a:pt x="484784" y="51450"/>
                </a:lnTo>
                <a:lnTo>
                  <a:pt x="520303" y="78105"/>
                </a:lnTo>
                <a:lnTo>
                  <a:pt x="550773" y="109179"/>
                </a:lnTo>
                <a:lnTo>
                  <a:pt x="575567" y="144124"/>
                </a:lnTo>
                <a:lnTo>
                  <a:pt x="594055" y="182392"/>
                </a:lnTo>
                <a:lnTo>
                  <a:pt x="605609" y="223433"/>
                </a:lnTo>
                <a:lnTo>
                  <a:pt x="609600" y="266700"/>
                </a:lnTo>
                <a:lnTo>
                  <a:pt x="605609" y="309960"/>
                </a:lnTo>
                <a:lnTo>
                  <a:pt x="594055" y="350997"/>
                </a:lnTo>
                <a:lnTo>
                  <a:pt x="575567" y="389264"/>
                </a:lnTo>
                <a:lnTo>
                  <a:pt x="550773" y="424209"/>
                </a:lnTo>
                <a:lnTo>
                  <a:pt x="520303" y="455285"/>
                </a:lnTo>
                <a:lnTo>
                  <a:pt x="484784" y="481942"/>
                </a:lnTo>
                <a:lnTo>
                  <a:pt x="444846" y="503631"/>
                </a:lnTo>
                <a:lnTo>
                  <a:pt x="401116" y="519803"/>
                </a:lnTo>
                <a:lnTo>
                  <a:pt x="354225" y="529909"/>
                </a:lnTo>
                <a:lnTo>
                  <a:pt x="304800" y="533400"/>
                </a:lnTo>
                <a:lnTo>
                  <a:pt x="255374" y="529909"/>
                </a:lnTo>
                <a:lnTo>
                  <a:pt x="208483" y="519803"/>
                </a:lnTo>
                <a:lnTo>
                  <a:pt x="164753" y="503631"/>
                </a:lnTo>
                <a:lnTo>
                  <a:pt x="124815" y="481942"/>
                </a:lnTo>
                <a:lnTo>
                  <a:pt x="89296" y="455285"/>
                </a:lnTo>
                <a:lnTo>
                  <a:pt x="58826" y="424209"/>
                </a:lnTo>
                <a:lnTo>
                  <a:pt x="34032" y="389264"/>
                </a:lnTo>
                <a:lnTo>
                  <a:pt x="15544" y="350997"/>
                </a:lnTo>
                <a:lnTo>
                  <a:pt x="3990" y="309960"/>
                </a:lnTo>
                <a:lnTo>
                  <a:pt x="0" y="266700"/>
                </a:lnTo>
                <a:close/>
              </a:path>
            </a:pathLst>
          </a:custGeom>
          <a:ln w="25400">
            <a:solidFill>
              <a:srgbClr val="CC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4292853" y="5299659"/>
            <a:ext cx="13214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9500" algn="l"/>
              </a:tabLst>
            </a:pPr>
            <a:r>
              <a:rPr dirty="0" sz="3600" b="1">
                <a:solidFill>
                  <a:srgbClr val="990000"/>
                </a:solidFill>
                <a:latin typeface="Times New Roman"/>
                <a:cs typeface="Times New Roman"/>
              </a:rPr>
              <a:t>6	7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648200" y="4419600"/>
            <a:ext cx="685800" cy="666750"/>
          </a:xfrm>
          <a:prstGeom prst="rect">
            <a:avLst/>
          </a:prstGeom>
          <a:solidFill>
            <a:srgbClr val="CCFFCC">
              <a:alpha val="50195"/>
            </a:srgbClr>
          </a:solidFill>
          <a:ln w="25400">
            <a:solidFill>
              <a:srgbClr val="003300"/>
            </a:solidFill>
          </a:ln>
        </p:spPr>
        <p:txBody>
          <a:bodyPr wrap="square" lIns="0" tIns="3175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250"/>
              </a:spcBef>
            </a:pPr>
            <a:r>
              <a:rPr dirty="0" sz="3600" b="1">
                <a:solidFill>
                  <a:srgbClr val="FF3300"/>
                </a:solidFill>
                <a:latin typeface="Times New Roman"/>
                <a:cs typeface="Times New Roman"/>
              </a:rPr>
              <a:t>13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419600" y="50292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228600" y="0"/>
                </a:moveTo>
                <a:lnTo>
                  <a:pt x="0" y="304800"/>
                </a:lnTo>
              </a:path>
            </a:pathLst>
          </a:custGeom>
          <a:ln w="28575">
            <a:solidFill>
              <a:srgbClr val="99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334000" y="5105400"/>
            <a:ext cx="152400" cy="228600"/>
          </a:xfrm>
          <a:custGeom>
            <a:avLst/>
            <a:gdLst/>
            <a:ahLst/>
            <a:cxnLst/>
            <a:rect l="l" t="t" r="r" b="b"/>
            <a:pathLst>
              <a:path w="152400" h="228600">
                <a:moveTo>
                  <a:pt x="0" y="0"/>
                </a:moveTo>
                <a:lnTo>
                  <a:pt x="152400" y="228600"/>
                </a:lnTo>
              </a:path>
            </a:pathLst>
          </a:custGeom>
          <a:ln w="28575">
            <a:solidFill>
              <a:srgbClr val="99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990600" y="4419600"/>
            <a:ext cx="609600" cy="5334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304800" y="0"/>
                </a:moveTo>
                <a:lnTo>
                  <a:pt x="255359" y="3489"/>
                </a:lnTo>
                <a:lnTo>
                  <a:pt x="208458" y="13594"/>
                </a:lnTo>
                <a:lnTo>
                  <a:pt x="164725" y="29763"/>
                </a:lnTo>
                <a:lnTo>
                  <a:pt x="124788" y="51450"/>
                </a:lnTo>
                <a:lnTo>
                  <a:pt x="89273" y="78105"/>
                </a:lnTo>
                <a:lnTo>
                  <a:pt x="58808" y="109179"/>
                </a:lnTo>
                <a:lnTo>
                  <a:pt x="34020" y="144124"/>
                </a:lnTo>
                <a:lnTo>
                  <a:pt x="15538" y="182392"/>
                </a:lnTo>
                <a:lnTo>
                  <a:pt x="3989" y="223433"/>
                </a:lnTo>
                <a:lnTo>
                  <a:pt x="0" y="266700"/>
                </a:lnTo>
                <a:lnTo>
                  <a:pt x="3989" y="309966"/>
                </a:lnTo>
                <a:lnTo>
                  <a:pt x="15538" y="351007"/>
                </a:lnTo>
                <a:lnTo>
                  <a:pt x="34020" y="389275"/>
                </a:lnTo>
                <a:lnTo>
                  <a:pt x="58808" y="424220"/>
                </a:lnTo>
                <a:lnTo>
                  <a:pt x="89273" y="455294"/>
                </a:lnTo>
                <a:lnTo>
                  <a:pt x="124788" y="481949"/>
                </a:lnTo>
                <a:lnTo>
                  <a:pt x="164725" y="503636"/>
                </a:lnTo>
                <a:lnTo>
                  <a:pt x="208458" y="519805"/>
                </a:lnTo>
                <a:lnTo>
                  <a:pt x="255359" y="529910"/>
                </a:lnTo>
                <a:lnTo>
                  <a:pt x="304800" y="533400"/>
                </a:lnTo>
                <a:lnTo>
                  <a:pt x="354225" y="529910"/>
                </a:lnTo>
                <a:lnTo>
                  <a:pt x="401116" y="519805"/>
                </a:lnTo>
                <a:lnTo>
                  <a:pt x="444846" y="503636"/>
                </a:lnTo>
                <a:lnTo>
                  <a:pt x="484784" y="481949"/>
                </a:lnTo>
                <a:lnTo>
                  <a:pt x="520303" y="455294"/>
                </a:lnTo>
                <a:lnTo>
                  <a:pt x="550773" y="424220"/>
                </a:lnTo>
                <a:lnTo>
                  <a:pt x="575567" y="389275"/>
                </a:lnTo>
                <a:lnTo>
                  <a:pt x="594055" y="351007"/>
                </a:lnTo>
                <a:lnTo>
                  <a:pt x="605609" y="309966"/>
                </a:lnTo>
                <a:lnTo>
                  <a:pt x="609600" y="266700"/>
                </a:lnTo>
                <a:lnTo>
                  <a:pt x="605609" y="223433"/>
                </a:lnTo>
                <a:lnTo>
                  <a:pt x="594055" y="182392"/>
                </a:lnTo>
                <a:lnTo>
                  <a:pt x="575567" y="144124"/>
                </a:lnTo>
                <a:lnTo>
                  <a:pt x="550773" y="109179"/>
                </a:lnTo>
                <a:lnTo>
                  <a:pt x="520303" y="78105"/>
                </a:lnTo>
                <a:lnTo>
                  <a:pt x="484784" y="51450"/>
                </a:lnTo>
                <a:lnTo>
                  <a:pt x="444846" y="29763"/>
                </a:lnTo>
                <a:lnTo>
                  <a:pt x="401116" y="13594"/>
                </a:lnTo>
                <a:lnTo>
                  <a:pt x="354225" y="3489"/>
                </a:lnTo>
                <a:lnTo>
                  <a:pt x="304800" y="0"/>
                </a:lnTo>
                <a:close/>
              </a:path>
            </a:pathLst>
          </a:custGeom>
          <a:solidFill>
            <a:srgbClr val="FFFF99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990600" y="4419600"/>
            <a:ext cx="609600" cy="5334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0" y="266700"/>
                </a:moveTo>
                <a:lnTo>
                  <a:pt x="3989" y="223433"/>
                </a:lnTo>
                <a:lnTo>
                  <a:pt x="15538" y="182392"/>
                </a:lnTo>
                <a:lnTo>
                  <a:pt x="34020" y="144124"/>
                </a:lnTo>
                <a:lnTo>
                  <a:pt x="58808" y="109179"/>
                </a:lnTo>
                <a:lnTo>
                  <a:pt x="89273" y="78105"/>
                </a:lnTo>
                <a:lnTo>
                  <a:pt x="124788" y="51450"/>
                </a:lnTo>
                <a:lnTo>
                  <a:pt x="164725" y="29763"/>
                </a:lnTo>
                <a:lnTo>
                  <a:pt x="208458" y="13594"/>
                </a:lnTo>
                <a:lnTo>
                  <a:pt x="255359" y="3489"/>
                </a:lnTo>
                <a:lnTo>
                  <a:pt x="304800" y="0"/>
                </a:lnTo>
                <a:lnTo>
                  <a:pt x="354225" y="3489"/>
                </a:lnTo>
                <a:lnTo>
                  <a:pt x="401116" y="13594"/>
                </a:lnTo>
                <a:lnTo>
                  <a:pt x="444846" y="29763"/>
                </a:lnTo>
                <a:lnTo>
                  <a:pt x="484784" y="51450"/>
                </a:lnTo>
                <a:lnTo>
                  <a:pt x="520303" y="78105"/>
                </a:lnTo>
                <a:lnTo>
                  <a:pt x="550773" y="109179"/>
                </a:lnTo>
                <a:lnTo>
                  <a:pt x="575567" y="144124"/>
                </a:lnTo>
                <a:lnTo>
                  <a:pt x="594055" y="182392"/>
                </a:lnTo>
                <a:lnTo>
                  <a:pt x="605609" y="223433"/>
                </a:lnTo>
                <a:lnTo>
                  <a:pt x="609600" y="266700"/>
                </a:lnTo>
                <a:lnTo>
                  <a:pt x="605609" y="309966"/>
                </a:lnTo>
                <a:lnTo>
                  <a:pt x="594055" y="351007"/>
                </a:lnTo>
                <a:lnTo>
                  <a:pt x="575567" y="389275"/>
                </a:lnTo>
                <a:lnTo>
                  <a:pt x="550773" y="424220"/>
                </a:lnTo>
                <a:lnTo>
                  <a:pt x="520303" y="455294"/>
                </a:lnTo>
                <a:lnTo>
                  <a:pt x="484784" y="481949"/>
                </a:lnTo>
                <a:lnTo>
                  <a:pt x="444846" y="503636"/>
                </a:lnTo>
                <a:lnTo>
                  <a:pt x="401116" y="519805"/>
                </a:lnTo>
                <a:lnTo>
                  <a:pt x="354225" y="529910"/>
                </a:lnTo>
                <a:lnTo>
                  <a:pt x="304800" y="533400"/>
                </a:lnTo>
                <a:lnTo>
                  <a:pt x="255359" y="529910"/>
                </a:lnTo>
                <a:lnTo>
                  <a:pt x="208458" y="519805"/>
                </a:lnTo>
                <a:lnTo>
                  <a:pt x="164725" y="503636"/>
                </a:lnTo>
                <a:lnTo>
                  <a:pt x="124788" y="481949"/>
                </a:lnTo>
                <a:lnTo>
                  <a:pt x="89273" y="455294"/>
                </a:lnTo>
                <a:lnTo>
                  <a:pt x="58808" y="424220"/>
                </a:lnTo>
                <a:lnTo>
                  <a:pt x="34020" y="389275"/>
                </a:lnTo>
                <a:lnTo>
                  <a:pt x="15538" y="351007"/>
                </a:lnTo>
                <a:lnTo>
                  <a:pt x="3989" y="309966"/>
                </a:lnTo>
                <a:lnTo>
                  <a:pt x="0" y="266700"/>
                </a:lnTo>
                <a:close/>
              </a:path>
            </a:pathLst>
          </a:custGeom>
          <a:ln w="25400">
            <a:solidFill>
              <a:srgbClr val="CC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1168095" y="4385005"/>
            <a:ext cx="25463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990000"/>
                </a:solidFill>
                <a:latin typeface="Times New Roman"/>
                <a:cs typeface="Times New Roman"/>
              </a:rPr>
              <a:t>9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752600" y="5334000"/>
            <a:ext cx="609600" cy="5334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304800" y="0"/>
                </a:moveTo>
                <a:lnTo>
                  <a:pt x="255374" y="3489"/>
                </a:lnTo>
                <a:lnTo>
                  <a:pt x="208483" y="13594"/>
                </a:lnTo>
                <a:lnTo>
                  <a:pt x="164753" y="29763"/>
                </a:lnTo>
                <a:lnTo>
                  <a:pt x="124815" y="51450"/>
                </a:lnTo>
                <a:lnTo>
                  <a:pt x="89296" y="78105"/>
                </a:lnTo>
                <a:lnTo>
                  <a:pt x="58826" y="109179"/>
                </a:lnTo>
                <a:lnTo>
                  <a:pt x="34032" y="144124"/>
                </a:lnTo>
                <a:lnTo>
                  <a:pt x="15544" y="182392"/>
                </a:lnTo>
                <a:lnTo>
                  <a:pt x="3990" y="223433"/>
                </a:lnTo>
                <a:lnTo>
                  <a:pt x="0" y="266700"/>
                </a:lnTo>
                <a:lnTo>
                  <a:pt x="3990" y="309960"/>
                </a:lnTo>
                <a:lnTo>
                  <a:pt x="15544" y="350997"/>
                </a:lnTo>
                <a:lnTo>
                  <a:pt x="34032" y="389264"/>
                </a:lnTo>
                <a:lnTo>
                  <a:pt x="58826" y="424209"/>
                </a:lnTo>
                <a:lnTo>
                  <a:pt x="89296" y="455285"/>
                </a:lnTo>
                <a:lnTo>
                  <a:pt x="124815" y="481942"/>
                </a:lnTo>
                <a:lnTo>
                  <a:pt x="164753" y="503631"/>
                </a:lnTo>
                <a:lnTo>
                  <a:pt x="208483" y="519803"/>
                </a:lnTo>
                <a:lnTo>
                  <a:pt x="255374" y="529909"/>
                </a:lnTo>
                <a:lnTo>
                  <a:pt x="304800" y="533400"/>
                </a:lnTo>
                <a:lnTo>
                  <a:pt x="354225" y="529909"/>
                </a:lnTo>
                <a:lnTo>
                  <a:pt x="401116" y="519803"/>
                </a:lnTo>
                <a:lnTo>
                  <a:pt x="444846" y="503631"/>
                </a:lnTo>
                <a:lnTo>
                  <a:pt x="484784" y="481942"/>
                </a:lnTo>
                <a:lnTo>
                  <a:pt x="520303" y="455285"/>
                </a:lnTo>
                <a:lnTo>
                  <a:pt x="550773" y="424209"/>
                </a:lnTo>
                <a:lnTo>
                  <a:pt x="575567" y="389264"/>
                </a:lnTo>
                <a:lnTo>
                  <a:pt x="594055" y="350997"/>
                </a:lnTo>
                <a:lnTo>
                  <a:pt x="605609" y="309960"/>
                </a:lnTo>
                <a:lnTo>
                  <a:pt x="609600" y="266700"/>
                </a:lnTo>
                <a:lnTo>
                  <a:pt x="605609" y="223433"/>
                </a:lnTo>
                <a:lnTo>
                  <a:pt x="594055" y="182392"/>
                </a:lnTo>
                <a:lnTo>
                  <a:pt x="575567" y="144124"/>
                </a:lnTo>
                <a:lnTo>
                  <a:pt x="550773" y="109179"/>
                </a:lnTo>
                <a:lnTo>
                  <a:pt x="520303" y="78105"/>
                </a:lnTo>
                <a:lnTo>
                  <a:pt x="484784" y="51450"/>
                </a:lnTo>
                <a:lnTo>
                  <a:pt x="444846" y="29763"/>
                </a:lnTo>
                <a:lnTo>
                  <a:pt x="401116" y="13594"/>
                </a:lnTo>
                <a:lnTo>
                  <a:pt x="354225" y="3489"/>
                </a:lnTo>
                <a:lnTo>
                  <a:pt x="304800" y="0"/>
                </a:lnTo>
                <a:close/>
              </a:path>
            </a:pathLst>
          </a:custGeom>
          <a:solidFill>
            <a:srgbClr val="FFFF99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752600" y="5334000"/>
            <a:ext cx="609600" cy="5334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0" y="266700"/>
                </a:moveTo>
                <a:lnTo>
                  <a:pt x="3990" y="223433"/>
                </a:lnTo>
                <a:lnTo>
                  <a:pt x="15544" y="182392"/>
                </a:lnTo>
                <a:lnTo>
                  <a:pt x="34032" y="144124"/>
                </a:lnTo>
                <a:lnTo>
                  <a:pt x="58826" y="109179"/>
                </a:lnTo>
                <a:lnTo>
                  <a:pt x="89296" y="78105"/>
                </a:lnTo>
                <a:lnTo>
                  <a:pt x="124815" y="51450"/>
                </a:lnTo>
                <a:lnTo>
                  <a:pt x="164753" y="29763"/>
                </a:lnTo>
                <a:lnTo>
                  <a:pt x="208483" y="13594"/>
                </a:lnTo>
                <a:lnTo>
                  <a:pt x="255374" y="3489"/>
                </a:lnTo>
                <a:lnTo>
                  <a:pt x="304800" y="0"/>
                </a:lnTo>
                <a:lnTo>
                  <a:pt x="354225" y="3489"/>
                </a:lnTo>
                <a:lnTo>
                  <a:pt x="401116" y="13594"/>
                </a:lnTo>
                <a:lnTo>
                  <a:pt x="444846" y="29763"/>
                </a:lnTo>
                <a:lnTo>
                  <a:pt x="484784" y="51450"/>
                </a:lnTo>
                <a:lnTo>
                  <a:pt x="520303" y="78105"/>
                </a:lnTo>
                <a:lnTo>
                  <a:pt x="550773" y="109179"/>
                </a:lnTo>
                <a:lnTo>
                  <a:pt x="575567" y="144124"/>
                </a:lnTo>
                <a:lnTo>
                  <a:pt x="594055" y="182392"/>
                </a:lnTo>
                <a:lnTo>
                  <a:pt x="605609" y="223433"/>
                </a:lnTo>
                <a:lnTo>
                  <a:pt x="609600" y="266700"/>
                </a:lnTo>
                <a:lnTo>
                  <a:pt x="605609" y="309960"/>
                </a:lnTo>
                <a:lnTo>
                  <a:pt x="594055" y="350997"/>
                </a:lnTo>
                <a:lnTo>
                  <a:pt x="575567" y="389264"/>
                </a:lnTo>
                <a:lnTo>
                  <a:pt x="550773" y="424209"/>
                </a:lnTo>
                <a:lnTo>
                  <a:pt x="520303" y="455285"/>
                </a:lnTo>
                <a:lnTo>
                  <a:pt x="484784" y="481942"/>
                </a:lnTo>
                <a:lnTo>
                  <a:pt x="444846" y="503631"/>
                </a:lnTo>
                <a:lnTo>
                  <a:pt x="401116" y="519803"/>
                </a:lnTo>
                <a:lnTo>
                  <a:pt x="354225" y="529909"/>
                </a:lnTo>
                <a:lnTo>
                  <a:pt x="304800" y="533400"/>
                </a:lnTo>
                <a:lnTo>
                  <a:pt x="255374" y="529909"/>
                </a:lnTo>
                <a:lnTo>
                  <a:pt x="208483" y="519803"/>
                </a:lnTo>
                <a:lnTo>
                  <a:pt x="164753" y="503631"/>
                </a:lnTo>
                <a:lnTo>
                  <a:pt x="124815" y="481942"/>
                </a:lnTo>
                <a:lnTo>
                  <a:pt x="89296" y="455285"/>
                </a:lnTo>
                <a:lnTo>
                  <a:pt x="58826" y="424209"/>
                </a:lnTo>
                <a:lnTo>
                  <a:pt x="34032" y="389264"/>
                </a:lnTo>
                <a:lnTo>
                  <a:pt x="15544" y="350997"/>
                </a:lnTo>
                <a:lnTo>
                  <a:pt x="3990" y="309960"/>
                </a:lnTo>
                <a:lnTo>
                  <a:pt x="0" y="266700"/>
                </a:lnTo>
                <a:close/>
              </a:path>
            </a:pathLst>
          </a:custGeom>
          <a:ln w="25400">
            <a:solidFill>
              <a:srgbClr val="CC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1930400" y="5299659"/>
            <a:ext cx="2540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990000"/>
                </a:solidFill>
                <a:latin typeface="Times New Roman"/>
                <a:cs typeface="Times New Roman"/>
              </a:rPr>
              <a:t>5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971800" y="5334000"/>
            <a:ext cx="609600" cy="5334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304800" y="0"/>
                </a:moveTo>
                <a:lnTo>
                  <a:pt x="255374" y="3489"/>
                </a:lnTo>
                <a:lnTo>
                  <a:pt x="208483" y="13594"/>
                </a:lnTo>
                <a:lnTo>
                  <a:pt x="164753" y="29763"/>
                </a:lnTo>
                <a:lnTo>
                  <a:pt x="124815" y="51450"/>
                </a:lnTo>
                <a:lnTo>
                  <a:pt x="89296" y="78105"/>
                </a:lnTo>
                <a:lnTo>
                  <a:pt x="58826" y="109179"/>
                </a:lnTo>
                <a:lnTo>
                  <a:pt x="34032" y="144124"/>
                </a:lnTo>
                <a:lnTo>
                  <a:pt x="15544" y="182392"/>
                </a:lnTo>
                <a:lnTo>
                  <a:pt x="3990" y="223433"/>
                </a:lnTo>
                <a:lnTo>
                  <a:pt x="0" y="266700"/>
                </a:lnTo>
                <a:lnTo>
                  <a:pt x="3990" y="309960"/>
                </a:lnTo>
                <a:lnTo>
                  <a:pt x="15544" y="350997"/>
                </a:lnTo>
                <a:lnTo>
                  <a:pt x="34032" y="389264"/>
                </a:lnTo>
                <a:lnTo>
                  <a:pt x="58826" y="424209"/>
                </a:lnTo>
                <a:lnTo>
                  <a:pt x="89296" y="455285"/>
                </a:lnTo>
                <a:lnTo>
                  <a:pt x="124815" y="481942"/>
                </a:lnTo>
                <a:lnTo>
                  <a:pt x="164753" y="503631"/>
                </a:lnTo>
                <a:lnTo>
                  <a:pt x="208483" y="519803"/>
                </a:lnTo>
                <a:lnTo>
                  <a:pt x="255374" y="529909"/>
                </a:lnTo>
                <a:lnTo>
                  <a:pt x="304800" y="533400"/>
                </a:lnTo>
                <a:lnTo>
                  <a:pt x="354225" y="529909"/>
                </a:lnTo>
                <a:lnTo>
                  <a:pt x="401116" y="519803"/>
                </a:lnTo>
                <a:lnTo>
                  <a:pt x="444846" y="503631"/>
                </a:lnTo>
                <a:lnTo>
                  <a:pt x="484784" y="481942"/>
                </a:lnTo>
                <a:lnTo>
                  <a:pt x="520303" y="455285"/>
                </a:lnTo>
                <a:lnTo>
                  <a:pt x="550773" y="424209"/>
                </a:lnTo>
                <a:lnTo>
                  <a:pt x="575567" y="389264"/>
                </a:lnTo>
                <a:lnTo>
                  <a:pt x="594055" y="350997"/>
                </a:lnTo>
                <a:lnTo>
                  <a:pt x="605609" y="309960"/>
                </a:lnTo>
                <a:lnTo>
                  <a:pt x="609600" y="266700"/>
                </a:lnTo>
                <a:lnTo>
                  <a:pt x="605609" y="223433"/>
                </a:lnTo>
                <a:lnTo>
                  <a:pt x="594055" y="182392"/>
                </a:lnTo>
                <a:lnTo>
                  <a:pt x="575567" y="144124"/>
                </a:lnTo>
                <a:lnTo>
                  <a:pt x="550773" y="109179"/>
                </a:lnTo>
                <a:lnTo>
                  <a:pt x="520303" y="78105"/>
                </a:lnTo>
                <a:lnTo>
                  <a:pt x="484784" y="51450"/>
                </a:lnTo>
                <a:lnTo>
                  <a:pt x="444846" y="29763"/>
                </a:lnTo>
                <a:lnTo>
                  <a:pt x="401116" y="13594"/>
                </a:lnTo>
                <a:lnTo>
                  <a:pt x="354225" y="3489"/>
                </a:lnTo>
                <a:lnTo>
                  <a:pt x="304800" y="0"/>
                </a:lnTo>
                <a:close/>
              </a:path>
            </a:pathLst>
          </a:custGeom>
          <a:solidFill>
            <a:srgbClr val="FFFF99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971800" y="5334000"/>
            <a:ext cx="609600" cy="5334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0" y="266700"/>
                </a:moveTo>
                <a:lnTo>
                  <a:pt x="3990" y="223433"/>
                </a:lnTo>
                <a:lnTo>
                  <a:pt x="15544" y="182392"/>
                </a:lnTo>
                <a:lnTo>
                  <a:pt x="34032" y="144124"/>
                </a:lnTo>
                <a:lnTo>
                  <a:pt x="58826" y="109179"/>
                </a:lnTo>
                <a:lnTo>
                  <a:pt x="89296" y="78105"/>
                </a:lnTo>
                <a:lnTo>
                  <a:pt x="124815" y="51450"/>
                </a:lnTo>
                <a:lnTo>
                  <a:pt x="164753" y="29763"/>
                </a:lnTo>
                <a:lnTo>
                  <a:pt x="208483" y="13594"/>
                </a:lnTo>
                <a:lnTo>
                  <a:pt x="255374" y="3489"/>
                </a:lnTo>
                <a:lnTo>
                  <a:pt x="304800" y="0"/>
                </a:lnTo>
                <a:lnTo>
                  <a:pt x="354225" y="3489"/>
                </a:lnTo>
                <a:lnTo>
                  <a:pt x="401116" y="13594"/>
                </a:lnTo>
                <a:lnTo>
                  <a:pt x="444846" y="29763"/>
                </a:lnTo>
                <a:lnTo>
                  <a:pt x="484784" y="51450"/>
                </a:lnTo>
                <a:lnTo>
                  <a:pt x="520303" y="78105"/>
                </a:lnTo>
                <a:lnTo>
                  <a:pt x="550773" y="109179"/>
                </a:lnTo>
                <a:lnTo>
                  <a:pt x="575567" y="144124"/>
                </a:lnTo>
                <a:lnTo>
                  <a:pt x="594055" y="182392"/>
                </a:lnTo>
                <a:lnTo>
                  <a:pt x="605609" y="223433"/>
                </a:lnTo>
                <a:lnTo>
                  <a:pt x="609600" y="266700"/>
                </a:lnTo>
                <a:lnTo>
                  <a:pt x="605609" y="309960"/>
                </a:lnTo>
                <a:lnTo>
                  <a:pt x="594055" y="350997"/>
                </a:lnTo>
                <a:lnTo>
                  <a:pt x="575567" y="389264"/>
                </a:lnTo>
                <a:lnTo>
                  <a:pt x="550773" y="424209"/>
                </a:lnTo>
                <a:lnTo>
                  <a:pt x="520303" y="455285"/>
                </a:lnTo>
                <a:lnTo>
                  <a:pt x="484784" y="481942"/>
                </a:lnTo>
                <a:lnTo>
                  <a:pt x="444846" y="503631"/>
                </a:lnTo>
                <a:lnTo>
                  <a:pt x="401116" y="519803"/>
                </a:lnTo>
                <a:lnTo>
                  <a:pt x="354225" y="529909"/>
                </a:lnTo>
                <a:lnTo>
                  <a:pt x="304800" y="533400"/>
                </a:lnTo>
                <a:lnTo>
                  <a:pt x="255374" y="529909"/>
                </a:lnTo>
                <a:lnTo>
                  <a:pt x="208483" y="519803"/>
                </a:lnTo>
                <a:lnTo>
                  <a:pt x="164753" y="503631"/>
                </a:lnTo>
                <a:lnTo>
                  <a:pt x="124815" y="481942"/>
                </a:lnTo>
                <a:lnTo>
                  <a:pt x="89296" y="455285"/>
                </a:lnTo>
                <a:lnTo>
                  <a:pt x="58826" y="424209"/>
                </a:lnTo>
                <a:lnTo>
                  <a:pt x="34032" y="389264"/>
                </a:lnTo>
                <a:lnTo>
                  <a:pt x="15544" y="350997"/>
                </a:lnTo>
                <a:lnTo>
                  <a:pt x="3990" y="309960"/>
                </a:lnTo>
                <a:lnTo>
                  <a:pt x="0" y="266700"/>
                </a:lnTo>
                <a:close/>
              </a:path>
            </a:pathLst>
          </a:custGeom>
          <a:ln w="25400">
            <a:solidFill>
              <a:srgbClr val="CC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3149600" y="5299659"/>
            <a:ext cx="2540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990000"/>
                </a:solidFill>
                <a:latin typeface="Times New Roman"/>
                <a:cs typeface="Times New Roman"/>
              </a:rPr>
              <a:t>2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057400" y="5105400"/>
            <a:ext cx="381000" cy="228600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381000" y="0"/>
                </a:moveTo>
                <a:lnTo>
                  <a:pt x="0" y="228600"/>
                </a:lnTo>
              </a:path>
            </a:pathLst>
          </a:custGeom>
          <a:ln w="28575">
            <a:solidFill>
              <a:srgbClr val="99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895600" y="5105400"/>
            <a:ext cx="381000" cy="228600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0" y="0"/>
                </a:moveTo>
                <a:lnTo>
                  <a:pt x="381000" y="228600"/>
                </a:lnTo>
              </a:path>
            </a:pathLst>
          </a:custGeom>
          <a:ln w="28575">
            <a:solidFill>
              <a:srgbClr val="99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2422525" y="4419600"/>
            <a:ext cx="549275" cy="666750"/>
          </a:xfrm>
          <a:prstGeom prst="rect">
            <a:avLst/>
          </a:prstGeom>
          <a:solidFill>
            <a:srgbClr val="CCFFCC">
              <a:alpha val="50195"/>
            </a:srgbClr>
          </a:solidFill>
          <a:ln w="25400">
            <a:solidFill>
              <a:srgbClr val="003300"/>
            </a:solidFill>
          </a:ln>
        </p:spPr>
        <p:txBody>
          <a:bodyPr wrap="square" lIns="0" tIns="31750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250"/>
              </a:spcBef>
            </a:pPr>
            <a:r>
              <a:rPr dirty="0" sz="3600" b="1">
                <a:solidFill>
                  <a:srgbClr val="FF3300"/>
                </a:solidFill>
                <a:latin typeface="Times New Roman"/>
                <a:cs typeface="Times New Roman"/>
              </a:rPr>
              <a:t>7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0000" y="1295400"/>
            <a:ext cx="609600" cy="5334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304800" y="0"/>
                </a:moveTo>
                <a:lnTo>
                  <a:pt x="255374" y="3489"/>
                </a:lnTo>
                <a:lnTo>
                  <a:pt x="208483" y="13594"/>
                </a:lnTo>
                <a:lnTo>
                  <a:pt x="164753" y="29763"/>
                </a:lnTo>
                <a:lnTo>
                  <a:pt x="124815" y="51450"/>
                </a:lnTo>
                <a:lnTo>
                  <a:pt x="89296" y="78104"/>
                </a:lnTo>
                <a:lnTo>
                  <a:pt x="58826" y="109179"/>
                </a:lnTo>
                <a:lnTo>
                  <a:pt x="34032" y="144124"/>
                </a:lnTo>
                <a:lnTo>
                  <a:pt x="15544" y="182392"/>
                </a:lnTo>
                <a:lnTo>
                  <a:pt x="3990" y="223433"/>
                </a:lnTo>
                <a:lnTo>
                  <a:pt x="0" y="266700"/>
                </a:lnTo>
                <a:lnTo>
                  <a:pt x="3990" y="309966"/>
                </a:lnTo>
                <a:lnTo>
                  <a:pt x="15544" y="351007"/>
                </a:lnTo>
                <a:lnTo>
                  <a:pt x="34032" y="389275"/>
                </a:lnTo>
                <a:lnTo>
                  <a:pt x="58826" y="424220"/>
                </a:lnTo>
                <a:lnTo>
                  <a:pt x="89296" y="455295"/>
                </a:lnTo>
                <a:lnTo>
                  <a:pt x="124815" y="481949"/>
                </a:lnTo>
                <a:lnTo>
                  <a:pt x="164753" y="503636"/>
                </a:lnTo>
                <a:lnTo>
                  <a:pt x="208483" y="519805"/>
                </a:lnTo>
                <a:lnTo>
                  <a:pt x="255374" y="529910"/>
                </a:lnTo>
                <a:lnTo>
                  <a:pt x="304800" y="533400"/>
                </a:lnTo>
                <a:lnTo>
                  <a:pt x="354225" y="529910"/>
                </a:lnTo>
                <a:lnTo>
                  <a:pt x="401116" y="519805"/>
                </a:lnTo>
                <a:lnTo>
                  <a:pt x="444846" y="503636"/>
                </a:lnTo>
                <a:lnTo>
                  <a:pt x="484784" y="481949"/>
                </a:lnTo>
                <a:lnTo>
                  <a:pt x="520303" y="455295"/>
                </a:lnTo>
                <a:lnTo>
                  <a:pt x="550773" y="424220"/>
                </a:lnTo>
                <a:lnTo>
                  <a:pt x="575567" y="389275"/>
                </a:lnTo>
                <a:lnTo>
                  <a:pt x="594055" y="351007"/>
                </a:lnTo>
                <a:lnTo>
                  <a:pt x="605609" y="309966"/>
                </a:lnTo>
                <a:lnTo>
                  <a:pt x="609600" y="266700"/>
                </a:lnTo>
                <a:lnTo>
                  <a:pt x="605609" y="223433"/>
                </a:lnTo>
                <a:lnTo>
                  <a:pt x="594055" y="182392"/>
                </a:lnTo>
                <a:lnTo>
                  <a:pt x="575567" y="144124"/>
                </a:lnTo>
                <a:lnTo>
                  <a:pt x="550773" y="109179"/>
                </a:lnTo>
                <a:lnTo>
                  <a:pt x="520303" y="78104"/>
                </a:lnTo>
                <a:lnTo>
                  <a:pt x="484784" y="51450"/>
                </a:lnTo>
                <a:lnTo>
                  <a:pt x="444846" y="29763"/>
                </a:lnTo>
                <a:lnTo>
                  <a:pt x="401116" y="13594"/>
                </a:lnTo>
                <a:lnTo>
                  <a:pt x="354225" y="3489"/>
                </a:lnTo>
                <a:lnTo>
                  <a:pt x="304800" y="0"/>
                </a:lnTo>
                <a:close/>
              </a:path>
            </a:pathLst>
          </a:custGeom>
          <a:solidFill>
            <a:srgbClr val="FFFF99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10000" y="1295400"/>
            <a:ext cx="609600" cy="5334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0" y="266700"/>
                </a:moveTo>
                <a:lnTo>
                  <a:pt x="3990" y="223433"/>
                </a:lnTo>
                <a:lnTo>
                  <a:pt x="15544" y="182392"/>
                </a:lnTo>
                <a:lnTo>
                  <a:pt x="34032" y="144124"/>
                </a:lnTo>
                <a:lnTo>
                  <a:pt x="58826" y="109179"/>
                </a:lnTo>
                <a:lnTo>
                  <a:pt x="89296" y="78104"/>
                </a:lnTo>
                <a:lnTo>
                  <a:pt x="124815" y="51450"/>
                </a:lnTo>
                <a:lnTo>
                  <a:pt x="164753" y="29763"/>
                </a:lnTo>
                <a:lnTo>
                  <a:pt x="208483" y="13594"/>
                </a:lnTo>
                <a:lnTo>
                  <a:pt x="255374" y="3489"/>
                </a:lnTo>
                <a:lnTo>
                  <a:pt x="304800" y="0"/>
                </a:lnTo>
                <a:lnTo>
                  <a:pt x="354225" y="3489"/>
                </a:lnTo>
                <a:lnTo>
                  <a:pt x="401116" y="13594"/>
                </a:lnTo>
                <a:lnTo>
                  <a:pt x="444846" y="29763"/>
                </a:lnTo>
                <a:lnTo>
                  <a:pt x="484784" y="51450"/>
                </a:lnTo>
                <a:lnTo>
                  <a:pt x="520303" y="78104"/>
                </a:lnTo>
                <a:lnTo>
                  <a:pt x="550773" y="109179"/>
                </a:lnTo>
                <a:lnTo>
                  <a:pt x="575567" y="144124"/>
                </a:lnTo>
                <a:lnTo>
                  <a:pt x="594055" y="182392"/>
                </a:lnTo>
                <a:lnTo>
                  <a:pt x="605609" y="223433"/>
                </a:lnTo>
                <a:lnTo>
                  <a:pt x="609600" y="266700"/>
                </a:lnTo>
                <a:lnTo>
                  <a:pt x="605609" y="309966"/>
                </a:lnTo>
                <a:lnTo>
                  <a:pt x="594055" y="351007"/>
                </a:lnTo>
                <a:lnTo>
                  <a:pt x="575567" y="389275"/>
                </a:lnTo>
                <a:lnTo>
                  <a:pt x="550773" y="424220"/>
                </a:lnTo>
                <a:lnTo>
                  <a:pt x="520303" y="455295"/>
                </a:lnTo>
                <a:lnTo>
                  <a:pt x="484784" y="481949"/>
                </a:lnTo>
                <a:lnTo>
                  <a:pt x="444846" y="503636"/>
                </a:lnTo>
                <a:lnTo>
                  <a:pt x="401116" y="519805"/>
                </a:lnTo>
                <a:lnTo>
                  <a:pt x="354225" y="529910"/>
                </a:lnTo>
                <a:lnTo>
                  <a:pt x="304800" y="533400"/>
                </a:lnTo>
                <a:lnTo>
                  <a:pt x="255374" y="529910"/>
                </a:lnTo>
                <a:lnTo>
                  <a:pt x="208483" y="519805"/>
                </a:lnTo>
                <a:lnTo>
                  <a:pt x="164753" y="503636"/>
                </a:lnTo>
                <a:lnTo>
                  <a:pt x="124815" y="481949"/>
                </a:lnTo>
                <a:lnTo>
                  <a:pt x="89296" y="455295"/>
                </a:lnTo>
                <a:lnTo>
                  <a:pt x="58826" y="424220"/>
                </a:lnTo>
                <a:lnTo>
                  <a:pt x="34032" y="389275"/>
                </a:lnTo>
                <a:lnTo>
                  <a:pt x="15544" y="351007"/>
                </a:lnTo>
                <a:lnTo>
                  <a:pt x="3990" y="309966"/>
                </a:lnTo>
                <a:lnTo>
                  <a:pt x="0" y="266700"/>
                </a:lnTo>
                <a:close/>
              </a:path>
            </a:pathLst>
          </a:custGeom>
          <a:ln w="25400">
            <a:solidFill>
              <a:srgbClr val="CC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876800" y="1295400"/>
            <a:ext cx="609600" cy="5334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304800" y="0"/>
                </a:moveTo>
                <a:lnTo>
                  <a:pt x="255374" y="3489"/>
                </a:lnTo>
                <a:lnTo>
                  <a:pt x="208483" y="13594"/>
                </a:lnTo>
                <a:lnTo>
                  <a:pt x="164753" y="29763"/>
                </a:lnTo>
                <a:lnTo>
                  <a:pt x="124815" y="51450"/>
                </a:lnTo>
                <a:lnTo>
                  <a:pt x="89296" y="78104"/>
                </a:lnTo>
                <a:lnTo>
                  <a:pt x="58826" y="109179"/>
                </a:lnTo>
                <a:lnTo>
                  <a:pt x="34032" y="144124"/>
                </a:lnTo>
                <a:lnTo>
                  <a:pt x="15544" y="182392"/>
                </a:lnTo>
                <a:lnTo>
                  <a:pt x="3990" y="223433"/>
                </a:lnTo>
                <a:lnTo>
                  <a:pt x="0" y="266700"/>
                </a:lnTo>
                <a:lnTo>
                  <a:pt x="3990" y="309966"/>
                </a:lnTo>
                <a:lnTo>
                  <a:pt x="15544" y="351007"/>
                </a:lnTo>
                <a:lnTo>
                  <a:pt x="34032" y="389275"/>
                </a:lnTo>
                <a:lnTo>
                  <a:pt x="58826" y="424220"/>
                </a:lnTo>
                <a:lnTo>
                  <a:pt x="89296" y="455295"/>
                </a:lnTo>
                <a:lnTo>
                  <a:pt x="124815" y="481949"/>
                </a:lnTo>
                <a:lnTo>
                  <a:pt x="164753" y="503636"/>
                </a:lnTo>
                <a:lnTo>
                  <a:pt x="208483" y="519805"/>
                </a:lnTo>
                <a:lnTo>
                  <a:pt x="255374" y="529910"/>
                </a:lnTo>
                <a:lnTo>
                  <a:pt x="304800" y="533400"/>
                </a:lnTo>
                <a:lnTo>
                  <a:pt x="354225" y="529910"/>
                </a:lnTo>
                <a:lnTo>
                  <a:pt x="401116" y="519805"/>
                </a:lnTo>
                <a:lnTo>
                  <a:pt x="444846" y="503636"/>
                </a:lnTo>
                <a:lnTo>
                  <a:pt x="484784" y="481949"/>
                </a:lnTo>
                <a:lnTo>
                  <a:pt x="520303" y="455295"/>
                </a:lnTo>
                <a:lnTo>
                  <a:pt x="550773" y="424220"/>
                </a:lnTo>
                <a:lnTo>
                  <a:pt x="575567" y="389275"/>
                </a:lnTo>
                <a:lnTo>
                  <a:pt x="594055" y="351007"/>
                </a:lnTo>
                <a:lnTo>
                  <a:pt x="605609" y="309966"/>
                </a:lnTo>
                <a:lnTo>
                  <a:pt x="609600" y="266700"/>
                </a:lnTo>
                <a:lnTo>
                  <a:pt x="605609" y="223433"/>
                </a:lnTo>
                <a:lnTo>
                  <a:pt x="594055" y="182392"/>
                </a:lnTo>
                <a:lnTo>
                  <a:pt x="575567" y="144124"/>
                </a:lnTo>
                <a:lnTo>
                  <a:pt x="550773" y="109179"/>
                </a:lnTo>
                <a:lnTo>
                  <a:pt x="520303" y="78104"/>
                </a:lnTo>
                <a:lnTo>
                  <a:pt x="484784" y="51450"/>
                </a:lnTo>
                <a:lnTo>
                  <a:pt x="444846" y="29763"/>
                </a:lnTo>
                <a:lnTo>
                  <a:pt x="401116" y="13594"/>
                </a:lnTo>
                <a:lnTo>
                  <a:pt x="354225" y="3489"/>
                </a:lnTo>
                <a:lnTo>
                  <a:pt x="304800" y="0"/>
                </a:lnTo>
                <a:close/>
              </a:path>
            </a:pathLst>
          </a:custGeom>
          <a:solidFill>
            <a:srgbClr val="FFFF99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876800" y="1295400"/>
            <a:ext cx="609600" cy="5334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0" y="266700"/>
                </a:moveTo>
                <a:lnTo>
                  <a:pt x="3990" y="223433"/>
                </a:lnTo>
                <a:lnTo>
                  <a:pt x="15544" y="182392"/>
                </a:lnTo>
                <a:lnTo>
                  <a:pt x="34032" y="144124"/>
                </a:lnTo>
                <a:lnTo>
                  <a:pt x="58826" y="109179"/>
                </a:lnTo>
                <a:lnTo>
                  <a:pt x="89296" y="78104"/>
                </a:lnTo>
                <a:lnTo>
                  <a:pt x="124815" y="51450"/>
                </a:lnTo>
                <a:lnTo>
                  <a:pt x="164753" y="29763"/>
                </a:lnTo>
                <a:lnTo>
                  <a:pt x="208483" y="13594"/>
                </a:lnTo>
                <a:lnTo>
                  <a:pt x="255374" y="3489"/>
                </a:lnTo>
                <a:lnTo>
                  <a:pt x="304800" y="0"/>
                </a:lnTo>
                <a:lnTo>
                  <a:pt x="354225" y="3489"/>
                </a:lnTo>
                <a:lnTo>
                  <a:pt x="401116" y="13594"/>
                </a:lnTo>
                <a:lnTo>
                  <a:pt x="444846" y="29763"/>
                </a:lnTo>
                <a:lnTo>
                  <a:pt x="484784" y="51450"/>
                </a:lnTo>
                <a:lnTo>
                  <a:pt x="520303" y="78104"/>
                </a:lnTo>
                <a:lnTo>
                  <a:pt x="550773" y="109179"/>
                </a:lnTo>
                <a:lnTo>
                  <a:pt x="575567" y="144124"/>
                </a:lnTo>
                <a:lnTo>
                  <a:pt x="594055" y="182392"/>
                </a:lnTo>
                <a:lnTo>
                  <a:pt x="605609" y="223433"/>
                </a:lnTo>
                <a:lnTo>
                  <a:pt x="609600" y="266700"/>
                </a:lnTo>
                <a:lnTo>
                  <a:pt x="605609" y="309966"/>
                </a:lnTo>
                <a:lnTo>
                  <a:pt x="594055" y="351007"/>
                </a:lnTo>
                <a:lnTo>
                  <a:pt x="575567" y="389275"/>
                </a:lnTo>
                <a:lnTo>
                  <a:pt x="550773" y="424220"/>
                </a:lnTo>
                <a:lnTo>
                  <a:pt x="520303" y="455295"/>
                </a:lnTo>
                <a:lnTo>
                  <a:pt x="484784" y="481949"/>
                </a:lnTo>
                <a:lnTo>
                  <a:pt x="444846" y="503636"/>
                </a:lnTo>
                <a:lnTo>
                  <a:pt x="401116" y="519805"/>
                </a:lnTo>
                <a:lnTo>
                  <a:pt x="354225" y="529910"/>
                </a:lnTo>
                <a:lnTo>
                  <a:pt x="304800" y="533400"/>
                </a:lnTo>
                <a:lnTo>
                  <a:pt x="255374" y="529910"/>
                </a:lnTo>
                <a:lnTo>
                  <a:pt x="208483" y="519805"/>
                </a:lnTo>
                <a:lnTo>
                  <a:pt x="164753" y="503636"/>
                </a:lnTo>
                <a:lnTo>
                  <a:pt x="124815" y="481949"/>
                </a:lnTo>
                <a:lnTo>
                  <a:pt x="89296" y="455295"/>
                </a:lnTo>
                <a:lnTo>
                  <a:pt x="58826" y="424220"/>
                </a:lnTo>
                <a:lnTo>
                  <a:pt x="34032" y="389275"/>
                </a:lnTo>
                <a:lnTo>
                  <a:pt x="15544" y="351007"/>
                </a:lnTo>
                <a:lnTo>
                  <a:pt x="3990" y="309966"/>
                </a:lnTo>
                <a:lnTo>
                  <a:pt x="0" y="266700"/>
                </a:lnTo>
                <a:close/>
              </a:path>
            </a:pathLst>
          </a:custGeom>
          <a:ln w="25400">
            <a:solidFill>
              <a:srgbClr val="CC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988053" y="1260094"/>
            <a:ext cx="13208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8865" algn="l"/>
              </a:tabLst>
            </a:pPr>
            <a:r>
              <a:rPr dirty="0" sz="3600" b="1">
                <a:solidFill>
                  <a:srgbClr val="990000"/>
                </a:solidFill>
                <a:latin typeface="Times New Roman"/>
                <a:cs typeface="Times New Roman"/>
              </a:rPr>
              <a:t>6	7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43400" y="381000"/>
            <a:ext cx="685800" cy="666750"/>
          </a:xfrm>
          <a:prstGeom prst="rect">
            <a:avLst/>
          </a:prstGeom>
          <a:solidFill>
            <a:srgbClr val="CCFFCC">
              <a:alpha val="50195"/>
            </a:srgbClr>
          </a:solidFill>
          <a:ln w="25400">
            <a:solidFill>
              <a:srgbClr val="003300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240"/>
              </a:spcBef>
            </a:pPr>
            <a:r>
              <a:rPr dirty="0" sz="3600" spc="-5" b="1">
                <a:solidFill>
                  <a:srgbClr val="FF3300"/>
                </a:solidFill>
                <a:latin typeface="Times New Roman"/>
                <a:cs typeface="Times New Roman"/>
              </a:rPr>
              <a:t>13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114800" y="9906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228600" y="0"/>
                </a:moveTo>
                <a:lnTo>
                  <a:pt x="0" y="304800"/>
                </a:lnTo>
              </a:path>
            </a:pathLst>
          </a:custGeom>
          <a:ln w="28575">
            <a:solidFill>
              <a:srgbClr val="99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029200" y="1066800"/>
            <a:ext cx="152400" cy="228600"/>
          </a:xfrm>
          <a:custGeom>
            <a:avLst/>
            <a:gdLst/>
            <a:ahLst/>
            <a:cxnLst/>
            <a:rect l="l" t="t" r="r" b="b"/>
            <a:pathLst>
              <a:path w="152400" h="228600">
                <a:moveTo>
                  <a:pt x="0" y="0"/>
                </a:moveTo>
                <a:lnTo>
                  <a:pt x="152400" y="228600"/>
                </a:lnTo>
              </a:path>
            </a:pathLst>
          </a:custGeom>
          <a:ln w="28575">
            <a:solidFill>
              <a:srgbClr val="99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5800" y="381000"/>
            <a:ext cx="609600" cy="5334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304800" y="0"/>
                </a:moveTo>
                <a:lnTo>
                  <a:pt x="255359" y="3489"/>
                </a:lnTo>
                <a:lnTo>
                  <a:pt x="208458" y="13594"/>
                </a:lnTo>
                <a:lnTo>
                  <a:pt x="164725" y="29763"/>
                </a:lnTo>
                <a:lnTo>
                  <a:pt x="124788" y="51450"/>
                </a:lnTo>
                <a:lnTo>
                  <a:pt x="89273" y="78104"/>
                </a:lnTo>
                <a:lnTo>
                  <a:pt x="58808" y="109179"/>
                </a:lnTo>
                <a:lnTo>
                  <a:pt x="34020" y="144124"/>
                </a:lnTo>
                <a:lnTo>
                  <a:pt x="15538" y="182392"/>
                </a:lnTo>
                <a:lnTo>
                  <a:pt x="3989" y="223433"/>
                </a:lnTo>
                <a:lnTo>
                  <a:pt x="0" y="266700"/>
                </a:lnTo>
                <a:lnTo>
                  <a:pt x="3989" y="309966"/>
                </a:lnTo>
                <a:lnTo>
                  <a:pt x="15538" y="351007"/>
                </a:lnTo>
                <a:lnTo>
                  <a:pt x="34020" y="389275"/>
                </a:lnTo>
                <a:lnTo>
                  <a:pt x="58808" y="424220"/>
                </a:lnTo>
                <a:lnTo>
                  <a:pt x="89273" y="455295"/>
                </a:lnTo>
                <a:lnTo>
                  <a:pt x="124788" y="481949"/>
                </a:lnTo>
                <a:lnTo>
                  <a:pt x="164725" y="503636"/>
                </a:lnTo>
                <a:lnTo>
                  <a:pt x="208458" y="519805"/>
                </a:lnTo>
                <a:lnTo>
                  <a:pt x="255359" y="529910"/>
                </a:lnTo>
                <a:lnTo>
                  <a:pt x="304800" y="533400"/>
                </a:lnTo>
                <a:lnTo>
                  <a:pt x="354240" y="529910"/>
                </a:lnTo>
                <a:lnTo>
                  <a:pt x="401141" y="519805"/>
                </a:lnTo>
                <a:lnTo>
                  <a:pt x="444874" y="503636"/>
                </a:lnTo>
                <a:lnTo>
                  <a:pt x="484811" y="481949"/>
                </a:lnTo>
                <a:lnTo>
                  <a:pt x="520326" y="455295"/>
                </a:lnTo>
                <a:lnTo>
                  <a:pt x="550791" y="424220"/>
                </a:lnTo>
                <a:lnTo>
                  <a:pt x="575579" y="389275"/>
                </a:lnTo>
                <a:lnTo>
                  <a:pt x="594061" y="351007"/>
                </a:lnTo>
                <a:lnTo>
                  <a:pt x="605610" y="309966"/>
                </a:lnTo>
                <a:lnTo>
                  <a:pt x="609600" y="266700"/>
                </a:lnTo>
                <a:lnTo>
                  <a:pt x="605610" y="223433"/>
                </a:lnTo>
                <a:lnTo>
                  <a:pt x="594061" y="182392"/>
                </a:lnTo>
                <a:lnTo>
                  <a:pt x="575579" y="144124"/>
                </a:lnTo>
                <a:lnTo>
                  <a:pt x="550791" y="109179"/>
                </a:lnTo>
                <a:lnTo>
                  <a:pt x="520326" y="78104"/>
                </a:lnTo>
                <a:lnTo>
                  <a:pt x="484811" y="51450"/>
                </a:lnTo>
                <a:lnTo>
                  <a:pt x="444874" y="29763"/>
                </a:lnTo>
                <a:lnTo>
                  <a:pt x="401141" y="13594"/>
                </a:lnTo>
                <a:lnTo>
                  <a:pt x="354240" y="3489"/>
                </a:lnTo>
                <a:lnTo>
                  <a:pt x="304800" y="0"/>
                </a:lnTo>
                <a:close/>
              </a:path>
            </a:pathLst>
          </a:custGeom>
          <a:solidFill>
            <a:srgbClr val="FFFF99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5800" y="381000"/>
            <a:ext cx="609600" cy="5334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0" y="266700"/>
                </a:moveTo>
                <a:lnTo>
                  <a:pt x="3989" y="223433"/>
                </a:lnTo>
                <a:lnTo>
                  <a:pt x="15538" y="182392"/>
                </a:lnTo>
                <a:lnTo>
                  <a:pt x="34020" y="144124"/>
                </a:lnTo>
                <a:lnTo>
                  <a:pt x="58808" y="109179"/>
                </a:lnTo>
                <a:lnTo>
                  <a:pt x="89273" y="78104"/>
                </a:lnTo>
                <a:lnTo>
                  <a:pt x="124788" y="51450"/>
                </a:lnTo>
                <a:lnTo>
                  <a:pt x="164725" y="29763"/>
                </a:lnTo>
                <a:lnTo>
                  <a:pt x="208458" y="13594"/>
                </a:lnTo>
                <a:lnTo>
                  <a:pt x="255359" y="3489"/>
                </a:lnTo>
                <a:lnTo>
                  <a:pt x="304800" y="0"/>
                </a:lnTo>
                <a:lnTo>
                  <a:pt x="354240" y="3489"/>
                </a:lnTo>
                <a:lnTo>
                  <a:pt x="401141" y="13594"/>
                </a:lnTo>
                <a:lnTo>
                  <a:pt x="444874" y="29763"/>
                </a:lnTo>
                <a:lnTo>
                  <a:pt x="484811" y="51450"/>
                </a:lnTo>
                <a:lnTo>
                  <a:pt x="520326" y="78104"/>
                </a:lnTo>
                <a:lnTo>
                  <a:pt x="550791" y="109179"/>
                </a:lnTo>
                <a:lnTo>
                  <a:pt x="575579" y="144124"/>
                </a:lnTo>
                <a:lnTo>
                  <a:pt x="594061" y="182392"/>
                </a:lnTo>
                <a:lnTo>
                  <a:pt x="605610" y="223433"/>
                </a:lnTo>
                <a:lnTo>
                  <a:pt x="609600" y="266700"/>
                </a:lnTo>
                <a:lnTo>
                  <a:pt x="605610" y="309966"/>
                </a:lnTo>
                <a:lnTo>
                  <a:pt x="594061" y="351007"/>
                </a:lnTo>
                <a:lnTo>
                  <a:pt x="575579" y="389275"/>
                </a:lnTo>
                <a:lnTo>
                  <a:pt x="550791" y="424220"/>
                </a:lnTo>
                <a:lnTo>
                  <a:pt x="520326" y="455295"/>
                </a:lnTo>
                <a:lnTo>
                  <a:pt x="484811" y="481949"/>
                </a:lnTo>
                <a:lnTo>
                  <a:pt x="444874" y="503636"/>
                </a:lnTo>
                <a:lnTo>
                  <a:pt x="401141" y="519805"/>
                </a:lnTo>
                <a:lnTo>
                  <a:pt x="354240" y="529910"/>
                </a:lnTo>
                <a:lnTo>
                  <a:pt x="304800" y="533400"/>
                </a:lnTo>
                <a:lnTo>
                  <a:pt x="255359" y="529910"/>
                </a:lnTo>
                <a:lnTo>
                  <a:pt x="208458" y="519805"/>
                </a:lnTo>
                <a:lnTo>
                  <a:pt x="164725" y="503636"/>
                </a:lnTo>
                <a:lnTo>
                  <a:pt x="124788" y="481949"/>
                </a:lnTo>
                <a:lnTo>
                  <a:pt x="89273" y="455295"/>
                </a:lnTo>
                <a:lnTo>
                  <a:pt x="58808" y="424220"/>
                </a:lnTo>
                <a:lnTo>
                  <a:pt x="34020" y="389275"/>
                </a:lnTo>
                <a:lnTo>
                  <a:pt x="15538" y="351007"/>
                </a:lnTo>
                <a:lnTo>
                  <a:pt x="3989" y="309966"/>
                </a:lnTo>
                <a:lnTo>
                  <a:pt x="0" y="266700"/>
                </a:lnTo>
                <a:close/>
              </a:path>
            </a:pathLst>
          </a:custGeom>
          <a:ln w="25400">
            <a:solidFill>
              <a:srgbClr val="CC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863295" y="345389"/>
            <a:ext cx="25463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990000"/>
                </a:solidFill>
                <a:latin typeface="Times New Roman"/>
                <a:cs typeface="Times New Roman"/>
              </a:rPr>
              <a:t>9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447800" y="1295400"/>
            <a:ext cx="609600" cy="5334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304800" y="0"/>
                </a:moveTo>
                <a:lnTo>
                  <a:pt x="255374" y="3489"/>
                </a:lnTo>
                <a:lnTo>
                  <a:pt x="208483" y="13594"/>
                </a:lnTo>
                <a:lnTo>
                  <a:pt x="164753" y="29763"/>
                </a:lnTo>
                <a:lnTo>
                  <a:pt x="124815" y="51450"/>
                </a:lnTo>
                <a:lnTo>
                  <a:pt x="89296" y="78104"/>
                </a:lnTo>
                <a:lnTo>
                  <a:pt x="58826" y="109179"/>
                </a:lnTo>
                <a:lnTo>
                  <a:pt x="34032" y="144124"/>
                </a:lnTo>
                <a:lnTo>
                  <a:pt x="15544" y="182392"/>
                </a:lnTo>
                <a:lnTo>
                  <a:pt x="3990" y="223433"/>
                </a:lnTo>
                <a:lnTo>
                  <a:pt x="0" y="266700"/>
                </a:lnTo>
                <a:lnTo>
                  <a:pt x="3990" y="309966"/>
                </a:lnTo>
                <a:lnTo>
                  <a:pt x="15544" y="351007"/>
                </a:lnTo>
                <a:lnTo>
                  <a:pt x="34032" y="389275"/>
                </a:lnTo>
                <a:lnTo>
                  <a:pt x="58826" y="424220"/>
                </a:lnTo>
                <a:lnTo>
                  <a:pt x="89296" y="455295"/>
                </a:lnTo>
                <a:lnTo>
                  <a:pt x="124815" y="481949"/>
                </a:lnTo>
                <a:lnTo>
                  <a:pt x="164753" y="503636"/>
                </a:lnTo>
                <a:lnTo>
                  <a:pt x="208483" y="519805"/>
                </a:lnTo>
                <a:lnTo>
                  <a:pt x="255374" y="529910"/>
                </a:lnTo>
                <a:lnTo>
                  <a:pt x="304800" y="533400"/>
                </a:lnTo>
                <a:lnTo>
                  <a:pt x="354225" y="529910"/>
                </a:lnTo>
                <a:lnTo>
                  <a:pt x="401116" y="519805"/>
                </a:lnTo>
                <a:lnTo>
                  <a:pt x="444846" y="503636"/>
                </a:lnTo>
                <a:lnTo>
                  <a:pt x="484784" y="481949"/>
                </a:lnTo>
                <a:lnTo>
                  <a:pt x="520303" y="455295"/>
                </a:lnTo>
                <a:lnTo>
                  <a:pt x="550773" y="424220"/>
                </a:lnTo>
                <a:lnTo>
                  <a:pt x="575567" y="389275"/>
                </a:lnTo>
                <a:lnTo>
                  <a:pt x="594055" y="351007"/>
                </a:lnTo>
                <a:lnTo>
                  <a:pt x="605609" y="309966"/>
                </a:lnTo>
                <a:lnTo>
                  <a:pt x="609600" y="266700"/>
                </a:lnTo>
                <a:lnTo>
                  <a:pt x="605609" y="223433"/>
                </a:lnTo>
                <a:lnTo>
                  <a:pt x="594055" y="182392"/>
                </a:lnTo>
                <a:lnTo>
                  <a:pt x="575567" y="144124"/>
                </a:lnTo>
                <a:lnTo>
                  <a:pt x="550773" y="109179"/>
                </a:lnTo>
                <a:lnTo>
                  <a:pt x="520303" y="78104"/>
                </a:lnTo>
                <a:lnTo>
                  <a:pt x="484784" y="51450"/>
                </a:lnTo>
                <a:lnTo>
                  <a:pt x="444846" y="29763"/>
                </a:lnTo>
                <a:lnTo>
                  <a:pt x="401116" y="13594"/>
                </a:lnTo>
                <a:lnTo>
                  <a:pt x="354225" y="3489"/>
                </a:lnTo>
                <a:lnTo>
                  <a:pt x="304800" y="0"/>
                </a:lnTo>
                <a:close/>
              </a:path>
            </a:pathLst>
          </a:custGeom>
          <a:solidFill>
            <a:srgbClr val="FFFF99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447800" y="1295400"/>
            <a:ext cx="609600" cy="5334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0" y="266700"/>
                </a:moveTo>
                <a:lnTo>
                  <a:pt x="3990" y="223433"/>
                </a:lnTo>
                <a:lnTo>
                  <a:pt x="15544" y="182392"/>
                </a:lnTo>
                <a:lnTo>
                  <a:pt x="34032" y="144124"/>
                </a:lnTo>
                <a:lnTo>
                  <a:pt x="58826" y="109179"/>
                </a:lnTo>
                <a:lnTo>
                  <a:pt x="89296" y="78104"/>
                </a:lnTo>
                <a:lnTo>
                  <a:pt x="124815" y="51450"/>
                </a:lnTo>
                <a:lnTo>
                  <a:pt x="164753" y="29763"/>
                </a:lnTo>
                <a:lnTo>
                  <a:pt x="208483" y="13594"/>
                </a:lnTo>
                <a:lnTo>
                  <a:pt x="255374" y="3489"/>
                </a:lnTo>
                <a:lnTo>
                  <a:pt x="304800" y="0"/>
                </a:lnTo>
                <a:lnTo>
                  <a:pt x="354225" y="3489"/>
                </a:lnTo>
                <a:lnTo>
                  <a:pt x="401116" y="13594"/>
                </a:lnTo>
                <a:lnTo>
                  <a:pt x="444846" y="29763"/>
                </a:lnTo>
                <a:lnTo>
                  <a:pt x="484784" y="51450"/>
                </a:lnTo>
                <a:lnTo>
                  <a:pt x="520303" y="78104"/>
                </a:lnTo>
                <a:lnTo>
                  <a:pt x="550773" y="109179"/>
                </a:lnTo>
                <a:lnTo>
                  <a:pt x="575567" y="144124"/>
                </a:lnTo>
                <a:lnTo>
                  <a:pt x="594055" y="182392"/>
                </a:lnTo>
                <a:lnTo>
                  <a:pt x="605609" y="223433"/>
                </a:lnTo>
                <a:lnTo>
                  <a:pt x="609600" y="266700"/>
                </a:lnTo>
                <a:lnTo>
                  <a:pt x="605609" y="309966"/>
                </a:lnTo>
                <a:lnTo>
                  <a:pt x="594055" y="351007"/>
                </a:lnTo>
                <a:lnTo>
                  <a:pt x="575567" y="389275"/>
                </a:lnTo>
                <a:lnTo>
                  <a:pt x="550773" y="424220"/>
                </a:lnTo>
                <a:lnTo>
                  <a:pt x="520303" y="455295"/>
                </a:lnTo>
                <a:lnTo>
                  <a:pt x="484784" y="481949"/>
                </a:lnTo>
                <a:lnTo>
                  <a:pt x="444846" y="503636"/>
                </a:lnTo>
                <a:lnTo>
                  <a:pt x="401116" y="519805"/>
                </a:lnTo>
                <a:lnTo>
                  <a:pt x="354225" y="529910"/>
                </a:lnTo>
                <a:lnTo>
                  <a:pt x="304800" y="533400"/>
                </a:lnTo>
                <a:lnTo>
                  <a:pt x="255374" y="529910"/>
                </a:lnTo>
                <a:lnTo>
                  <a:pt x="208483" y="519805"/>
                </a:lnTo>
                <a:lnTo>
                  <a:pt x="164753" y="503636"/>
                </a:lnTo>
                <a:lnTo>
                  <a:pt x="124815" y="481949"/>
                </a:lnTo>
                <a:lnTo>
                  <a:pt x="89296" y="455295"/>
                </a:lnTo>
                <a:lnTo>
                  <a:pt x="58826" y="424220"/>
                </a:lnTo>
                <a:lnTo>
                  <a:pt x="34032" y="389275"/>
                </a:lnTo>
                <a:lnTo>
                  <a:pt x="15544" y="351007"/>
                </a:lnTo>
                <a:lnTo>
                  <a:pt x="3990" y="309966"/>
                </a:lnTo>
                <a:lnTo>
                  <a:pt x="0" y="266700"/>
                </a:lnTo>
                <a:close/>
              </a:path>
            </a:pathLst>
          </a:custGeom>
          <a:ln w="25400">
            <a:solidFill>
              <a:srgbClr val="CC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625600" y="1260094"/>
            <a:ext cx="2540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990000"/>
                </a:solidFill>
                <a:latin typeface="Times New Roman"/>
                <a:cs typeface="Times New Roman"/>
              </a:rPr>
              <a:t>5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667000" y="1295400"/>
            <a:ext cx="609600" cy="5334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304800" y="0"/>
                </a:moveTo>
                <a:lnTo>
                  <a:pt x="255374" y="3489"/>
                </a:lnTo>
                <a:lnTo>
                  <a:pt x="208483" y="13594"/>
                </a:lnTo>
                <a:lnTo>
                  <a:pt x="164753" y="29763"/>
                </a:lnTo>
                <a:lnTo>
                  <a:pt x="124815" y="51450"/>
                </a:lnTo>
                <a:lnTo>
                  <a:pt x="89296" y="78104"/>
                </a:lnTo>
                <a:lnTo>
                  <a:pt x="58826" y="109179"/>
                </a:lnTo>
                <a:lnTo>
                  <a:pt x="34032" y="144124"/>
                </a:lnTo>
                <a:lnTo>
                  <a:pt x="15544" y="182392"/>
                </a:lnTo>
                <a:lnTo>
                  <a:pt x="3990" y="223433"/>
                </a:lnTo>
                <a:lnTo>
                  <a:pt x="0" y="266700"/>
                </a:lnTo>
                <a:lnTo>
                  <a:pt x="3990" y="309966"/>
                </a:lnTo>
                <a:lnTo>
                  <a:pt x="15544" y="351007"/>
                </a:lnTo>
                <a:lnTo>
                  <a:pt x="34032" y="389275"/>
                </a:lnTo>
                <a:lnTo>
                  <a:pt x="58826" y="424220"/>
                </a:lnTo>
                <a:lnTo>
                  <a:pt x="89296" y="455295"/>
                </a:lnTo>
                <a:lnTo>
                  <a:pt x="124815" y="481949"/>
                </a:lnTo>
                <a:lnTo>
                  <a:pt x="164753" y="503636"/>
                </a:lnTo>
                <a:lnTo>
                  <a:pt x="208483" y="519805"/>
                </a:lnTo>
                <a:lnTo>
                  <a:pt x="255374" y="529910"/>
                </a:lnTo>
                <a:lnTo>
                  <a:pt x="304800" y="533400"/>
                </a:lnTo>
                <a:lnTo>
                  <a:pt x="354225" y="529910"/>
                </a:lnTo>
                <a:lnTo>
                  <a:pt x="401116" y="519805"/>
                </a:lnTo>
                <a:lnTo>
                  <a:pt x="444846" y="503636"/>
                </a:lnTo>
                <a:lnTo>
                  <a:pt x="484784" y="481949"/>
                </a:lnTo>
                <a:lnTo>
                  <a:pt x="520303" y="455295"/>
                </a:lnTo>
                <a:lnTo>
                  <a:pt x="550773" y="424220"/>
                </a:lnTo>
                <a:lnTo>
                  <a:pt x="575567" y="389275"/>
                </a:lnTo>
                <a:lnTo>
                  <a:pt x="594055" y="351007"/>
                </a:lnTo>
                <a:lnTo>
                  <a:pt x="605609" y="309966"/>
                </a:lnTo>
                <a:lnTo>
                  <a:pt x="609600" y="266700"/>
                </a:lnTo>
                <a:lnTo>
                  <a:pt x="605609" y="223433"/>
                </a:lnTo>
                <a:lnTo>
                  <a:pt x="594055" y="182392"/>
                </a:lnTo>
                <a:lnTo>
                  <a:pt x="575567" y="144124"/>
                </a:lnTo>
                <a:lnTo>
                  <a:pt x="550773" y="109179"/>
                </a:lnTo>
                <a:lnTo>
                  <a:pt x="520303" y="78104"/>
                </a:lnTo>
                <a:lnTo>
                  <a:pt x="484784" y="51450"/>
                </a:lnTo>
                <a:lnTo>
                  <a:pt x="444846" y="29763"/>
                </a:lnTo>
                <a:lnTo>
                  <a:pt x="401116" y="13594"/>
                </a:lnTo>
                <a:lnTo>
                  <a:pt x="354225" y="3489"/>
                </a:lnTo>
                <a:lnTo>
                  <a:pt x="304800" y="0"/>
                </a:lnTo>
                <a:close/>
              </a:path>
            </a:pathLst>
          </a:custGeom>
          <a:solidFill>
            <a:srgbClr val="FFFF99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667000" y="1295400"/>
            <a:ext cx="609600" cy="5334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0" y="266700"/>
                </a:moveTo>
                <a:lnTo>
                  <a:pt x="3990" y="223433"/>
                </a:lnTo>
                <a:lnTo>
                  <a:pt x="15544" y="182392"/>
                </a:lnTo>
                <a:lnTo>
                  <a:pt x="34032" y="144124"/>
                </a:lnTo>
                <a:lnTo>
                  <a:pt x="58826" y="109179"/>
                </a:lnTo>
                <a:lnTo>
                  <a:pt x="89296" y="78104"/>
                </a:lnTo>
                <a:lnTo>
                  <a:pt x="124815" y="51450"/>
                </a:lnTo>
                <a:lnTo>
                  <a:pt x="164753" y="29763"/>
                </a:lnTo>
                <a:lnTo>
                  <a:pt x="208483" y="13594"/>
                </a:lnTo>
                <a:lnTo>
                  <a:pt x="255374" y="3489"/>
                </a:lnTo>
                <a:lnTo>
                  <a:pt x="304800" y="0"/>
                </a:lnTo>
                <a:lnTo>
                  <a:pt x="354225" y="3489"/>
                </a:lnTo>
                <a:lnTo>
                  <a:pt x="401116" y="13594"/>
                </a:lnTo>
                <a:lnTo>
                  <a:pt x="444846" y="29763"/>
                </a:lnTo>
                <a:lnTo>
                  <a:pt x="484784" y="51450"/>
                </a:lnTo>
                <a:lnTo>
                  <a:pt x="520303" y="78104"/>
                </a:lnTo>
                <a:lnTo>
                  <a:pt x="550773" y="109179"/>
                </a:lnTo>
                <a:lnTo>
                  <a:pt x="575567" y="144124"/>
                </a:lnTo>
                <a:lnTo>
                  <a:pt x="594055" y="182392"/>
                </a:lnTo>
                <a:lnTo>
                  <a:pt x="605609" y="223433"/>
                </a:lnTo>
                <a:lnTo>
                  <a:pt x="609600" y="266700"/>
                </a:lnTo>
                <a:lnTo>
                  <a:pt x="605609" y="309966"/>
                </a:lnTo>
                <a:lnTo>
                  <a:pt x="594055" y="351007"/>
                </a:lnTo>
                <a:lnTo>
                  <a:pt x="575567" y="389275"/>
                </a:lnTo>
                <a:lnTo>
                  <a:pt x="550773" y="424220"/>
                </a:lnTo>
                <a:lnTo>
                  <a:pt x="520303" y="455295"/>
                </a:lnTo>
                <a:lnTo>
                  <a:pt x="484784" y="481949"/>
                </a:lnTo>
                <a:lnTo>
                  <a:pt x="444846" y="503636"/>
                </a:lnTo>
                <a:lnTo>
                  <a:pt x="401116" y="519805"/>
                </a:lnTo>
                <a:lnTo>
                  <a:pt x="354225" y="529910"/>
                </a:lnTo>
                <a:lnTo>
                  <a:pt x="304800" y="533400"/>
                </a:lnTo>
                <a:lnTo>
                  <a:pt x="255374" y="529910"/>
                </a:lnTo>
                <a:lnTo>
                  <a:pt x="208483" y="519805"/>
                </a:lnTo>
                <a:lnTo>
                  <a:pt x="164753" y="503636"/>
                </a:lnTo>
                <a:lnTo>
                  <a:pt x="124815" y="481949"/>
                </a:lnTo>
                <a:lnTo>
                  <a:pt x="89296" y="455295"/>
                </a:lnTo>
                <a:lnTo>
                  <a:pt x="58826" y="424220"/>
                </a:lnTo>
                <a:lnTo>
                  <a:pt x="34032" y="389275"/>
                </a:lnTo>
                <a:lnTo>
                  <a:pt x="15544" y="351007"/>
                </a:lnTo>
                <a:lnTo>
                  <a:pt x="3990" y="309966"/>
                </a:lnTo>
                <a:lnTo>
                  <a:pt x="0" y="266700"/>
                </a:lnTo>
                <a:close/>
              </a:path>
            </a:pathLst>
          </a:custGeom>
          <a:ln w="25400">
            <a:solidFill>
              <a:srgbClr val="CC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844800" y="1260094"/>
            <a:ext cx="2540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990000"/>
                </a:solidFill>
                <a:latin typeface="Times New Roman"/>
                <a:cs typeface="Times New Roman"/>
              </a:rPr>
              <a:t>2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752600" y="1066800"/>
            <a:ext cx="381000" cy="228600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381000" y="0"/>
                </a:moveTo>
                <a:lnTo>
                  <a:pt x="0" y="228600"/>
                </a:lnTo>
              </a:path>
            </a:pathLst>
          </a:custGeom>
          <a:ln w="28575">
            <a:solidFill>
              <a:srgbClr val="99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590800" y="1066800"/>
            <a:ext cx="381000" cy="228600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0" y="0"/>
                </a:moveTo>
                <a:lnTo>
                  <a:pt x="381000" y="228600"/>
                </a:lnTo>
              </a:path>
            </a:pathLst>
          </a:custGeom>
          <a:ln w="28575">
            <a:solidFill>
              <a:srgbClr val="99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2117725" y="381000"/>
            <a:ext cx="549275" cy="666750"/>
          </a:xfrm>
          <a:prstGeom prst="rect">
            <a:avLst/>
          </a:prstGeom>
          <a:solidFill>
            <a:srgbClr val="CCFFCC">
              <a:alpha val="50195"/>
            </a:srgbClr>
          </a:solidFill>
          <a:ln w="25400">
            <a:solidFill>
              <a:srgbClr val="003300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240"/>
              </a:spcBef>
            </a:pPr>
            <a:r>
              <a:rPr dirty="0" sz="3600" b="1">
                <a:solidFill>
                  <a:srgbClr val="FF3300"/>
                </a:solidFill>
                <a:latin typeface="Times New Roman"/>
                <a:cs typeface="Times New Roman"/>
              </a:rPr>
              <a:t>7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791200" y="4572000"/>
            <a:ext cx="609600" cy="5334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304800" y="0"/>
                </a:moveTo>
                <a:lnTo>
                  <a:pt x="255374" y="3489"/>
                </a:lnTo>
                <a:lnTo>
                  <a:pt x="208483" y="13594"/>
                </a:lnTo>
                <a:lnTo>
                  <a:pt x="164753" y="29763"/>
                </a:lnTo>
                <a:lnTo>
                  <a:pt x="124815" y="51450"/>
                </a:lnTo>
                <a:lnTo>
                  <a:pt x="89296" y="78105"/>
                </a:lnTo>
                <a:lnTo>
                  <a:pt x="58826" y="109179"/>
                </a:lnTo>
                <a:lnTo>
                  <a:pt x="34032" y="144124"/>
                </a:lnTo>
                <a:lnTo>
                  <a:pt x="15544" y="182392"/>
                </a:lnTo>
                <a:lnTo>
                  <a:pt x="3990" y="223433"/>
                </a:lnTo>
                <a:lnTo>
                  <a:pt x="0" y="266700"/>
                </a:lnTo>
                <a:lnTo>
                  <a:pt x="3990" y="309966"/>
                </a:lnTo>
                <a:lnTo>
                  <a:pt x="15544" y="351007"/>
                </a:lnTo>
                <a:lnTo>
                  <a:pt x="34032" y="389275"/>
                </a:lnTo>
                <a:lnTo>
                  <a:pt x="58826" y="424220"/>
                </a:lnTo>
                <a:lnTo>
                  <a:pt x="89296" y="455294"/>
                </a:lnTo>
                <a:lnTo>
                  <a:pt x="124815" y="481949"/>
                </a:lnTo>
                <a:lnTo>
                  <a:pt x="164753" y="503636"/>
                </a:lnTo>
                <a:lnTo>
                  <a:pt x="208483" y="519805"/>
                </a:lnTo>
                <a:lnTo>
                  <a:pt x="255374" y="529910"/>
                </a:lnTo>
                <a:lnTo>
                  <a:pt x="304800" y="533400"/>
                </a:lnTo>
                <a:lnTo>
                  <a:pt x="354225" y="529910"/>
                </a:lnTo>
                <a:lnTo>
                  <a:pt x="401116" y="519805"/>
                </a:lnTo>
                <a:lnTo>
                  <a:pt x="444846" y="503636"/>
                </a:lnTo>
                <a:lnTo>
                  <a:pt x="484784" y="481949"/>
                </a:lnTo>
                <a:lnTo>
                  <a:pt x="520303" y="455294"/>
                </a:lnTo>
                <a:lnTo>
                  <a:pt x="550773" y="424220"/>
                </a:lnTo>
                <a:lnTo>
                  <a:pt x="575567" y="389275"/>
                </a:lnTo>
                <a:lnTo>
                  <a:pt x="594055" y="351007"/>
                </a:lnTo>
                <a:lnTo>
                  <a:pt x="605609" y="309966"/>
                </a:lnTo>
                <a:lnTo>
                  <a:pt x="609600" y="266700"/>
                </a:lnTo>
                <a:lnTo>
                  <a:pt x="605609" y="223433"/>
                </a:lnTo>
                <a:lnTo>
                  <a:pt x="594055" y="182392"/>
                </a:lnTo>
                <a:lnTo>
                  <a:pt x="575567" y="144124"/>
                </a:lnTo>
                <a:lnTo>
                  <a:pt x="550773" y="109179"/>
                </a:lnTo>
                <a:lnTo>
                  <a:pt x="520303" y="78105"/>
                </a:lnTo>
                <a:lnTo>
                  <a:pt x="484784" y="51450"/>
                </a:lnTo>
                <a:lnTo>
                  <a:pt x="444846" y="29763"/>
                </a:lnTo>
                <a:lnTo>
                  <a:pt x="401116" y="13594"/>
                </a:lnTo>
                <a:lnTo>
                  <a:pt x="354225" y="3489"/>
                </a:lnTo>
                <a:lnTo>
                  <a:pt x="304800" y="0"/>
                </a:lnTo>
                <a:close/>
              </a:path>
            </a:pathLst>
          </a:custGeom>
          <a:solidFill>
            <a:srgbClr val="FFFF99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791200" y="4572000"/>
            <a:ext cx="609600" cy="5334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0" y="266700"/>
                </a:moveTo>
                <a:lnTo>
                  <a:pt x="3990" y="223433"/>
                </a:lnTo>
                <a:lnTo>
                  <a:pt x="15544" y="182392"/>
                </a:lnTo>
                <a:lnTo>
                  <a:pt x="34032" y="144124"/>
                </a:lnTo>
                <a:lnTo>
                  <a:pt x="58826" y="109179"/>
                </a:lnTo>
                <a:lnTo>
                  <a:pt x="89296" y="78105"/>
                </a:lnTo>
                <a:lnTo>
                  <a:pt x="124815" y="51450"/>
                </a:lnTo>
                <a:lnTo>
                  <a:pt x="164753" y="29763"/>
                </a:lnTo>
                <a:lnTo>
                  <a:pt x="208483" y="13594"/>
                </a:lnTo>
                <a:lnTo>
                  <a:pt x="255374" y="3489"/>
                </a:lnTo>
                <a:lnTo>
                  <a:pt x="304800" y="0"/>
                </a:lnTo>
                <a:lnTo>
                  <a:pt x="354225" y="3489"/>
                </a:lnTo>
                <a:lnTo>
                  <a:pt x="401116" y="13594"/>
                </a:lnTo>
                <a:lnTo>
                  <a:pt x="444846" y="29763"/>
                </a:lnTo>
                <a:lnTo>
                  <a:pt x="484784" y="51450"/>
                </a:lnTo>
                <a:lnTo>
                  <a:pt x="520303" y="78105"/>
                </a:lnTo>
                <a:lnTo>
                  <a:pt x="550773" y="109179"/>
                </a:lnTo>
                <a:lnTo>
                  <a:pt x="575567" y="144124"/>
                </a:lnTo>
                <a:lnTo>
                  <a:pt x="594055" y="182392"/>
                </a:lnTo>
                <a:lnTo>
                  <a:pt x="605609" y="223433"/>
                </a:lnTo>
                <a:lnTo>
                  <a:pt x="609600" y="266700"/>
                </a:lnTo>
                <a:lnTo>
                  <a:pt x="605609" y="309966"/>
                </a:lnTo>
                <a:lnTo>
                  <a:pt x="594055" y="351007"/>
                </a:lnTo>
                <a:lnTo>
                  <a:pt x="575567" y="389275"/>
                </a:lnTo>
                <a:lnTo>
                  <a:pt x="550773" y="424220"/>
                </a:lnTo>
                <a:lnTo>
                  <a:pt x="520303" y="455294"/>
                </a:lnTo>
                <a:lnTo>
                  <a:pt x="484784" y="481949"/>
                </a:lnTo>
                <a:lnTo>
                  <a:pt x="444846" y="503636"/>
                </a:lnTo>
                <a:lnTo>
                  <a:pt x="401116" y="519805"/>
                </a:lnTo>
                <a:lnTo>
                  <a:pt x="354225" y="529910"/>
                </a:lnTo>
                <a:lnTo>
                  <a:pt x="304800" y="533400"/>
                </a:lnTo>
                <a:lnTo>
                  <a:pt x="255374" y="529910"/>
                </a:lnTo>
                <a:lnTo>
                  <a:pt x="208483" y="519805"/>
                </a:lnTo>
                <a:lnTo>
                  <a:pt x="164753" y="503636"/>
                </a:lnTo>
                <a:lnTo>
                  <a:pt x="124815" y="481949"/>
                </a:lnTo>
                <a:lnTo>
                  <a:pt x="89296" y="455294"/>
                </a:lnTo>
                <a:lnTo>
                  <a:pt x="58826" y="424220"/>
                </a:lnTo>
                <a:lnTo>
                  <a:pt x="34032" y="389275"/>
                </a:lnTo>
                <a:lnTo>
                  <a:pt x="15544" y="351007"/>
                </a:lnTo>
                <a:lnTo>
                  <a:pt x="3990" y="309966"/>
                </a:lnTo>
                <a:lnTo>
                  <a:pt x="0" y="266700"/>
                </a:lnTo>
                <a:close/>
              </a:path>
            </a:pathLst>
          </a:custGeom>
          <a:ln w="25400">
            <a:solidFill>
              <a:srgbClr val="CC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705600" y="5486400"/>
            <a:ext cx="609600" cy="5334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304800" y="0"/>
                </a:moveTo>
                <a:lnTo>
                  <a:pt x="255374" y="3490"/>
                </a:lnTo>
                <a:lnTo>
                  <a:pt x="208483" y="13596"/>
                </a:lnTo>
                <a:lnTo>
                  <a:pt x="164753" y="29768"/>
                </a:lnTo>
                <a:lnTo>
                  <a:pt x="124815" y="51457"/>
                </a:lnTo>
                <a:lnTo>
                  <a:pt x="89296" y="78114"/>
                </a:lnTo>
                <a:lnTo>
                  <a:pt x="58826" y="109190"/>
                </a:lnTo>
                <a:lnTo>
                  <a:pt x="34032" y="144135"/>
                </a:lnTo>
                <a:lnTo>
                  <a:pt x="15544" y="182402"/>
                </a:lnTo>
                <a:lnTo>
                  <a:pt x="3990" y="223439"/>
                </a:lnTo>
                <a:lnTo>
                  <a:pt x="0" y="266700"/>
                </a:lnTo>
                <a:lnTo>
                  <a:pt x="3990" y="309960"/>
                </a:lnTo>
                <a:lnTo>
                  <a:pt x="15544" y="350997"/>
                </a:lnTo>
                <a:lnTo>
                  <a:pt x="34032" y="389264"/>
                </a:lnTo>
                <a:lnTo>
                  <a:pt x="58826" y="424209"/>
                </a:lnTo>
                <a:lnTo>
                  <a:pt x="89296" y="455285"/>
                </a:lnTo>
                <a:lnTo>
                  <a:pt x="124815" y="481942"/>
                </a:lnTo>
                <a:lnTo>
                  <a:pt x="164753" y="503631"/>
                </a:lnTo>
                <a:lnTo>
                  <a:pt x="208483" y="519803"/>
                </a:lnTo>
                <a:lnTo>
                  <a:pt x="255374" y="529909"/>
                </a:lnTo>
                <a:lnTo>
                  <a:pt x="304800" y="533400"/>
                </a:lnTo>
                <a:lnTo>
                  <a:pt x="354225" y="529909"/>
                </a:lnTo>
                <a:lnTo>
                  <a:pt x="401116" y="519803"/>
                </a:lnTo>
                <a:lnTo>
                  <a:pt x="444846" y="503631"/>
                </a:lnTo>
                <a:lnTo>
                  <a:pt x="484784" y="481942"/>
                </a:lnTo>
                <a:lnTo>
                  <a:pt x="520303" y="455285"/>
                </a:lnTo>
                <a:lnTo>
                  <a:pt x="550773" y="424209"/>
                </a:lnTo>
                <a:lnTo>
                  <a:pt x="575567" y="389264"/>
                </a:lnTo>
                <a:lnTo>
                  <a:pt x="594055" y="350997"/>
                </a:lnTo>
                <a:lnTo>
                  <a:pt x="605609" y="309960"/>
                </a:lnTo>
                <a:lnTo>
                  <a:pt x="609600" y="266700"/>
                </a:lnTo>
                <a:lnTo>
                  <a:pt x="605609" y="223439"/>
                </a:lnTo>
                <a:lnTo>
                  <a:pt x="594055" y="182402"/>
                </a:lnTo>
                <a:lnTo>
                  <a:pt x="575567" y="144135"/>
                </a:lnTo>
                <a:lnTo>
                  <a:pt x="550773" y="109190"/>
                </a:lnTo>
                <a:lnTo>
                  <a:pt x="520303" y="78114"/>
                </a:lnTo>
                <a:lnTo>
                  <a:pt x="484784" y="51457"/>
                </a:lnTo>
                <a:lnTo>
                  <a:pt x="444846" y="29768"/>
                </a:lnTo>
                <a:lnTo>
                  <a:pt x="401116" y="13596"/>
                </a:lnTo>
                <a:lnTo>
                  <a:pt x="354225" y="3490"/>
                </a:lnTo>
                <a:lnTo>
                  <a:pt x="304800" y="0"/>
                </a:lnTo>
                <a:close/>
              </a:path>
            </a:pathLst>
          </a:custGeom>
          <a:solidFill>
            <a:srgbClr val="FFFF99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705600" y="5486400"/>
            <a:ext cx="609600" cy="5334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0" y="266700"/>
                </a:moveTo>
                <a:lnTo>
                  <a:pt x="3990" y="223439"/>
                </a:lnTo>
                <a:lnTo>
                  <a:pt x="15544" y="182402"/>
                </a:lnTo>
                <a:lnTo>
                  <a:pt x="34032" y="144135"/>
                </a:lnTo>
                <a:lnTo>
                  <a:pt x="58826" y="109190"/>
                </a:lnTo>
                <a:lnTo>
                  <a:pt x="89296" y="78114"/>
                </a:lnTo>
                <a:lnTo>
                  <a:pt x="124815" y="51457"/>
                </a:lnTo>
                <a:lnTo>
                  <a:pt x="164753" y="29768"/>
                </a:lnTo>
                <a:lnTo>
                  <a:pt x="208483" y="13596"/>
                </a:lnTo>
                <a:lnTo>
                  <a:pt x="255374" y="3490"/>
                </a:lnTo>
                <a:lnTo>
                  <a:pt x="304800" y="0"/>
                </a:lnTo>
                <a:lnTo>
                  <a:pt x="354225" y="3490"/>
                </a:lnTo>
                <a:lnTo>
                  <a:pt x="401116" y="13596"/>
                </a:lnTo>
                <a:lnTo>
                  <a:pt x="444846" y="29768"/>
                </a:lnTo>
                <a:lnTo>
                  <a:pt x="484784" y="51457"/>
                </a:lnTo>
                <a:lnTo>
                  <a:pt x="520303" y="78114"/>
                </a:lnTo>
                <a:lnTo>
                  <a:pt x="550773" y="109190"/>
                </a:lnTo>
                <a:lnTo>
                  <a:pt x="575567" y="144135"/>
                </a:lnTo>
                <a:lnTo>
                  <a:pt x="594055" y="182402"/>
                </a:lnTo>
                <a:lnTo>
                  <a:pt x="605609" y="223439"/>
                </a:lnTo>
                <a:lnTo>
                  <a:pt x="609600" y="266700"/>
                </a:lnTo>
                <a:lnTo>
                  <a:pt x="605609" y="309960"/>
                </a:lnTo>
                <a:lnTo>
                  <a:pt x="594055" y="350997"/>
                </a:lnTo>
                <a:lnTo>
                  <a:pt x="575567" y="389264"/>
                </a:lnTo>
                <a:lnTo>
                  <a:pt x="550773" y="424209"/>
                </a:lnTo>
                <a:lnTo>
                  <a:pt x="520303" y="455285"/>
                </a:lnTo>
                <a:lnTo>
                  <a:pt x="484784" y="481942"/>
                </a:lnTo>
                <a:lnTo>
                  <a:pt x="444846" y="503631"/>
                </a:lnTo>
                <a:lnTo>
                  <a:pt x="401116" y="519803"/>
                </a:lnTo>
                <a:lnTo>
                  <a:pt x="354225" y="529909"/>
                </a:lnTo>
                <a:lnTo>
                  <a:pt x="304800" y="533400"/>
                </a:lnTo>
                <a:lnTo>
                  <a:pt x="255374" y="529909"/>
                </a:lnTo>
                <a:lnTo>
                  <a:pt x="208483" y="519803"/>
                </a:lnTo>
                <a:lnTo>
                  <a:pt x="164753" y="503631"/>
                </a:lnTo>
                <a:lnTo>
                  <a:pt x="124815" y="481942"/>
                </a:lnTo>
                <a:lnTo>
                  <a:pt x="89296" y="455285"/>
                </a:lnTo>
                <a:lnTo>
                  <a:pt x="58826" y="424209"/>
                </a:lnTo>
                <a:lnTo>
                  <a:pt x="34032" y="389264"/>
                </a:lnTo>
                <a:lnTo>
                  <a:pt x="15544" y="350997"/>
                </a:lnTo>
                <a:lnTo>
                  <a:pt x="3990" y="309960"/>
                </a:lnTo>
                <a:lnTo>
                  <a:pt x="0" y="266700"/>
                </a:lnTo>
                <a:close/>
              </a:path>
            </a:pathLst>
          </a:custGeom>
          <a:ln w="25400">
            <a:solidFill>
              <a:srgbClr val="CC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924800" y="5486400"/>
            <a:ext cx="609600" cy="5334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304800" y="0"/>
                </a:moveTo>
                <a:lnTo>
                  <a:pt x="255374" y="3490"/>
                </a:lnTo>
                <a:lnTo>
                  <a:pt x="208483" y="13596"/>
                </a:lnTo>
                <a:lnTo>
                  <a:pt x="164753" y="29768"/>
                </a:lnTo>
                <a:lnTo>
                  <a:pt x="124815" y="51457"/>
                </a:lnTo>
                <a:lnTo>
                  <a:pt x="89296" y="78114"/>
                </a:lnTo>
                <a:lnTo>
                  <a:pt x="58826" y="109190"/>
                </a:lnTo>
                <a:lnTo>
                  <a:pt x="34032" y="144135"/>
                </a:lnTo>
                <a:lnTo>
                  <a:pt x="15544" y="182402"/>
                </a:lnTo>
                <a:lnTo>
                  <a:pt x="3990" y="223439"/>
                </a:lnTo>
                <a:lnTo>
                  <a:pt x="0" y="266700"/>
                </a:lnTo>
                <a:lnTo>
                  <a:pt x="3990" y="309960"/>
                </a:lnTo>
                <a:lnTo>
                  <a:pt x="15544" y="350997"/>
                </a:lnTo>
                <a:lnTo>
                  <a:pt x="34032" y="389264"/>
                </a:lnTo>
                <a:lnTo>
                  <a:pt x="58826" y="424209"/>
                </a:lnTo>
                <a:lnTo>
                  <a:pt x="89296" y="455285"/>
                </a:lnTo>
                <a:lnTo>
                  <a:pt x="124815" y="481942"/>
                </a:lnTo>
                <a:lnTo>
                  <a:pt x="164753" y="503631"/>
                </a:lnTo>
                <a:lnTo>
                  <a:pt x="208483" y="519803"/>
                </a:lnTo>
                <a:lnTo>
                  <a:pt x="255374" y="529909"/>
                </a:lnTo>
                <a:lnTo>
                  <a:pt x="304800" y="533400"/>
                </a:lnTo>
                <a:lnTo>
                  <a:pt x="354225" y="529909"/>
                </a:lnTo>
                <a:lnTo>
                  <a:pt x="401116" y="519803"/>
                </a:lnTo>
                <a:lnTo>
                  <a:pt x="444846" y="503631"/>
                </a:lnTo>
                <a:lnTo>
                  <a:pt x="484784" y="481942"/>
                </a:lnTo>
                <a:lnTo>
                  <a:pt x="520303" y="455285"/>
                </a:lnTo>
                <a:lnTo>
                  <a:pt x="550773" y="424209"/>
                </a:lnTo>
                <a:lnTo>
                  <a:pt x="575567" y="389264"/>
                </a:lnTo>
                <a:lnTo>
                  <a:pt x="594055" y="350997"/>
                </a:lnTo>
                <a:lnTo>
                  <a:pt x="605609" y="309960"/>
                </a:lnTo>
                <a:lnTo>
                  <a:pt x="609600" y="266700"/>
                </a:lnTo>
                <a:lnTo>
                  <a:pt x="605609" y="223439"/>
                </a:lnTo>
                <a:lnTo>
                  <a:pt x="594055" y="182402"/>
                </a:lnTo>
                <a:lnTo>
                  <a:pt x="575567" y="144135"/>
                </a:lnTo>
                <a:lnTo>
                  <a:pt x="550773" y="109190"/>
                </a:lnTo>
                <a:lnTo>
                  <a:pt x="520303" y="78114"/>
                </a:lnTo>
                <a:lnTo>
                  <a:pt x="484784" y="51457"/>
                </a:lnTo>
                <a:lnTo>
                  <a:pt x="444846" y="29768"/>
                </a:lnTo>
                <a:lnTo>
                  <a:pt x="401116" y="13596"/>
                </a:lnTo>
                <a:lnTo>
                  <a:pt x="354225" y="3490"/>
                </a:lnTo>
                <a:lnTo>
                  <a:pt x="304800" y="0"/>
                </a:lnTo>
                <a:close/>
              </a:path>
            </a:pathLst>
          </a:custGeom>
          <a:solidFill>
            <a:srgbClr val="FFFF99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924800" y="5486400"/>
            <a:ext cx="609600" cy="5334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0" y="266700"/>
                </a:moveTo>
                <a:lnTo>
                  <a:pt x="3990" y="223439"/>
                </a:lnTo>
                <a:lnTo>
                  <a:pt x="15544" y="182402"/>
                </a:lnTo>
                <a:lnTo>
                  <a:pt x="34032" y="144135"/>
                </a:lnTo>
                <a:lnTo>
                  <a:pt x="58826" y="109190"/>
                </a:lnTo>
                <a:lnTo>
                  <a:pt x="89296" y="78114"/>
                </a:lnTo>
                <a:lnTo>
                  <a:pt x="124815" y="51457"/>
                </a:lnTo>
                <a:lnTo>
                  <a:pt x="164753" y="29768"/>
                </a:lnTo>
                <a:lnTo>
                  <a:pt x="208483" y="13596"/>
                </a:lnTo>
                <a:lnTo>
                  <a:pt x="255374" y="3490"/>
                </a:lnTo>
                <a:lnTo>
                  <a:pt x="304800" y="0"/>
                </a:lnTo>
                <a:lnTo>
                  <a:pt x="354225" y="3490"/>
                </a:lnTo>
                <a:lnTo>
                  <a:pt x="401116" y="13596"/>
                </a:lnTo>
                <a:lnTo>
                  <a:pt x="444846" y="29768"/>
                </a:lnTo>
                <a:lnTo>
                  <a:pt x="484784" y="51457"/>
                </a:lnTo>
                <a:lnTo>
                  <a:pt x="520303" y="78114"/>
                </a:lnTo>
                <a:lnTo>
                  <a:pt x="550773" y="109190"/>
                </a:lnTo>
                <a:lnTo>
                  <a:pt x="575567" y="144135"/>
                </a:lnTo>
                <a:lnTo>
                  <a:pt x="594055" y="182402"/>
                </a:lnTo>
                <a:lnTo>
                  <a:pt x="605609" y="223439"/>
                </a:lnTo>
                <a:lnTo>
                  <a:pt x="609600" y="266700"/>
                </a:lnTo>
                <a:lnTo>
                  <a:pt x="605609" y="309960"/>
                </a:lnTo>
                <a:lnTo>
                  <a:pt x="594055" y="350997"/>
                </a:lnTo>
                <a:lnTo>
                  <a:pt x="575567" y="389264"/>
                </a:lnTo>
                <a:lnTo>
                  <a:pt x="550773" y="424209"/>
                </a:lnTo>
                <a:lnTo>
                  <a:pt x="520303" y="455285"/>
                </a:lnTo>
                <a:lnTo>
                  <a:pt x="484784" y="481942"/>
                </a:lnTo>
                <a:lnTo>
                  <a:pt x="444846" y="503631"/>
                </a:lnTo>
                <a:lnTo>
                  <a:pt x="401116" y="519803"/>
                </a:lnTo>
                <a:lnTo>
                  <a:pt x="354225" y="529909"/>
                </a:lnTo>
                <a:lnTo>
                  <a:pt x="304800" y="533400"/>
                </a:lnTo>
                <a:lnTo>
                  <a:pt x="255374" y="529909"/>
                </a:lnTo>
                <a:lnTo>
                  <a:pt x="208483" y="519803"/>
                </a:lnTo>
                <a:lnTo>
                  <a:pt x="164753" y="503631"/>
                </a:lnTo>
                <a:lnTo>
                  <a:pt x="124815" y="481942"/>
                </a:lnTo>
                <a:lnTo>
                  <a:pt x="89296" y="455285"/>
                </a:lnTo>
                <a:lnTo>
                  <a:pt x="58826" y="424209"/>
                </a:lnTo>
                <a:lnTo>
                  <a:pt x="34032" y="389264"/>
                </a:lnTo>
                <a:lnTo>
                  <a:pt x="15544" y="350997"/>
                </a:lnTo>
                <a:lnTo>
                  <a:pt x="3990" y="309960"/>
                </a:lnTo>
                <a:lnTo>
                  <a:pt x="0" y="266700"/>
                </a:lnTo>
                <a:close/>
              </a:path>
            </a:pathLst>
          </a:custGeom>
          <a:ln w="25400">
            <a:solidFill>
              <a:srgbClr val="CC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010400" y="5257800"/>
            <a:ext cx="381000" cy="228600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381000" y="0"/>
                </a:moveTo>
                <a:lnTo>
                  <a:pt x="0" y="228600"/>
                </a:lnTo>
              </a:path>
            </a:pathLst>
          </a:custGeom>
          <a:ln w="28575">
            <a:solidFill>
              <a:srgbClr val="99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848600" y="5257800"/>
            <a:ext cx="381000" cy="228600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0" y="0"/>
                </a:moveTo>
                <a:lnTo>
                  <a:pt x="381000" y="228600"/>
                </a:lnTo>
              </a:path>
            </a:pathLst>
          </a:custGeom>
          <a:ln w="28575">
            <a:solidFill>
              <a:srgbClr val="99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7375525" y="4572000"/>
            <a:ext cx="549275" cy="666750"/>
          </a:xfrm>
          <a:prstGeom prst="rect">
            <a:avLst/>
          </a:prstGeom>
          <a:solidFill>
            <a:srgbClr val="CCFFCC">
              <a:alpha val="50195"/>
            </a:srgbClr>
          </a:solidFill>
          <a:ln w="25400">
            <a:solidFill>
              <a:srgbClr val="003300"/>
            </a:solidFill>
          </a:ln>
        </p:spPr>
        <p:txBody>
          <a:bodyPr wrap="square" lIns="0" tIns="3175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250"/>
              </a:spcBef>
            </a:pPr>
            <a:r>
              <a:rPr dirty="0" sz="3600" b="1">
                <a:solidFill>
                  <a:srgbClr val="FF3300"/>
                </a:solidFill>
                <a:latin typeface="Times New Roman"/>
                <a:cs typeface="Times New Roman"/>
              </a:rPr>
              <a:t>7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572250" y="3448050"/>
            <a:ext cx="666750" cy="666750"/>
          </a:xfrm>
          <a:prstGeom prst="rect">
            <a:avLst/>
          </a:prstGeom>
          <a:solidFill>
            <a:srgbClr val="C9F1CE">
              <a:alpha val="50195"/>
            </a:srgbClr>
          </a:solidFill>
          <a:ln w="25400">
            <a:solidFill>
              <a:srgbClr val="003300"/>
            </a:solidFill>
          </a:ln>
        </p:spPr>
        <p:txBody>
          <a:bodyPr wrap="square" lIns="0" tIns="3111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245"/>
              </a:spcBef>
            </a:pPr>
            <a:r>
              <a:rPr dirty="0" sz="3600" spc="-5" b="1">
                <a:solidFill>
                  <a:srgbClr val="FF3300"/>
                </a:solidFill>
                <a:latin typeface="Times New Roman"/>
                <a:cs typeface="Times New Roman"/>
              </a:rPr>
              <a:t>16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096000" y="4114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457200"/>
                </a:lnTo>
              </a:path>
            </a:pathLst>
          </a:custGeom>
          <a:ln w="28575">
            <a:solidFill>
              <a:srgbClr val="99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239000" y="4114800"/>
            <a:ext cx="381000" cy="457200"/>
          </a:xfrm>
          <a:custGeom>
            <a:avLst/>
            <a:gdLst/>
            <a:ahLst/>
            <a:cxnLst/>
            <a:rect l="l" t="t" r="r" b="b"/>
            <a:pathLst>
              <a:path w="381000" h="457200">
                <a:moveTo>
                  <a:pt x="0" y="0"/>
                </a:moveTo>
                <a:lnTo>
                  <a:pt x="381000" y="457200"/>
                </a:lnTo>
              </a:path>
            </a:pathLst>
          </a:custGeom>
          <a:ln w="28575">
            <a:solidFill>
              <a:srgbClr val="99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657600" y="4572000"/>
            <a:ext cx="609600" cy="5334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304800" y="0"/>
                </a:moveTo>
                <a:lnTo>
                  <a:pt x="255374" y="3489"/>
                </a:lnTo>
                <a:lnTo>
                  <a:pt x="208483" y="13594"/>
                </a:lnTo>
                <a:lnTo>
                  <a:pt x="164753" y="29763"/>
                </a:lnTo>
                <a:lnTo>
                  <a:pt x="124815" y="51450"/>
                </a:lnTo>
                <a:lnTo>
                  <a:pt x="89296" y="78105"/>
                </a:lnTo>
                <a:lnTo>
                  <a:pt x="58826" y="109179"/>
                </a:lnTo>
                <a:lnTo>
                  <a:pt x="34032" y="144124"/>
                </a:lnTo>
                <a:lnTo>
                  <a:pt x="15544" y="182392"/>
                </a:lnTo>
                <a:lnTo>
                  <a:pt x="3990" y="223433"/>
                </a:lnTo>
                <a:lnTo>
                  <a:pt x="0" y="266700"/>
                </a:lnTo>
                <a:lnTo>
                  <a:pt x="3990" y="309966"/>
                </a:lnTo>
                <a:lnTo>
                  <a:pt x="15544" y="351007"/>
                </a:lnTo>
                <a:lnTo>
                  <a:pt x="34032" y="389275"/>
                </a:lnTo>
                <a:lnTo>
                  <a:pt x="58826" y="424220"/>
                </a:lnTo>
                <a:lnTo>
                  <a:pt x="89296" y="455294"/>
                </a:lnTo>
                <a:lnTo>
                  <a:pt x="124815" y="481949"/>
                </a:lnTo>
                <a:lnTo>
                  <a:pt x="164753" y="503636"/>
                </a:lnTo>
                <a:lnTo>
                  <a:pt x="208483" y="519805"/>
                </a:lnTo>
                <a:lnTo>
                  <a:pt x="255374" y="529910"/>
                </a:lnTo>
                <a:lnTo>
                  <a:pt x="304800" y="533400"/>
                </a:lnTo>
                <a:lnTo>
                  <a:pt x="354225" y="529910"/>
                </a:lnTo>
                <a:lnTo>
                  <a:pt x="401116" y="519805"/>
                </a:lnTo>
                <a:lnTo>
                  <a:pt x="444846" y="503636"/>
                </a:lnTo>
                <a:lnTo>
                  <a:pt x="484784" y="481949"/>
                </a:lnTo>
                <a:lnTo>
                  <a:pt x="520303" y="455294"/>
                </a:lnTo>
                <a:lnTo>
                  <a:pt x="550773" y="424220"/>
                </a:lnTo>
                <a:lnTo>
                  <a:pt x="575567" y="389275"/>
                </a:lnTo>
                <a:lnTo>
                  <a:pt x="594055" y="351007"/>
                </a:lnTo>
                <a:lnTo>
                  <a:pt x="605609" y="309966"/>
                </a:lnTo>
                <a:lnTo>
                  <a:pt x="609600" y="266700"/>
                </a:lnTo>
                <a:lnTo>
                  <a:pt x="605609" y="223433"/>
                </a:lnTo>
                <a:lnTo>
                  <a:pt x="594055" y="182392"/>
                </a:lnTo>
                <a:lnTo>
                  <a:pt x="575567" y="144124"/>
                </a:lnTo>
                <a:lnTo>
                  <a:pt x="550773" y="109179"/>
                </a:lnTo>
                <a:lnTo>
                  <a:pt x="520303" y="78105"/>
                </a:lnTo>
                <a:lnTo>
                  <a:pt x="484784" y="51450"/>
                </a:lnTo>
                <a:lnTo>
                  <a:pt x="444846" y="29763"/>
                </a:lnTo>
                <a:lnTo>
                  <a:pt x="401116" y="13594"/>
                </a:lnTo>
                <a:lnTo>
                  <a:pt x="354225" y="3489"/>
                </a:lnTo>
                <a:lnTo>
                  <a:pt x="304800" y="0"/>
                </a:lnTo>
                <a:close/>
              </a:path>
            </a:pathLst>
          </a:custGeom>
          <a:solidFill>
            <a:srgbClr val="FFFF99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657600" y="4572000"/>
            <a:ext cx="609600" cy="5334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0" y="266700"/>
                </a:moveTo>
                <a:lnTo>
                  <a:pt x="3990" y="223433"/>
                </a:lnTo>
                <a:lnTo>
                  <a:pt x="15544" y="182392"/>
                </a:lnTo>
                <a:lnTo>
                  <a:pt x="34032" y="144124"/>
                </a:lnTo>
                <a:lnTo>
                  <a:pt x="58826" y="109179"/>
                </a:lnTo>
                <a:lnTo>
                  <a:pt x="89296" y="78105"/>
                </a:lnTo>
                <a:lnTo>
                  <a:pt x="124815" y="51450"/>
                </a:lnTo>
                <a:lnTo>
                  <a:pt x="164753" y="29763"/>
                </a:lnTo>
                <a:lnTo>
                  <a:pt x="208483" y="13594"/>
                </a:lnTo>
                <a:lnTo>
                  <a:pt x="255374" y="3489"/>
                </a:lnTo>
                <a:lnTo>
                  <a:pt x="304800" y="0"/>
                </a:lnTo>
                <a:lnTo>
                  <a:pt x="354225" y="3489"/>
                </a:lnTo>
                <a:lnTo>
                  <a:pt x="401116" y="13594"/>
                </a:lnTo>
                <a:lnTo>
                  <a:pt x="444846" y="29763"/>
                </a:lnTo>
                <a:lnTo>
                  <a:pt x="484784" y="51450"/>
                </a:lnTo>
                <a:lnTo>
                  <a:pt x="520303" y="78105"/>
                </a:lnTo>
                <a:lnTo>
                  <a:pt x="550773" y="109179"/>
                </a:lnTo>
                <a:lnTo>
                  <a:pt x="575567" y="144124"/>
                </a:lnTo>
                <a:lnTo>
                  <a:pt x="594055" y="182392"/>
                </a:lnTo>
                <a:lnTo>
                  <a:pt x="605609" y="223433"/>
                </a:lnTo>
                <a:lnTo>
                  <a:pt x="609600" y="266700"/>
                </a:lnTo>
                <a:lnTo>
                  <a:pt x="605609" y="309966"/>
                </a:lnTo>
                <a:lnTo>
                  <a:pt x="594055" y="351007"/>
                </a:lnTo>
                <a:lnTo>
                  <a:pt x="575567" y="389275"/>
                </a:lnTo>
                <a:lnTo>
                  <a:pt x="550773" y="424220"/>
                </a:lnTo>
                <a:lnTo>
                  <a:pt x="520303" y="455294"/>
                </a:lnTo>
                <a:lnTo>
                  <a:pt x="484784" y="481949"/>
                </a:lnTo>
                <a:lnTo>
                  <a:pt x="444846" y="503636"/>
                </a:lnTo>
                <a:lnTo>
                  <a:pt x="401116" y="519805"/>
                </a:lnTo>
                <a:lnTo>
                  <a:pt x="354225" y="529910"/>
                </a:lnTo>
                <a:lnTo>
                  <a:pt x="304800" y="533400"/>
                </a:lnTo>
                <a:lnTo>
                  <a:pt x="255374" y="529910"/>
                </a:lnTo>
                <a:lnTo>
                  <a:pt x="208483" y="519805"/>
                </a:lnTo>
                <a:lnTo>
                  <a:pt x="164753" y="503636"/>
                </a:lnTo>
                <a:lnTo>
                  <a:pt x="124815" y="481949"/>
                </a:lnTo>
                <a:lnTo>
                  <a:pt x="89296" y="455294"/>
                </a:lnTo>
                <a:lnTo>
                  <a:pt x="58826" y="424220"/>
                </a:lnTo>
                <a:lnTo>
                  <a:pt x="34032" y="389275"/>
                </a:lnTo>
                <a:lnTo>
                  <a:pt x="15544" y="351007"/>
                </a:lnTo>
                <a:lnTo>
                  <a:pt x="3990" y="309966"/>
                </a:lnTo>
                <a:lnTo>
                  <a:pt x="0" y="266700"/>
                </a:lnTo>
                <a:close/>
              </a:path>
            </a:pathLst>
          </a:custGeom>
          <a:ln w="25400">
            <a:solidFill>
              <a:srgbClr val="CC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724400" y="4572000"/>
            <a:ext cx="609600" cy="5334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304800" y="0"/>
                </a:moveTo>
                <a:lnTo>
                  <a:pt x="255374" y="3489"/>
                </a:lnTo>
                <a:lnTo>
                  <a:pt x="208483" y="13594"/>
                </a:lnTo>
                <a:lnTo>
                  <a:pt x="164753" y="29763"/>
                </a:lnTo>
                <a:lnTo>
                  <a:pt x="124815" y="51450"/>
                </a:lnTo>
                <a:lnTo>
                  <a:pt x="89296" y="78105"/>
                </a:lnTo>
                <a:lnTo>
                  <a:pt x="58826" y="109179"/>
                </a:lnTo>
                <a:lnTo>
                  <a:pt x="34032" y="144124"/>
                </a:lnTo>
                <a:lnTo>
                  <a:pt x="15544" y="182392"/>
                </a:lnTo>
                <a:lnTo>
                  <a:pt x="3990" y="223433"/>
                </a:lnTo>
                <a:lnTo>
                  <a:pt x="0" y="266700"/>
                </a:lnTo>
                <a:lnTo>
                  <a:pt x="3990" y="309966"/>
                </a:lnTo>
                <a:lnTo>
                  <a:pt x="15544" y="351007"/>
                </a:lnTo>
                <a:lnTo>
                  <a:pt x="34032" y="389275"/>
                </a:lnTo>
                <a:lnTo>
                  <a:pt x="58826" y="424220"/>
                </a:lnTo>
                <a:lnTo>
                  <a:pt x="89296" y="455294"/>
                </a:lnTo>
                <a:lnTo>
                  <a:pt x="124815" y="481949"/>
                </a:lnTo>
                <a:lnTo>
                  <a:pt x="164753" y="503636"/>
                </a:lnTo>
                <a:lnTo>
                  <a:pt x="208483" y="519805"/>
                </a:lnTo>
                <a:lnTo>
                  <a:pt x="255374" y="529910"/>
                </a:lnTo>
                <a:lnTo>
                  <a:pt x="304800" y="533400"/>
                </a:lnTo>
                <a:lnTo>
                  <a:pt x="354225" y="529910"/>
                </a:lnTo>
                <a:lnTo>
                  <a:pt x="401116" y="519805"/>
                </a:lnTo>
                <a:lnTo>
                  <a:pt x="444846" y="503636"/>
                </a:lnTo>
                <a:lnTo>
                  <a:pt x="484784" y="481949"/>
                </a:lnTo>
                <a:lnTo>
                  <a:pt x="520303" y="455294"/>
                </a:lnTo>
                <a:lnTo>
                  <a:pt x="550773" y="424220"/>
                </a:lnTo>
                <a:lnTo>
                  <a:pt x="575567" y="389275"/>
                </a:lnTo>
                <a:lnTo>
                  <a:pt x="594055" y="351007"/>
                </a:lnTo>
                <a:lnTo>
                  <a:pt x="605609" y="309966"/>
                </a:lnTo>
                <a:lnTo>
                  <a:pt x="609600" y="266700"/>
                </a:lnTo>
                <a:lnTo>
                  <a:pt x="605609" y="223433"/>
                </a:lnTo>
                <a:lnTo>
                  <a:pt x="594055" y="182392"/>
                </a:lnTo>
                <a:lnTo>
                  <a:pt x="575567" y="144124"/>
                </a:lnTo>
                <a:lnTo>
                  <a:pt x="550773" y="109179"/>
                </a:lnTo>
                <a:lnTo>
                  <a:pt x="520303" y="78105"/>
                </a:lnTo>
                <a:lnTo>
                  <a:pt x="484784" y="51450"/>
                </a:lnTo>
                <a:lnTo>
                  <a:pt x="444846" y="29763"/>
                </a:lnTo>
                <a:lnTo>
                  <a:pt x="401116" y="13594"/>
                </a:lnTo>
                <a:lnTo>
                  <a:pt x="354225" y="3489"/>
                </a:lnTo>
                <a:lnTo>
                  <a:pt x="304800" y="0"/>
                </a:lnTo>
                <a:close/>
              </a:path>
            </a:pathLst>
          </a:custGeom>
          <a:solidFill>
            <a:srgbClr val="FFFF99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724400" y="4572000"/>
            <a:ext cx="609600" cy="5334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0" y="266700"/>
                </a:moveTo>
                <a:lnTo>
                  <a:pt x="3990" y="223433"/>
                </a:lnTo>
                <a:lnTo>
                  <a:pt x="15544" y="182392"/>
                </a:lnTo>
                <a:lnTo>
                  <a:pt x="34032" y="144124"/>
                </a:lnTo>
                <a:lnTo>
                  <a:pt x="58826" y="109179"/>
                </a:lnTo>
                <a:lnTo>
                  <a:pt x="89296" y="78105"/>
                </a:lnTo>
                <a:lnTo>
                  <a:pt x="124815" y="51450"/>
                </a:lnTo>
                <a:lnTo>
                  <a:pt x="164753" y="29763"/>
                </a:lnTo>
                <a:lnTo>
                  <a:pt x="208483" y="13594"/>
                </a:lnTo>
                <a:lnTo>
                  <a:pt x="255374" y="3489"/>
                </a:lnTo>
                <a:lnTo>
                  <a:pt x="304800" y="0"/>
                </a:lnTo>
                <a:lnTo>
                  <a:pt x="354225" y="3489"/>
                </a:lnTo>
                <a:lnTo>
                  <a:pt x="401116" y="13594"/>
                </a:lnTo>
                <a:lnTo>
                  <a:pt x="444846" y="29763"/>
                </a:lnTo>
                <a:lnTo>
                  <a:pt x="484784" y="51450"/>
                </a:lnTo>
                <a:lnTo>
                  <a:pt x="520303" y="78105"/>
                </a:lnTo>
                <a:lnTo>
                  <a:pt x="550773" y="109179"/>
                </a:lnTo>
                <a:lnTo>
                  <a:pt x="575567" y="144124"/>
                </a:lnTo>
                <a:lnTo>
                  <a:pt x="594055" y="182392"/>
                </a:lnTo>
                <a:lnTo>
                  <a:pt x="605609" y="223433"/>
                </a:lnTo>
                <a:lnTo>
                  <a:pt x="609600" y="266700"/>
                </a:lnTo>
                <a:lnTo>
                  <a:pt x="605609" y="309966"/>
                </a:lnTo>
                <a:lnTo>
                  <a:pt x="594055" y="351007"/>
                </a:lnTo>
                <a:lnTo>
                  <a:pt x="575567" y="389275"/>
                </a:lnTo>
                <a:lnTo>
                  <a:pt x="550773" y="424220"/>
                </a:lnTo>
                <a:lnTo>
                  <a:pt x="520303" y="455294"/>
                </a:lnTo>
                <a:lnTo>
                  <a:pt x="484784" y="481949"/>
                </a:lnTo>
                <a:lnTo>
                  <a:pt x="444846" y="503636"/>
                </a:lnTo>
                <a:lnTo>
                  <a:pt x="401116" y="519805"/>
                </a:lnTo>
                <a:lnTo>
                  <a:pt x="354225" y="529910"/>
                </a:lnTo>
                <a:lnTo>
                  <a:pt x="304800" y="533400"/>
                </a:lnTo>
                <a:lnTo>
                  <a:pt x="255374" y="529910"/>
                </a:lnTo>
                <a:lnTo>
                  <a:pt x="208483" y="519805"/>
                </a:lnTo>
                <a:lnTo>
                  <a:pt x="164753" y="503636"/>
                </a:lnTo>
                <a:lnTo>
                  <a:pt x="124815" y="481949"/>
                </a:lnTo>
                <a:lnTo>
                  <a:pt x="89296" y="455294"/>
                </a:lnTo>
                <a:lnTo>
                  <a:pt x="58826" y="424220"/>
                </a:lnTo>
                <a:lnTo>
                  <a:pt x="34032" y="389275"/>
                </a:lnTo>
                <a:lnTo>
                  <a:pt x="15544" y="351007"/>
                </a:lnTo>
                <a:lnTo>
                  <a:pt x="3990" y="309966"/>
                </a:lnTo>
                <a:lnTo>
                  <a:pt x="0" y="266700"/>
                </a:lnTo>
                <a:close/>
              </a:path>
            </a:pathLst>
          </a:custGeom>
          <a:ln w="25400">
            <a:solidFill>
              <a:srgbClr val="CC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4191000" y="3429000"/>
            <a:ext cx="685800" cy="666750"/>
          </a:xfrm>
          <a:prstGeom prst="rect">
            <a:avLst/>
          </a:prstGeom>
          <a:solidFill>
            <a:srgbClr val="CCFFCC">
              <a:alpha val="50195"/>
            </a:srgbClr>
          </a:solidFill>
          <a:ln w="25400">
            <a:solidFill>
              <a:srgbClr val="003300"/>
            </a:solidFill>
          </a:ln>
        </p:spPr>
        <p:txBody>
          <a:bodyPr wrap="square" lIns="0" tIns="3111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245"/>
              </a:spcBef>
            </a:pPr>
            <a:r>
              <a:rPr dirty="0" sz="3600" b="1">
                <a:solidFill>
                  <a:srgbClr val="FF3300"/>
                </a:solidFill>
                <a:latin typeface="Times New Roman"/>
                <a:cs typeface="Times New Roman"/>
              </a:rPr>
              <a:t>13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962400" y="4038600"/>
            <a:ext cx="228600" cy="533400"/>
          </a:xfrm>
          <a:custGeom>
            <a:avLst/>
            <a:gdLst/>
            <a:ahLst/>
            <a:cxnLst/>
            <a:rect l="l" t="t" r="r" b="b"/>
            <a:pathLst>
              <a:path w="228600" h="533400">
                <a:moveTo>
                  <a:pt x="228600" y="0"/>
                </a:moveTo>
                <a:lnTo>
                  <a:pt x="0" y="533400"/>
                </a:lnTo>
              </a:path>
            </a:pathLst>
          </a:custGeom>
          <a:ln w="28575">
            <a:solidFill>
              <a:srgbClr val="99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876800" y="4114800"/>
            <a:ext cx="152400" cy="457200"/>
          </a:xfrm>
          <a:custGeom>
            <a:avLst/>
            <a:gdLst/>
            <a:ahLst/>
            <a:cxnLst/>
            <a:rect l="l" t="t" r="r" b="b"/>
            <a:pathLst>
              <a:path w="152400" h="457200">
                <a:moveTo>
                  <a:pt x="0" y="0"/>
                </a:moveTo>
                <a:lnTo>
                  <a:pt x="152400" y="457200"/>
                </a:lnTo>
              </a:path>
            </a:pathLst>
          </a:custGeom>
          <a:ln w="28575">
            <a:solidFill>
              <a:srgbClr val="99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5334000" y="2286000"/>
            <a:ext cx="739775" cy="666750"/>
          </a:xfrm>
          <a:prstGeom prst="rect">
            <a:avLst/>
          </a:prstGeom>
          <a:solidFill>
            <a:srgbClr val="C9F1CE">
              <a:alpha val="50195"/>
            </a:srgbClr>
          </a:solidFill>
          <a:ln w="25400">
            <a:solidFill>
              <a:srgbClr val="003300"/>
            </a:solidFill>
          </a:ln>
        </p:spPr>
        <p:txBody>
          <a:bodyPr wrap="square" lIns="0" tIns="3111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245"/>
              </a:spcBef>
            </a:pPr>
            <a:r>
              <a:rPr dirty="0" sz="3600" b="1">
                <a:solidFill>
                  <a:srgbClr val="FF3300"/>
                </a:solidFill>
                <a:latin typeface="Times New Roman"/>
                <a:cs typeface="Times New Roman"/>
              </a:rPr>
              <a:t>29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495800" y="2971800"/>
            <a:ext cx="838200" cy="457200"/>
          </a:xfrm>
          <a:custGeom>
            <a:avLst/>
            <a:gdLst/>
            <a:ahLst/>
            <a:cxnLst/>
            <a:rect l="l" t="t" r="r" b="b"/>
            <a:pathLst>
              <a:path w="838200" h="457200">
                <a:moveTo>
                  <a:pt x="838200" y="0"/>
                </a:moveTo>
                <a:lnTo>
                  <a:pt x="0" y="457200"/>
                </a:lnTo>
              </a:path>
            </a:pathLst>
          </a:custGeom>
          <a:ln w="28575">
            <a:solidFill>
              <a:srgbClr val="99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096000" y="2971800"/>
            <a:ext cx="838200" cy="457200"/>
          </a:xfrm>
          <a:custGeom>
            <a:avLst/>
            <a:gdLst/>
            <a:ahLst/>
            <a:cxnLst/>
            <a:rect l="l" t="t" r="r" b="b"/>
            <a:pathLst>
              <a:path w="838200" h="457200">
                <a:moveTo>
                  <a:pt x="0" y="0"/>
                </a:moveTo>
                <a:lnTo>
                  <a:pt x="838200" y="457200"/>
                </a:lnTo>
              </a:path>
            </a:pathLst>
          </a:custGeom>
          <a:ln w="28575">
            <a:solidFill>
              <a:srgbClr val="99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4772025" y="2685415"/>
            <a:ext cx="2540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006666"/>
                </a:solidFill>
                <a:latin typeface="Times New Roman"/>
                <a:cs typeface="Times New Roman"/>
              </a:rPr>
              <a:t>0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448805" y="2653665"/>
            <a:ext cx="2540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006666"/>
                </a:solidFill>
                <a:latin typeface="Times New Roman"/>
                <a:cs typeface="Times New Roman"/>
              </a:rPr>
              <a:t>1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439659" y="3873245"/>
            <a:ext cx="2540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006666"/>
                </a:solidFill>
                <a:latin typeface="Times New Roman"/>
                <a:cs typeface="Times New Roman"/>
              </a:rPr>
              <a:t>1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049259" y="4825111"/>
            <a:ext cx="308610" cy="1201420"/>
          </a:xfrm>
          <a:prstGeom prst="rect">
            <a:avLst/>
          </a:prstGeom>
        </p:spPr>
        <p:txBody>
          <a:bodyPr wrap="square" lIns="0" tIns="514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dirty="0" sz="3600" b="1">
                <a:solidFill>
                  <a:srgbClr val="006666"/>
                </a:solidFill>
                <a:latin typeface="Times New Roman"/>
                <a:cs typeface="Times New Roman"/>
              </a:rPr>
              <a:t>1</a:t>
            </a:r>
            <a:endParaRPr sz="3600">
              <a:latin typeface="Times New Roman"/>
              <a:cs typeface="Times New Roman"/>
            </a:endParaRPr>
          </a:p>
          <a:p>
            <a:pPr marL="66675">
              <a:lnSpc>
                <a:spcPct val="100000"/>
              </a:lnSpc>
              <a:spcBef>
                <a:spcPts val="310"/>
              </a:spcBef>
            </a:pPr>
            <a:r>
              <a:rPr dirty="0" sz="3600" b="1">
                <a:solidFill>
                  <a:srgbClr val="990000"/>
                </a:solidFill>
                <a:latin typeface="Times New Roman"/>
                <a:cs typeface="Times New Roman"/>
              </a:rPr>
              <a:t>2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736975" y="3757803"/>
            <a:ext cx="2661285" cy="1909445"/>
          </a:xfrm>
          <a:prstGeom prst="rect">
            <a:avLst/>
          </a:prstGeom>
        </p:spPr>
        <p:txBody>
          <a:bodyPr wrap="square" lIns="0" tIns="127635" rIns="0" bIns="0" rtlCol="0" vert="horz">
            <a:spAutoFit/>
          </a:bodyPr>
          <a:lstStyle/>
          <a:p>
            <a:pPr marL="88900">
              <a:lnSpc>
                <a:spcPct val="100000"/>
              </a:lnSpc>
              <a:spcBef>
                <a:spcPts val="1005"/>
              </a:spcBef>
              <a:tabLst>
                <a:tab pos="1308100" algn="l"/>
                <a:tab pos="2419350" algn="l"/>
              </a:tabLst>
            </a:pPr>
            <a:r>
              <a:rPr dirty="0" sz="3600" b="1">
                <a:solidFill>
                  <a:srgbClr val="006666"/>
                </a:solidFill>
                <a:latin typeface="Times New Roman"/>
                <a:cs typeface="Times New Roman"/>
              </a:rPr>
              <a:t>0	</a:t>
            </a:r>
            <a:r>
              <a:rPr dirty="0" baseline="-3858" sz="5400" b="1">
                <a:solidFill>
                  <a:srgbClr val="006666"/>
                </a:solidFill>
                <a:latin typeface="Times New Roman"/>
                <a:cs typeface="Times New Roman"/>
              </a:rPr>
              <a:t>1	</a:t>
            </a:r>
            <a:r>
              <a:rPr dirty="0" sz="3600" b="1">
                <a:solidFill>
                  <a:srgbClr val="006666"/>
                </a:solidFill>
                <a:latin typeface="Times New Roman"/>
                <a:cs typeface="Times New Roman"/>
              </a:rPr>
              <a:t>0</a:t>
            </a:r>
            <a:endParaRPr sz="3600">
              <a:latin typeface="Times New Roman"/>
              <a:cs typeface="Times New Roman"/>
            </a:endParaRPr>
          </a:p>
          <a:p>
            <a:pPr marL="111125">
              <a:lnSpc>
                <a:spcPct val="100000"/>
              </a:lnSpc>
              <a:spcBef>
                <a:spcPts val="915"/>
              </a:spcBef>
              <a:tabLst>
                <a:tab pos="1177925" algn="l"/>
                <a:tab pos="2244725" algn="l"/>
              </a:tabLst>
            </a:pPr>
            <a:r>
              <a:rPr dirty="0" sz="3600" b="1">
                <a:solidFill>
                  <a:srgbClr val="990000"/>
                </a:solidFill>
                <a:latin typeface="Times New Roman"/>
                <a:cs typeface="Times New Roman"/>
              </a:rPr>
              <a:t>6	7	9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  <a:tabLst>
                <a:tab pos="1079500" algn="l"/>
                <a:tab pos="2114550" algn="l"/>
              </a:tabLst>
            </a:pPr>
            <a:r>
              <a:rPr dirty="0" sz="3600" b="1">
                <a:solidFill>
                  <a:srgbClr val="800080"/>
                </a:solidFill>
                <a:latin typeface="Times New Roman"/>
                <a:cs typeface="Times New Roman"/>
              </a:rPr>
              <a:t>00	01	10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632829" y="4895850"/>
            <a:ext cx="1910714" cy="1641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195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006666"/>
                </a:solidFill>
                <a:latin typeface="Times New Roman"/>
                <a:cs typeface="Times New Roman"/>
              </a:rPr>
              <a:t>0</a:t>
            </a:r>
            <a:endParaRPr sz="3600">
              <a:latin typeface="Times New Roman"/>
              <a:cs typeface="Times New Roman"/>
            </a:endParaRPr>
          </a:p>
          <a:p>
            <a:pPr marL="263525">
              <a:lnSpc>
                <a:spcPts val="4170"/>
              </a:lnSpc>
              <a:spcBef>
                <a:spcPts val="60"/>
              </a:spcBef>
            </a:pPr>
            <a:r>
              <a:rPr dirty="0" sz="3600" b="1">
                <a:solidFill>
                  <a:srgbClr val="990000"/>
                </a:solidFill>
                <a:latin typeface="Times New Roman"/>
                <a:cs typeface="Times New Roman"/>
              </a:rPr>
              <a:t>5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ts val="4170"/>
              </a:lnSpc>
              <a:tabLst>
                <a:tab pos="1276350" algn="l"/>
              </a:tabLst>
            </a:pPr>
            <a:r>
              <a:rPr dirty="0" sz="3600" spc="-70" b="1">
                <a:solidFill>
                  <a:srgbClr val="800080"/>
                </a:solidFill>
                <a:latin typeface="Times New Roman"/>
                <a:cs typeface="Times New Roman"/>
              </a:rPr>
              <a:t>110	</a:t>
            </a:r>
            <a:r>
              <a:rPr dirty="0" sz="3600" spc="-204" b="1">
                <a:solidFill>
                  <a:srgbClr val="800080"/>
                </a:solidFill>
                <a:latin typeface="Times New Roman"/>
                <a:cs typeface="Times New Roman"/>
              </a:rPr>
              <a:t>111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8153400" y="6096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0"/>
                </a:moveTo>
                <a:lnTo>
                  <a:pt x="0" y="0"/>
                </a:lnTo>
                <a:lnTo>
                  <a:pt x="0" y="381000"/>
                </a:lnTo>
                <a:lnTo>
                  <a:pt x="381000" y="381000"/>
                </a:lnTo>
                <a:lnTo>
                  <a:pt x="381000" y="333375"/>
                </a:lnTo>
                <a:lnTo>
                  <a:pt x="333375" y="333375"/>
                </a:lnTo>
                <a:lnTo>
                  <a:pt x="47625" y="190500"/>
                </a:lnTo>
                <a:lnTo>
                  <a:pt x="333375" y="47625"/>
                </a:lnTo>
                <a:lnTo>
                  <a:pt x="381000" y="47625"/>
                </a:lnTo>
                <a:lnTo>
                  <a:pt x="381000" y="0"/>
                </a:lnTo>
                <a:close/>
              </a:path>
              <a:path w="381000" h="381000">
                <a:moveTo>
                  <a:pt x="381000" y="47625"/>
                </a:moveTo>
                <a:lnTo>
                  <a:pt x="333375" y="47625"/>
                </a:lnTo>
                <a:lnTo>
                  <a:pt x="333375" y="333375"/>
                </a:lnTo>
                <a:lnTo>
                  <a:pt x="381000" y="333375"/>
                </a:lnTo>
                <a:lnTo>
                  <a:pt x="381000" y="47625"/>
                </a:lnTo>
                <a:close/>
              </a:path>
            </a:pathLst>
          </a:custGeom>
          <a:solidFill>
            <a:srgbClr val="5688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8201025" y="6572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0"/>
                </a:moveTo>
                <a:lnTo>
                  <a:pt x="0" y="142875"/>
                </a:lnTo>
                <a:lnTo>
                  <a:pt x="285750" y="285750"/>
                </a:lnTo>
                <a:lnTo>
                  <a:pt x="285750" y="0"/>
                </a:lnTo>
                <a:close/>
              </a:path>
            </a:pathLst>
          </a:custGeom>
          <a:solidFill>
            <a:srgbClr val="3452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8201025" y="6572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285750" y="0"/>
                </a:lnTo>
                <a:lnTo>
                  <a:pt x="285750" y="285750"/>
                </a:lnTo>
                <a:lnTo>
                  <a:pt x="0" y="142875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8153400" y="6096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381000"/>
                </a:move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09600" y="58674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0"/>
                </a:moveTo>
                <a:lnTo>
                  <a:pt x="0" y="0"/>
                </a:lnTo>
                <a:lnTo>
                  <a:pt x="0" y="381000"/>
                </a:lnTo>
                <a:lnTo>
                  <a:pt x="381000" y="381000"/>
                </a:lnTo>
                <a:lnTo>
                  <a:pt x="381000" y="333375"/>
                </a:lnTo>
                <a:lnTo>
                  <a:pt x="47625" y="333375"/>
                </a:lnTo>
                <a:lnTo>
                  <a:pt x="47625" y="47625"/>
                </a:lnTo>
                <a:lnTo>
                  <a:pt x="381000" y="47625"/>
                </a:lnTo>
                <a:lnTo>
                  <a:pt x="381000" y="0"/>
                </a:lnTo>
                <a:close/>
              </a:path>
              <a:path w="381000" h="381000">
                <a:moveTo>
                  <a:pt x="381000" y="47625"/>
                </a:moveTo>
                <a:lnTo>
                  <a:pt x="47625" y="47625"/>
                </a:lnTo>
                <a:lnTo>
                  <a:pt x="333375" y="190500"/>
                </a:lnTo>
                <a:lnTo>
                  <a:pt x="47625" y="333375"/>
                </a:lnTo>
                <a:lnTo>
                  <a:pt x="381000" y="333375"/>
                </a:lnTo>
                <a:lnTo>
                  <a:pt x="381000" y="47625"/>
                </a:lnTo>
                <a:close/>
              </a:path>
            </a:pathLst>
          </a:custGeom>
          <a:solidFill>
            <a:srgbClr val="5688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57225" y="59150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0"/>
                </a:moveTo>
                <a:lnTo>
                  <a:pt x="0" y="285750"/>
                </a:lnTo>
                <a:lnTo>
                  <a:pt x="285750" y="142875"/>
                </a:lnTo>
                <a:lnTo>
                  <a:pt x="0" y="0"/>
                </a:lnTo>
                <a:close/>
              </a:path>
            </a:pathLst>
          </a:custGeom>
          <a:solidFill>
            <a:srgbClr val="3452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57225" y="59150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142875"/>
                </a:moveTo>
                <a:lnTo>
                  <a:pt x="0" y="285750"/>
                </a:lnTo>
                <a:lnTo>
                  <a:pt x="0" y="0"/>
                </a:lnTo>
                <a:lnTo>
                  <a:pt x="285750" y="142875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09600" y="58674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381000"/>
                </a:move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73177"/>
            <a:ext cx="338582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5">
                <a:solidFill>
                  <a:srgbClr val="0000FF"/>
                </a:solidFill>
                <a:latin typeface="Microsoft YaHei"/>
                <a:cs typeface="Microsoft YaHei"/>
              </a:rPr>
              <a:t>三、</a:t>
            </a:r>
            <a:r>
              <a:rPr dirty="0" sz="4400" spc="20">
                <a:solidFill>
                  <a:srgbClr val="0000FF"/>
                </a:solidFill>
                <a:latin typeface="Microsoft YaHei"/>
                <a:cs typeface="Microsoft YaHei"/>
              </a:rPr>
              <a:t>前</a:t>
            </a:r>
            <a:r>
              <a:rPr dirty="0" sz="4400" spc="5">
                <a:solidFill>
                  <a:srgbClr val="0000FF"/>
                </a:solidFill>
                <a:latin typeface="Microsoft YaHei"/>
                <a:cs typeface="Microsoft YaHei"/>
              </a:rPr>
              <a:t>缀编码</a:t>
            </a:r>
            <a:endParaRPr sz="44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340" y="962640"/>
            <a:ext cx="8398510" cy="52952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34315" marR="5080" indent="1016635">
              <a:lnSpc>
                <a:spcPct val="114999"/>
              </a:lnSpc>
              <a:spcBef>
                <a:spcPts val="100"/>
              </a:spcBef>
            </a:pPr>
            <a:r>
              <a:rPr dirty="0" sz="4000" spc="5">
                <a:solidFill>
                  <a:srgbClr val="990000"/>
                </a:solidFill>
                <a:latin typeface="SimSun"/>
                <a:cs typeface="SimSun"/>
              </a:rPr>
              <a:t>指的是</a:t>
            </a:r>
            <a:r>
              <a:rPr dirty="0" sz="4000" spc="-5">
                <a:solidFill>
                  <a:srgbClr val="990000"/>
                </a:solidFill>
                <a:latin typeface="SimSun"/>
                <a:cs typeface="SimSun"/>
              </a:rPr>
              <a:t>，</a:t>
            </a:r>
            <a:r>
              <a:rPr dirty="0" sz="4000" b="1">
                <a:solidFill>
                  <a:srgbClr val="990000"/>
                </a:solidFill>
                <a:latin typeface="Microsoft YaHei"/>
                <a:cs typeface="Microsoft YaHei"/>
              </a:rPr>
              <a:t>任</a:t>
            </a:r>
            <a:r>
              <a:rPr dirty="0" sz="4000" spc="15" b="1">
                <a:solidFill>
                  <a:srgbClr val="990000"/>
                </a:solidFill>
                <a:latin typeface="Microsoft YaHei"/>
                <a:cs typeface="Microsoft YaHei"/>
              </a:rPr>
              <a:t>何</a:t>
            </a:r>
            <a:r>
              <a:rPr dirty="0" sz="4000" b="1">
                <a:solidFill>
                  <a:srgbClr val="990000"/>
                </a:solidFill>
                <a:latin typeface="Microsoft YaHei"/>
                <a:cs typeface="Microsoft YaHei"/>
              </a:rPr>
              <a:t>一</a:t>
            </a:r>
            <a:r>
              <a:rPr dirty="0" sz="4000" spc="15" b="1">
                <a:solidFill>
                  <a:srgbClr val="990000"/>
                </a:solidFill>
                <a:latin typeface="Microsoft YaHei"/>
                <a:cs typeface="Microsoft YaHei"/>
              </a:rPr>
              <a:t>个</a:t>
            </a:r>
            <a:r>
              <a:rPr dirty="0" sz="4000" b="1">
                <a:solidFill>
                  <a:srgbClr val="990000"/>
                </a:solidFill>
                <a:latin typeface="Microsoft YaHei"/>
                <a:cs typeface="Microsoft YaHei"/>
              </a:rPr>
              <a:t>字符</a:t>
            </a:r>
            <a:r>
              <a:rPr dirty="0" sz="4000" spc="15" b="1">
                <a:solidFill>
                  <a:srgbClr val="990000"/>
                </a:solidFill>
                <a:latin typeface="Microsoft YaHei"/>
                <a:cs typeface="Microsoft YaHei"/>
              </a:rPr>
              <a:t>的</a:t>
            </a:r>
            <a:r>
              <a:rPr dirty="0" sz="4000" b="1">
                <a:solidFill>
                  <a:srgbClr val="990000"/>
                </a:solidFill>
                <a:latin typeface="Microsoft YaHei"/>
                <a:cs typeface="Microsoft YaHei"/>
              </a:rPr>
              <a:t>编码</a:t>
            </a:r>
            <a:r>
              <a:rPr dirty="0" sz="4000" spc="-5" b="1">
                <a:solidFill>
                  <a:srgbClr val="990000"/>
                </a:solidFill>
                <a:latin typeface="Microsoft YaHei"/>
                <a:cs typeface="Microsoft YaHei"/>
              </a:rPr>
              <a:t>都 </a:t>
            </a:r>
            <a:r>
              <a:rPr dirty="0" sz="4000" spc="15" b="1">
                <a:solidFill>
                  <a:srgbClr val="990000"/>
                </a:solidFill>
                <a:latin typeface="Microsoft YaHei"/>
                <a:cs typeface="Microsoft YaHei"/>
              </a:rPr>
              <a:t>不</a:t>
            </a:r>
            <a:r>
              <a:rPr dirty="0" sz="4000" spc="5" b="1">
                <a:solidFill>
                  <a:srgbClr val="990000"/>
                </a:solidFill>
                <a:latin typeface="Microsoft YaHei"/>
                <a:cs typeface="Microsoft YaHei"/>
              </a:rPr>
              <a:t>是同</a:t>
            </a:r>
            <a:r>
              <a:rPr dirty="0" sz="4000" spc="15" b="1">
                <a:solidFill>
                  <a:srgbClr val="990000"/>
                </a:solidFill>
                <a:latin typeface="Microsoft YaHei"/>
                <a:cs typeface="Microsoft YaHei"/>
              </a:rPr>
              <a:t>一</a:t>
            </a:r>
            <a:r>
              <a:rPr dirty="0" sz="4000" spc="5" b="1">
                <a:solidFill>
                  <a:srgbClr val="990000"/>
                </a:solidFill>
                <a:latin typeface="Microsoft YaHei"/>
                <a:cs typeface="Microsoft YaHei"/>
              </a:rPr>
              <a:t>字符</a:t>
            </a:r>
            <a:r>
              <a:rPr dirty="0" sz="4000" spc="15" b="1">
                <a:solidFill>
                  <a:srgbClr val="990000"/>
                </a:solidFill>
                <a:latin typeface="Microsoft YaHei"/>
                <a:cs typeface="Microsoft YaHei"/>
              </a:rPr>
              <a:t>集</a:t>
            </a:r>
            <a:r>
              <a:rPr dirty="0" sz="4000" spc="5" b="1">
                <a:solidFill>
                  <a:srgbClr val="990000"/>
                </a:solidFill>
                <a:latin typeface="Microsoft YaHei"/>
                <a:cs typeface="Microsoft YaHei"/>
              </a:rPr>
              <a:t>中另</a:t>
            </a:r>
            <a:r>
              <a:rPr dirty="0" sz="4000" spc="15" b="1">
                <a:solidFill>
                  <a:srgbClr val="990000"/>
                </a:solidFill>
                <a:latin typeface="Microsoft YaHei"/>
                <a:cs typeface="Microsoft YaHei"/>
              </a:rPr>
              <a:t>一</a:t>
            </a:r>
            <a:r>
              <a:rPr dirty="0" sz="4000" spc="5" b="1">
                <a:solidFill>
                  <a:srgbClr val="990000"/>
                </a:solidFill>
                <a:latin typeface="Microsoft YaHei"/>
                <a:cs typeface="Microsoft YaHei"/>
              </a:rPr>
              <a:t>个字</a:t>
            </a:r>
            <a:r>
              <a:rPr dirty="0" sz="4000" spc="15" b="1">
                <a:solidFill>
                  <a:srgbClr val="990000"/>
                </a:solidFill>
                <a:latin typeface="Microsoft YaHei"/>
                <a:cs typeface="Microsoft YaHei"/>
              </a:rPr>
              <a:t>符</a:t>
            </a:r>
            <a:r>
              <a:rPr dirty="0" sz="4000" spc="5" b="1">
                <a:solidFill>
                  <a:srgbClr val="990000"/>
                </a:solidFill>
                <a:latin typeface="Microsoft YaHei"/>
                <a:cs typeface="Microsoft YaHei"/>
              </a:rPr>
              <a:t>的编</a:t>
            </a:r>
            <a:r>
              <a:rPr dirty="0" sz="4000" spc="-5" b="1">
                <a:solidFill>
                  <a:srgbClr val="990000"/>
                </a:solidFill>
                <a:latin typeface="Microsoft YaHei"/>
                <a:cs typeface="Microsoft YaHei"/>
              </a:rPr>
              <a:t>码 </a:t>
            </a:r>
            <a:r>
              <a:rPr dirty="0" sz="4000" spc="15" b="1">
                <a:solidFill>
                  <a:srgbClr val="990000"/>
                </a:solidFill>
                <a:latin typeface="Microsoft YaHei"/>
                <a:cs typeface="Microsoft YaHei"/>
              </a:rPr>
              <a:t>的</a:t>
            </a:r>
            <a:r>
              <a:rPr dirty="0" sz="4000" spc="5" b="1">
                <a:solidFill>
                  <a:srgbClr val="990000"/>
                </a:solidFill>
                <a:latin typeface="Microsoft YaHei"/>
                <a:cs typeface="Microsoft YaHei"/>
              </a:rPr>
              <a:t>前缀</a:t>
            </a:r>
            <a:r>
              <a:rPr dirty="0" sz="4000" spc="-5">
                <a:solidFill>
                  <a:srgbClr val="990000"/>
                </a:solidFill>
                <a:latin typeface="SimSun"/>
                <a:cs typeface="SimSun"/>
              </a:rPr>
              <a:t>。</a:t>
            </a:r>
            <a:endParaRPr sz="4000">
              <a:latin typeface="SimSun"/>
              <a:cs typeface="SimSun"/>
            </a:endParaRPr>
          </a:p>
          <a:p>
            <a:pPr algn="just" marL="12700" marR="102870" indent="635635">
              <a:lnSpc>
                <a:spcPct val="120000"/>
              </a:lnSpc>
              <a:spcBef>
                <a:spcPts val="1885"/>
              </a:spcBef>
            </a:pPr>
            <a:r>
              <a:rPr dirty="0" sz="4000" spc="15" b="1">
                <a:solidFill>
                  <a:srgbClr val="006666"/>
                </a:solidFill>
                <a:latin typeface="Microsoft YaHei"/>
                <a:cs typeface="Microsoft YaHei"/>
              </a:rPr>
              <a:t>利用赫夫曼</a:t>
            </a:r>
            <a:r>
              <a:rPr dirty="0" sz="4000" b="1">
                <a:solidFill>
                  <a:srgbClr val="006666"/>
                </a:solidFill>
                <a:latin typeface="Microsoft YaHei"/>
                <a:cs typeface="Microsoft YaHei"/>
              </a:rPr>
              <a:t>树可</a:t>
            </a:r>
            <a:r>
              <a:rPr dirty="0" sz="4000" spc="15" b="1">
                <a:solidFill>
                  <a:srgbClr val="006666"/>
                </a:solidFill>
                <a:latin typeface="Microsoft YaHei"/>
                <a:cs typeface="Microsoft YaHei"/>
              </a:rPr>
              <a:t>以</a:t>
            </a:r>
            <a:r>
              <a:rPr dirty="0" sz="4000" b="1">
                <a:solidFill>
                  <a:srgbClr val="006666"/>
                </a:solidFill>
                <a:latin typeface="Microsoft YaHei"/>
                <a:cs typeface="Microsoft YaHei"/>
              </a:rPr>
              <a:t>构造</a:t>
            </a:r>
            <a:r>
              <a:rPr dirty="0" sz="4000" spc="15" b="1">
                <a:solidFill>
                  <a:srgbClr val="006666"/>
                </a:solidFill>
                <a:latin typeface="Microsoft YaHei"/>
                <a:cs typeface="Microsoft YaHei"/>
              </a:rPr>
              <a:t>一</a:t>
            </a:r>
            <a:r>
              <a:rPr dirty="0" sz="4000" b="1">
                <a:solidFill>
                  <a:srgbClr val="006666"/>
                </a:solidFill>
                <a:latin typeface="Microsoft YaHei"/>
                <a:cs typeface="Microsoft YaHei"/>
              </a:rPr>
              <a:t>种</a:t>
            </a:r>
            <a:r>
              <a:rPr dirty="0" sz="4000" spc="15" b="1">
                <a:solidFill>
                  <a:srgbClr val="006666"/>
                </a:solidFill>
                <a:latin typeface="Microsoft YaHei"/>
                <a:cs typeface="Microsoft YaHei"/>
              </a:rPr>
              <a:t>不</a:t>
            </a:r>
            <a:r>
              <a:rPr dirty="0" sz="4000" b="1">
                <a:solidFill>
                  <a:srgbClr val="006666"/>
                </a:solidFill>
                <a:latin typeface="Microsoft YaHei"/>
                <a:cs typeface="Microsoft YaHei"/>
              </a:rPr>
              <a:t>等</a:t>
            </a:r>
            <a:r>
              <a:rPr dirty="0" sz="4000" spc="-5" b="1">
                <a:solidFill>
                  <a:srgbClr val="006666"/>
                </a:solidFill>
                <a:latin typeface="Microsoft YaHei"/>
                <a:cs typeface="Microsoft YaHei"/>
              </a:rPr>
              <a:t>长 </a:t>
            </a:r>
            <a:r>
              <a:rPr dirty="0" sz="4000" spc="10" b="1">
                <a:solidFill>
                  <a:srgbClr val="006666"/>
                </a:solidFill>
                <a:latin typeface="Microsoft YaHei"/>
                <a:cs typeface="Microsoft YaHei"/>
              </a:rPr>
              <a:t>的</a:t>
            </a:r>
            <a:r>
              <a:rPr dirty="0" sz="4000" spc="-5" b="1">
                <a:solidFill>
                  <a:srgbClr val="006666"/>
                </a:solidFill>
                <a:latin typeface="Microsoft YaHei"/>
                <a:cs typeface="Microsoft YaHei"/>
              </a:rPr>
              <a:t>二</a:t>
            </a:r>
            <a:r>
              <a:rPr dirty="0" sz="4000" spc="10" b="1">
                <a:solidFill>
                  <a:srgbClr val="006666"/>
                </a:solidFill>
                <a:latin typeface="Microsoft YaHei"/>
                <a:cs typeface="Microsoft YaHei"/>
              </a:rPr>
              <a:t>进制</a:t>
            </a:r>
            <a:r>
              <a:rPr dirty="0" sz="4000" spc="-5" b="1">
                <a:solidFill>
                  <a:srgbClr val="006666"/>
                </a:solidFill>
                <a:latin typeface="Microsoft YaHei"/>
                <a:cs typeface="Microsoft YaHei"/>
              </a:rPr>
              <a:t>编</a:t>
            </a:r>
            <a:r>
              <a:rPr dirty="0" sz="4000" spc="10" b="1">
                <a:solidFill>
                  <a:srgbClr val="006666"/>
                </a:solidFill>
                <a:latin typeface="Microsoft YaHei"/>
                <a:cs typeface="Microsoft YaHei"/>
              </a:rPr>
              <a:t>码，</a:t>
            </a:r>
            <a:r>
              <a:rPr dirty="0" sz="4000" spc="-5" b="1">
                <a:solidFill>
                  <a:srgbClr val="006666"/>
                </a:solidFill>
                <a:latin typeface="Microsoft YaHei"/>
                <a:cs typeface="Microsoft YaHei"/>
              </a:rPr>
              <a:t>并</a:t>
            </a:r>
            <a:r>
              <a:rPr dirty="0" sz="4000" spc="10" b="1">
                <a:solidFill>
                  <a:srgbClr val="006666"/>
                </a:solidFill>
                <a:latin typeface="Microsoft YaHei"/>
                <a:cs typeface="Microsoft YaHei"/>
              </a:rPr>
              <a:t>且构</a:t>
            </a:r>
            <a:r>
              <a:rPr dirty="0" sz="4000" spc="-5" b="1">
                <a:solidFill>
                  <a:srgbClr val="006666"/>
                </a:solidFill>
                <a:latin typeface="Microsoft YaHei"/>
                <a:cs typeface="Microsoft YaHei"/>
              </a:rPr>
              <a:t>造</a:t>
            </a:r>
            <a:r>
              <a:rPr dirty="0" sz="4000" spc="10" b="1">
                <a:solidFill>
                  <a:srgbClr val="006666"/>
                </a:solidFill>
                <a:latin typeface="Microsoft YaHei"/>
                <a:cs typeface="Microsoft YaHei"/>
              </a:rPr>
              <a:t>所得</a:t>
            </a:r>
            <a:r>
              <a:rPr dirty="0" sz="4000" spc="55" b="1">
                <a:solidFill>
                  <a:srgbClr val="006666"/>
                </a:solidFill>
                <a:latin typeface="Microsoft YaHei"/>
                <a:cs typeface="Microsoft YaHei"/>
              </a:rPr>
              <a:t>的</a:t>
            </a:r>
            <a:r>
              <a:rPr dirty="0" sz="4000" b="1">
                <a:solidFill>
                  <a:srgbClr val="990000"/>
                </a:solidFill>
                <a:latin typeface="Microsoft YaHei"/>
                <a:cs typeface="Microsoft YaHei"/>
              </a:rPr>
              <a:t>赫夫 </a:t>
            </a:r>
            <a:r>
              <a:rPr dirty="0" sz="4000" spc="15" b="1">
                <a:solidFill>
                  <a:srgbClr val="990000"/>
                </a:solidFill>
                <a:latin typeface="Microsoft YaHei"/>
                <a:cs typeface="Microsoft YaHei"/>
              </a:rPr>
              <a:t>曼</a:t>
            </a:r>
            <a:r>
              <a:rPr dirty="0" sz="4000" b="1">
                <a:solidFill>
                  <a:srgbClr val="990000"/>
                </a:solidFill>
                <a:latin typeface="Microsoft YaHei"/>
                <a:cs typeface="Microsoft YaHei"/>
              </a:rPr>
              <a:t>编</a:t>
            </a:r>
            <a:r>
              <a:rPr dirty="0" sz="4000" spc="15" b="1">
                <a:solidFill>
                  <a:srgbClr val="990000"/>
                </a:solidFill>
                <a:latin typeface="Microsoft YaHei"/>
                <a:cs typeface="Microsoft YaHei"/>
              </a:rPr>
              <a:t>码</a:t>
            </a:r>
            <a:r>
              <a:rPr dirty="0" sz="4000" spc="15" b="1">
                <a:solidFill>
                  <a:srgbClr val="006666"/>
                </a:solidFill>
                <a:latin typeface="Microsoft YaHei"/>
                <a:cs typeface="Microsoft YaHei"/>
              </a:rPr>
              <a:t>是</a:t>
            </a:r>
            <a:r>
              <a:rPr dirty="0" sz="4000" b="1">
                <a:solidFill>
                  <a:srgbClr val="006666"/>
                </a:solidFill>
                <a:latin typeface="Microsoft YaHei"/>
                <a:cs typeface="Microsoft YaHei"/>
              </a:rPr>
              <a:t>一</a:t>
            </a:r>
            <a:r>
              <a:rPr dirty="0" sz="4000" spc="15" b="1">
                <a:solidFill>
                  <a:srgbClr val="006666"/>
                </a:solidFill>
                <a:latin typeface="Microsoft YaHei"/>
                <a:cs typeface="Microsoft YaHei"/>
              </a:rPr>
              <a:t>种</a:t>
            </a:r>
            <a:r>
              <a:rPr dirty="0" sz="4000" spc="15" b="1">
                <a:solidFill>
                  <a:srgbClr val="FF3300"/>
                </a:solidFill>
                <a:latin typeface="Microsoft YaHei"/>
                <a:cs typeface="Microsoft YaHei"/>
              </a:rPr>
              <a:t>最</a:t>
            </a:r>
            <a:r>
              <a:rPr dirty="0" sz="4000" b="1">
                <a:solidFill>
                  <a:srgbClr val="FF3300"/>
                </a:solidFill>
                <a:latin typeface="Microsoft YaHei"/>
                <a:cs typeface="Microsoft YaHei"/>
              </a:rPr>
              <a:t>优前</a:t>
            </a:r>
            <a:r>
              <a:rPr dirty="0" sz="4000" spc="15" b="1">
                <a:solidFill>
                  <a:srgbClr val="FF3300"/>
                </a:solidFill>
                <a:latin typeface="Microsoft YaHei"/>
                <a:cs typeface="Microsoft YaHei"/>
              </a:rPr>
              <a:t>缀</a:t>
            </a:r>
            <a:r>
              <a:rPr dirty="0" sz="4000" b="1">
                <a:solidFill>
                  <a:srgbClr val="FF3300"/>
                </a:solidFill>
                <a:latin typeface="Microsoft YaHei"/>
                <a:cs typeface="Microsoft YaHei"/>
              </a:rPr>
              <a:t>编</a:t>
            </a:r>
            <a:r>
              <a:rPr dirty="0" sz="4000" spc="25" b="1">
                <a:solidFill>
                  <a:srgbClr val="FF3300"/>
                </a:solidFill>
                <a:latin typeface="Microsoft YaHei"/>
                <a:cs typeface="Microsoft YaHei"/>
              </a:rPr>
              <a:t>码</a:t>
            </a:r>
            <a:r>
              <a:rPr dirty="0" sz="4000" spc="15" b="1">
                <a:solidFill>
                  <a:srgbClr val="006666"/>
                </a:solidFill>
                <a:latin typeface="Microsoft YaHei"/>
                <a:cs typeface="Microsoft YaHei"/>
              </a:rPr>
              <a:t>，</a:t>
            </a:r>
            <a:r>
              <a:rPr dirty="0" sz="4000" b="1">
                <a:solidFill>
                  <a:srgbClr val="006666"/>
                </a:solidFill>
                <a:latin typeface="Microsoft YaHei"/>
                <a:cs typeface="Microsoft YaHei"/>
              </a:rPr>
              <a:t>即使</a:t>
            </a:r>
            <a:r>
              <a:rPr dirty="0" sz="4000" spc="-5" b="1">
                <a:solidFill>
                  <a:srgbClr val="006666"/>
                </a:solidFill>
                <a:latin typeface="Microsoft YaHei"/>
                <a:cs typeface="Microsoft YaHei"/>
              </a:rPr>
              <a:t>所 </a:t>
            </a:r>
            <a:r>
              <a:rPr dirty="0" sz="4000" spc="15" b="1">
                <a:solidFill>
                  <a:srgbClr val="006666"/>
                </a:solidFill>
                <a:latin typeface="Microsoft YaHei"/>
                <a:cs typeface="Microsoft YaHei"/>
              </a:rPr>
              <a:t>传</a:t>
            </a:r>
            <a:r>
              <a:rPr dirty="0" sz="4000" spc="-5" b="1">
                <a:solidFill>
                  <a:srgbClr val="FF3300"/>
                </a:solidFill>
                <a:latin typeface="Microsoft YaHei"/>
                <a:cs typeface="Microsoft YaHei"/>
              </a:rPr>
              <a:t>电</a:t>
            </a:r>
            <a:r>
              <a:rPr dirty="0" sz="4000" spc="10" b="1">
                <a:solidFill>
                  <a:srgbClr val="FF3300"/>
                </a:solidFill>
                <a:latin typeface="Microsoft YaHei"/>
                <a:cs typeface="Microsoft YaHei"/>
              </a:rPr>
              <a:t>文的</a:t>
            </a:r>
            <a:r>
              <a:rPr dirty="0" sz="4000" spc="-5" b="1">
                <a:solidFill>
                  <a:srgbClr val="FF3300"/>
                </a:solidFill>
                <a:latin typeface="Microsoft YaHei"/>
                <a:cs typeface="Microsoft YaHei"/>
              </a:rPr>
              <a:t>总</a:t>
            </a:r>
            <a:r>
              <a:rPr dirty="0" sz="4000" spc="10" b="1">
                <a:solidFill>
                  <a:srgbClr val="FF3300"/>
                </a:solidFill>
                <a:latin typeface="Microsoft YaHei"/>
                <a:cs typeface="Microsoft YaHei"/>
              </a:rPr>
              <a:t>长度</a:t>
            </a:r>
            <a:r>
              <a:rPr dirty="0" sz="4000" spc="-5" b="1">
                <a:solidFill>
                  <a:srgbClr val="FF3300"/>
                </a:solidFill>
                <a:latin typeface="Microsoft YaHei"/>
                <a:cs typeface="Microsoft YaHei"/>
              </a:rPr>
              <a:t>最</a:t>
            </a:r>
            <a:r>
              <a:rPr dirty="0" sz="4000" spc="35" b="1">
                <a:solidFill>
                  <a:srgbClr val="FF3300"/>
                </a:solidFill>
                <a:latin typeface="Microsoft YaHei"/>
                <a:cs typeface="Microsoft YaHei"/>
              </a:rPr>
              <a:t>短</a:t>
            </a:r>
            <a:r>
              <a:rPr dirty="0" sz="4000" spc="-5" b="1">
                <a:solidFill>
                  <a:srgbClr val="006666"/>
                </a:solidFill>
                <a:latin typeface="Microsoft YaHei"/>
                <a:cs typeface="Microsoft YaHei"/>
              </a:rPr>
              <a:t>。</a:t>
            </a:r>
            <a:endParaRPr sz="40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58200" y="6172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0"/>
                </a:moveTo>
                <a:lnTo>
                  <a:pt x="0" y="0"/>
                </a:lnTo>
                <a:lnTo>
                  <a:pt x="0" y="381000"/>
                </a:lnTo>
                <a:lnTo>
                  <a:pt x="381000" y="381000"/>
                </a:lnTo>
                <a:lnTo>
                  <a:pt x="381000" y="333374"/>
                </a:lnTo>
                <a:lnTo>
                  <a:pt x="333375" y="333375"/>
                </a:lnTo>
                <a:lnTo>
                  <a:pt x="47625" y="190500"/>
                </a:lnTo>
                <a:lnTo>
                  <a:pt x="333375" y="47625"/>
                </a:lnTo>
                <a:lnTo>
                  <a:pt x="381000" y="47625"/>
                </a:lnTo>
                <a:lnTo>
                  <a:pt x="381000" y="0"/>
                </a:lnTo>
                <a:close/>
              </a:path>
              <a:path w="381000" h="381000">
                <a:moveTo>
                  <a:pt x="381000" y="47625"/>
                </a:moveTo>
                <a:lnTo>
                  <a:pt x="333375" y="47625"/>
                </a:lnTo>
                <a:lnTo>
                  <a:pt x="333375" y="333375"/>
                </a:lnTo>
                <a:lnTo>
                  <a:pt x="381000" y="333374"/>
                </a:lnTo>
                <a:lnTo>
                  <a:pt x="381000" y="47625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5058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0"/>
                </a:moveTo>
                <a:lnTo>
                  <a:pt x="0" y="142875"/>
                </a:lnTo>
                <a:lnTo>
                  <a:pt x="285750" y="285750"/>
                </a:lnTo>
                <a:lnTo>
                  <a:pt x="285750" y="0"/>
                </a:lnTo>
                <a:close/>
              </a:path>
            </a:pathLst>
          </a:custGeom>
          <a:solidFill>
            <a:srgbClr val="997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5058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285750" y="0"/>
                </a:lnTo>
                <a:lnTo>
                  <a:pt x="285750" y="285750"/>
                </a:lnTo>
                <a:lnTo>
                  <a:pt x="0" y="142875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458200" y="6172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381000"/>
                </a:move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31140" y="196043"/>
            <a:ext cx="8720455" cy="63366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57200" indent="457200">
              <a:lnSpc>
                <a:spcPct val="114999"/>
              </a:lnSpc>
              <a:spcBef>
                <a:spcPts val="100"/>
              </a:spcBef>
              <a:buFont typeface="Times New Roman"/>
              <a:buAutoNum type="arabicPeriod"/>
              <a:tabLst>
                <a:tab pos="927735" algn="l"/>
              </a:tabLst>
            </a:pPr>
            <a:r>
              <a:rPr dirty="0" sz="3600" spc="-5">
                <a:solidFill>
                  <a:srgbClr val="990000"/>
                </a:solidFill>
                <a:latin typeface="SimSun"/>
                <a:cs typeface="SimSun"/>
              </a:rPr>
              <a:t>熟练掌</a:t>
            </a:r>
            <a:r>
              <a:rPr dirty="0" sz="3600">
                <a:solidFill>
                  <a:srgbClr val="990000"/>
                </a:solidFill>
                <a:latin typeface="SimSun"/>
                <a:cs typeface="SimSun"/>
              </a:rPr>
              <a:t>握</a:t>
            </a:r>
            <a:r>
              <a:rPr dirty="0" sz="3600" spc="5" b="1">
                <a:solidFill>
                  <a:srgbClr val="990000"/>
                </a:solidFill>
                <a:latin typeface="Microsoft YaHei"/>
                <a:cs typeface="Microsoft YaHei"/>
              </a:rPr>
              <a:t>二叉树的结构特</a:t>
            </a:r>
            <a:r>
              <a:rPr dirty="0" sz="3600" spc="10" b="1">
                <a:solidFill>
                  <a:srgbClr val="990000"/>
                </a:solidFill>
                <a:latin typeface="Microsoft YaHei"/>
                <a:cs typeface="Microsoft YaHei"/>
              </a:rPr>
              <a:t>性</a:t>
            </a:r>
            <a:r>
              <a:rPr dirty="0" sz="3600" spc="-5">
                <a:solidFill>
                  <a:srgbClr val="990000"/>
                </a:solidFill>
                <a:latin typeface="SimSun"/>
                <a:cs typeface="SimSun"/>
              </a:rPr>
              <a:t>，了解相 </a:t>
            </a:r>
            <a:r>
              <a:rPr dirty="0" sz="3600">
                <a:solidFill>
                  <a:srgbClr val="990000"/>
                </a:solidFill>
                <a:latin typeface="SimSun"/>
                <a:cs typeface="SimSun"/>
              </a:rPr>
              <a:t>应的证明方法。</a:t>
            </a:r>
            <a:endParaRPr sz="3600">
              <a:latin typeface="SimSun"/>
              <a:cs typeface="SimSun"/>
            </a:endParaRPr>
          </a:p>
          <a:p>
            <a:pPr marL="12700" marR="463550" indent="457200">
              <a:lnSpc>
                <a:spcPct val="114999"/>
              </a:lnSpc>
              <a:spcBef>
                <a:spcPts val="5"/>
              </a:spcBef>
              <a:buFont typeface="Times New Roman"/>
              <a:buAutoNum type="arabicPeriod"/>
              <a:tabLst>
                <a:tab pos="927735" algn="l"/>
              </a:tabLst>
            </a:pPr>
            <a:r>
              <a:rPr dirty="0" sz="3600" spc="-5">
                <a:solidFill>
                  <a:srgbClr val="990000"/>
                </a:solidFill>
                <a:latin typeface="SimSun"/>
                <a:cs typeface="SimSun"/>
              </a:rPr>
              <a:t>熟悉二叉树的各</a:t>
            </a:r>
            <a:r>
              <a:rPr dirty="0" sz="3600">
                <a:solidFill>
                  <a:srgbClr val="990000"/>
                </a:solidFill>
                <a:latin typeface="SimSun"/>
                <a:cs typeface="SimSun"/>
              </a:rPr>
              <a:t>种</a:t>
            </a:r>
            <a:r>
              <a:rPr dirty="0" sz="3600" spc="5" b="1">
                <a:solidFill>
                  <a:srgbClr val="990000"/>
                </a:solidFill>
                <a:latin typeface="Microsoft YaHei"/>
                <a:cs typeface="Microsoft YaHei"/>
              </a:rPr>
              <a:t>存储结构</a:t>
            </a:r>
            <a:r>
              <a:rPr dirty="0" sz="3600" spc="-5">
                <a:solidFill>
                  <a:srgbClr val="990000"/>
                </a:solidFill>
                <a:latin typeface="SimSun"/>
                <a:cs typeface="SimSun"/>
              </a:rPr>
              <a:t>的特点及 </a:t>
            </a:r>
            <a:r>
              <a:rPr dirty="0" sz="3600">
                <a:solidFill>
                  <a:srgbClr val="990000"/>
                </a:solidFill>
                <a:latin typeface="SimSun"/>
                <a:cs typeface="SimSun"/>
              </a:rPr>
              <a:t>适用范围。</a:t>
            </a:r>
            <a:endParaRPr sz="3600">
              <a:latin typeface="SimSun"/>
              <a:cs typeface="SimSun"/>
            </a:endParaRPr>
          </a:p>
          <a:p>
            <a:pPr marL="12700" marR="5080" indent="457200">
              <a:lnSpc>
                <a:spcPct val="114999"/>
              </a:lnSpc>
              <a:buFont typeface="Times New Roman"/>
              <a:buAutoNum type="arabicPeriod"/>
              <a:tabLst>
                <a:tab pos="927735" algn="l"/>
              </a:tabLst>
            </a:pPr>
            <a:r>
              <a:rPr dirty="0" sz="3600" spc="5" b="1">
                <a:solidFill>
                  <a:srgbClr val="990000"/>
                </a:solidFill>
                <a:latin typeface="Microsoft YaHei"/>
                <a:cs typeface="Microsoft YaHei"/>
              </a:rPr>
              <a:t>遍历二叉</a:t>
            </a:r>
            <a:r>
              <a:rPr dirty="0" sz="3600" spc="10" b="1">
                <a:solidFill>
                  <a:srgbClr val="990000"/>
                </a:solidFill>
                <a:latin typeface="Microsoft YaHei"/>
                <a:cs typeface="Microsoft YaHei"/>
              </a:rPr>
              <a:t>树</a:t>
            </a:r>
            <a:r>
              <a:rPr dirty="0" sz="3600" spc="-5">
                <a:solidFill>
                  <a:srgbClr val="990000"/>
                </a:solidFill>
                <a:latin typeface="SimSun"/>
                <a:cs typeface="SimSun"/>
              </a:rPr>
              <a:t>是二叉树各种操作的基础。 </a:t>
            </a:r>
            <a:r>
              <a:rPr dirty="0" sz="3600">
                <a:solidFill>
                  <a:srgbClr val="990000"/>
                </a:solidFill>
                <a:latin typeface="SimSun"/>
                <a:cs typeface="SimSun"/>
              </a:rPr>
              <a:t>实现二叉树遍历的具体算法与所采用的存 储结构有关。掌握各种遍历策略</a:t>
            </a:r>
            <a:r>
              <a:rPr dirty="0" sz="3600" spc="10">
                <a:solidFill>
                  <a:srgbClr val="990000"/>
                </a:solidFill>
                <a:latin typeface="SimSun"/>
                <a:cs typeface="SimSun"/>
              </a:rPr>
              <a:t>的</a:t>
            </a:r>
            <a:r>
              <a:rPr dirty="0" sz="3600" spc="10" b="1">
                <a:solidFill>
                  <a:srgbClr val="990000"/>
                </a:solidFill>
                <a:latin typeface="Microsoft YaHei"/>
                <a:cs typeface="Microsoft YaHei"/>
              </a:rPr>
              <a:t>递归算 法</a:t>
            </a:r>
            <a:r>
              <a:rPr dirty="0" sz="3600">
                <a:solidFill>
                  <a:srgbClr val="990000"/>
                </a:solidFill>
                <a:latin typeface="SimSun"/>
                <a:cs typeface="SimSun"/>
              </a:rPr>
              <a:t>，</a:t>
            </a:r>
            <a:r>
              <a:rPr dirty="0" sz="3600" spc="10" b="1">
                <a:solidFill>
                  <a:srgbClr val="990000"/>
                </a:solidFill>
                <a:latin typeface="Microsoft YaHei"/>
                <a:cs typeface="Microsoft YaHei"/>
              </a:rPr>
              <a:t>灵活运用遍历算</a:t>
            </a:r>
            <a:r>
              <a:rPr dirty="0" sz="3600" spc="15" b="1">
                <a:solidFill>
                  <a:srgbClr val="990000"/>
                </a:solidFill>
                <a:latin typeface="Microsoft YaHei"/>
                <a:cs typeface="Microsoft YaHei"/>
              </a:rPr>
              <a:t>法</a:t>
            </a:r>
            <a:r>
              <a:rPr dirty="0" sz="3600">
                <a:solidFill>
                  <a:srgbClr val="990000"/>
                </a:solidFill>
                <a:latin typeface="SimSun"/>
                <a:cs typeface="SimSun"/>
              </a:rPr>
              <a:t>实现二叉树的其它 操作。</a:t>
            </a:r>
            <a:r>
              <a:rPr dirty="0" sz="3600" spc="10" b="1">
                <a:solidFill>
                  <a:srgbClr val="990000"/>
                </a:solidFill>
                <a:latin typeface="Microsoft YaHei"/>
                <a:cs typeface="Microsoft YaHei"/>
              </a:rPr>
              <a:t>层次遍</a:t>
            </a:r>
            <a:r>
              <a:rPr dirty="0" sz="3600" spc="15" b="1">
                <a:solidFill>
                  <a:srgbClr val="990000"/>
                </a:solidFill>
                <a:latin typeface="Microsoft YaHei"/>
                <a:cs typeface="Microsoft YaHei"/>
              </a:rPr>
              <a:t>历</a:t>
            </a:r>
            <a:r>
              <a:rPr dirty="0" sz="3600">
                <a:solidFill>
                  <a:srgbClr val="990000"/>
                </a:solidFill>
                <a:latin typeface="SimSun"/>
                <a:cs typeface="SimSun"/>
              </a:rPr>
              <a:t>是按另一种搜索策略进行 的遍历。</a:t>
            </a:r>
            <a:endParaRPr sz="36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140" y="237100"/>
            <a:ext cx="7818755" cy="6172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914400">
              <a:lnSpc>
                <a:spcPct val="140000"/>
              </a:lnSpc>
              <a:spcBef>
                <a:spcPts val="100"/>
              </a:spcBef>
            </a:pPr>
            <a:r>
              <a:rPr dirty="0" sz="3600" spc="-5">
                <a:solidFill>
                  <a:srgbClr val="990000"/>
                </a:solidFill>
                <a:latin typeface="Times New Roman"/>
                <a:cs typeface="Times New Roman"/>
              </a:rPr>
              <a:t>4.</a:t>
            </a:r>
            <a:r>
              <a:rPr dirty="0" sz="3600" spc="-60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990000"/>
                </a:solidFill>
                <a:latin typeface="SimSun"/>
                <a:cs typeface="SimSun"/>
              </a:rPr>
              <a:t>理解二叉</a:t>
            </a:r>
            <a:r>
              <a:rPr dirty="0" sz="3600" spc="-10">
                <a:solidFill>
                  <a:srgbClr val="990000"/>
                </a:solidFill>
                <a:latin typeface="SimSun"/>
                <a:cs typeface="SimSun"/>
              </a:rPr>
              <a:t>树</a:t>
            </a:r>
            <a:r>
              <a:rPr dirty="0" sz="3600" spc="10" b="1">
                <a:solidFill>
                  <a:srgbClr val="990000"/>
                </a:solidFill>
                <a:latin typeface="Microsoft YaHei"/>
                <a:cs typeface="Microsoft YaHei"/>
              </a:rPr>
              <a:t>线索化的实</a:t>
            </a:r>
            <a:r>
              <a:rPr dirty="0" sz="3600" b="1">
                <a:solidFill>
                  <a:srgbClr val="990000"/>
                </a:solidFill>
                <a:latin typeface="Microsoft YaHei"/>
                <a:cs typeface="Microsoft YaHei"/>
              </a:rPr>
              <a:t>质</a:t>
            </a:r>
            <a:r>
              <a:rPr dirty="0" sz="3600">
                <a:solidFill>
                  <a:srgbClr val="990000"/>
                </a:solidFill>
                <a:latin typeface="SimSun"/>
                <a:cs typeface="SimSun"/>
              </a:rPr>
              <a:t>是建立 结点与其在相应序列中的前驱或后继之 间的直接联系，熟练掌握二叉树</a:t>
            </a:r>
            <a:r>
              <a:rPr dirty="0" sz="3600" spc="-30">
                <a:solidFill>
                  <a:srgbClr val="990000"/>
                </a:solidFill>
                <a:latin typeface="SimSun"/>
                <a:cs typeface="SimSun"/>
              </a:rPr>
              <a:t>的</a:t>
            </a:r>
            <a:r>
              <a:rPr dirty="0" sz="3600" spc="10" b="1">
                <a:solidFill>
                  <a:srgbClr val="990000"/>
                </a:solidFill>
                <a:latin typeface="Microsoft YaHei"/>
                <a:cs typeface="Microsoft YaHei"/>
              </a:rPr>
              <a:t>线索 化过</a:t>
            </a:r>
            <a:r>
              <a:rPr dirty="0" sz="3600" spc="5" b="1">
                <a:solidFill>
                  <a:srgbClr val="990000"/>
                </a:solidFill>
                <a:latin typeface="Microsoft YaHei"/>
                <a:cs typeface="Microsoft YaHei"/>
              </a:rPr>
              <a:t>程</a:t>
            </a:r>
            <a:r>
              <a:rPr dirty="0" sz="3600">
                <a:solidFill>
                  <a:srgbClr val="990000"/>
                </a:solidFill>
                <a:latin typeface="SimSun"/>
                <a:cs typeface="SimSun"/>
              </a:rPr>
              <a:t>以及在中序线索化树上找给定结 点的前驱和后继的方法。二叉树</a:t>
            </a:r>
            <a:r>
              <a:rPr dirty="0" sz="3600" spc="-25">
                <a:solidFill>
                  <a:srgbClr val="990000"/>
                </a:solidFill>
                <a:latin typeface="SimSun"/>
                <a:cs typeface="SimSun"/>
              </a:rPr>
              <a:t>的</a:t>
            </a:r>
            <a:r>
              <a:rPr dirty="0" sz="3600" spc="10" b="1">
                <a:solidFill>
                  <a:srgbClr val="990000"/>
                </a:solidFill>
                <a:latin typeface="Microsoft YaHei"/>
                <a:cs typeface="Microsoft YaHei"/>
              </a:rPr>
              <a:t>线索 化过</a:t>
            </a:r>
            <a:r>
              <a:rPr dirty="0" sz="3600" spc="5" b="1">
                <a:solidFill>
                  <a:srgbClr val="990000"/>
                </a:solidFill>
                <a:latin typeface="Microsoft YaHei"/>
                <a:cs typeface="Microsoft YaHei"/>
              </a:rPr>
              <a:t>程</a:t>
            </a:r>
            <a:r>
              <a:rPr dirty="0" sz="3600" spc="-5">
                <a:solidFill>
                  <a:srgbClr val="990000"/>
                </a:solidFill>
                <a:latin typeface="SimSun"/>
                <a:cs typeface="SimSun"/>
              </a:rPr>
              <a:t>是</a:t>
            </a:r>
            <a:r>
              <a:rPr dirty="0" sz="3600" spc="10" b="1">
                <a:solidFill>
                  <a:srgbClr val="990000"/>
                </a:solidFill>
                <a:latin typeface="Microsoft YaHei"/>
                <a:cs typeface="Microsoft YaHei"/>
              </a:rPr>
              <a:t>基于</a:t>
            </a:r>
            <a:r>
              <a:rPr dirty="0" sz="3600">
                <a:solidFill>
                  <a:srgbClr val="990000"/>
                </a:solidFill>
                <a:latin typeface="SimSun"/>
                <a:cs typeface="SimSun"/>
              </a:rPr>
              <a:t>对二叉树进</a:t>
            </a:r>
            <a:r>
              <a:rPr dirty="0" sz="3600" spc="-15">
                <a:solidFill>
                  <a:srgbClr val="990000"/>
                </a:solidFill>
                <a:latin typeface="SimSun"/>
                <a:cs typeface="SimSun"/>
              </a:rPr>
              <a:t>行</a:t>
            </a:r>
            <a:r>
              <a:rPr dirty="0" sz="3600" spc="10" b="1">
                <a:solidFill>
                  <a:srgbClr val="990000"/>
                </a:solidFill>
                <a:latin typeface="Microsoft YaHei"/>
                <a:cs typeface="Microsoft YaHei"/>
              </a:rPr>
              <a:t>遍历</a:t>
            </a:r>
            <a:r>
              <a:rPr dirty="0" sz="3600">
                <a:solidFill>
                  <a:srgbClr val="990000"/>
                </a:solidFill>
                <a:latin typeface="SimSun"/>
                <a:cs typeface="SimSun"/>
              </a:rPr>
              <a:t>，而线 索二叉树上</a:t>
            </a:r>
            <a:r>
              <a:rPr dirty="0" sz="3600" spc="-10">
                <a:solidFill>
                  <a:srgbClr val="990000"/>
                </a:solidFill>
                <a:latin typeface="SimSun"/>
                <a:cs typeface="SimSun"/>
              </a:rPr>
              <a:t>的</a:t>
            </a:r>
            <a:r>
              <a:rPr dirty="0" sz="3600" spc="10" b="1">
                <a:solidFill>
                  <a:srgbClr val="990000"/>
                </a:solidFill>
                <a:latin typeface="Microsoft YaHei"/>
                <a:cs typeface="Microsoft YaHei"/>
              </a:rPr>
              <a:t>线索又为相应的遍历提供 </a:t>
            </a:r>
            <a:r>
              <a:rPr dirty="0" sz="3600">
                <a:solidFill>
                  <a:srgbClr val="990000"/>
                </a:solidFill>
                <a:latin typeface="SimSun"/>
                <a:cs typeface="SimSun"/>
              </a:rPr>
              <a:t>了</a:t>
            </a:r>
            <a:r>
              <a:rPr dirty="0" sz="3600" spc="10" b="1">
                <a:solidFill>
                  <a:srgbClr val="990000"/>
                </a:solidFill>
                <a:latin typeface="Microsoft YaHei"/>
                <a:cs typeface="Microsoft YaHei"/>
              </a:rPr>
              <a:t>方</a:t>
            </a:r>
            <a:r>
              <a:rPr dirty="0" sz="3600" spc="5" b="1">
                <a:solidFill>
                  <a:srgbClr val="990000"/>
                </a:solidFill>
                <a:latin typeface="Microsoft YaHei"/>
                <a:cs typeface="Microsoft YaHei"/>
              </a:rPr>
              <a:t>便</a:t>
            </a:r>
            <a:r>
              <a:rPr dirty="0" sz="3600">
                <a:solidFill>
                  <a:srgbClr val="990000"/>
                </a:solidFill>
                <a:latin typeface="SimSun"/>
                <a:cs typeface="SimSun"/>
              </a:rPr>
              <a:t>。</a:t>
            </a:r>
            <a:endParaRPr sz="36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9740" y="237100"/>
            <a:ext cx="8727440" cy="6172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457200" indent="914400">
              <a:lnSpc>
                <a:spcPct val="140000"/>
              </a:lnSpc>
              <a:spcBef>
                <a:spcPts val="100"/>
              </a:spcBef>
              <a:buFont typeface="Times New Roman"/>
              <a:buAutoNum type="arabicPeriod" startAt="5"/>
              <a:tabLst>
                <a:tab pos="1384935" algn="l"/>
              </a:tabLst>
            </a:pPr>
            <a:r>
              <a:rPr dirty="0" sz="3600">
                <a:solidFill>
                  <a:srgbClr val="990000"/>
                </a:solidFill>
                <a:latin typeface="SimSun"/>
                <a:cs typeface="SimSun"/>
              </a:rPr>
              <a:t>熟</a:t>
            </a:r>
            <a:r>
              <a:rPr dirty="0" sz="3600" spc="-5">
                <a:solidFill>
                  <a:srgbClr val="990000"/>
                </a:solidFill>
                <a:latin typeface="SimSun"/>
                <a:cs typeface="SimSun"/>
              </a:rPr>
              <a:t>悉</a:t>
            </a:r>
            <a:r>
              <a:rPr dirty="0" sz="3600" spc="10" b="1">
                <a:solidFill>
                  <a:srgbClr val="990000"/>
                </a:solidFill>
                <a:latin typeface="Microsoft YaHei"/>
                <a:cs typeface="Microsoft YaHei"/>
              </a:rPr>
              <a:t>树的</a:t>
            </a:r>
            <a:r>
              <a:rPr dirty="0" sz="3600">
                <a:solidFill>
                  <a:srgbClr val="990000"/>
                </a:solidFill>
                <a:latin typeface="SimSun"/>
                <a:cs typeface="SimSun"/>
              </a:rPr>
              <a:t>各</a:t>
            </a:r>
            <a:r>
              <a:rPr dirty="0" sz="3600" spc="-5">
                <a:solidFill>
                  <a:srgbClr val="990000"/>
                </a:solidFill>
                <a:latin typeface="SimSun"/>
                <a:cs typeface="SimSun"/>
              </a:rPr>
              <a:t>种</a:t>
            </a:r>
            <a:r>
              <a:rPr dirty="0" sz="3600" spc="10" b="1">
                <a:solidFill>
                  <a:srgbClr val="990000"/>
                </a:solidFill>
                <a:latin typeface="Microsoft YaHei"/>
                <a:cs typeface="Microsoft YaHei"/>
              </a:rPr>
              <a:t>存储结</a:t>
            </a:r>
            <a:r>
              <a:rPr dirty="0" sz="3600" b="1">
                <a:solidFill>
                  <a:srgbClr val="990000"/>
                </a:solidFill>
                <a:latin typeface="Microsoft YaHei"/>
                <a:cs typeface="Microsoft YaHei"/>
              </a:rPr>
              <a:t>构</a:t>
            </a:r>
            <a:r>
              <a:rPr dirty="0" sz="3600">
                <a:solidFill>
                  <a:srgbClr val="990000"/>
                </a:solidFill>
                <a:latin typeface="SimSun"/>
                <a:cs typeface="SimSun"/>
              </a:rPr>
              <a:t>及其特点， </a:t>
            </a:r>
            <a:r>
              <a:rPr dirty="0" sz="3600">
                <a:solidFill>
                  <a:srgbClr val="990000"/>
                </a:solidFill>
                <a:latin typeface="SimSun"/>
                <a:cs typeface="SimSun"/>
              </a:rPr>
              <a:t>掌</a:t>
            </a:r>
            <a:r>
              <a:rPr dirty="0" sz="3600" spc="-5">
                <a:solidFill>
                  <a:srgbClr val="990000"/>
                </a:solidFill>
                <a:latin typeface="SimSun"/>
                <a:cs typeface="SimSun"/>
              </a:rPr>
              <a:t>握</a:t>
            </a:r>
            <a:r>
              <a:rPr dirty="0" sz="3600" spc="10" b="1">
                <a:solidFill>
                  <a:srgbClr val="990000"/>
                </a:solidFill>
                <a:latin typeface="Microsoft YaHei"/>
                <a:cs typeface="Microsoft YaHei"/>
              </a:rPr>
              <a:t>树和森林与二叉树的转</a:t>
            </a:r>
            <a:r>
              <a:rPr dirty="0" sz="3600" spc="-10" b="1">
                <a:solidFill>
                  <a:srgbClr val="990000"/>
                </a:solidFill>
                <a:latin typeface="Microsoft YaHei"/>
                <a:cs typeface="Microsoft YaHei"/>
              </a:rPr>
              <a:t>换</a:t>
            </a:r>
            <a:r>
              <a:rPr dirty="0" sz="3600">
                <a:solidFill>
                  <a:srgbClr val="990000"/>
                </a:solidFill>
                <a:latin typeface="SimSun"/>
                <a:cs typeface="SimSun"/>
              </a:rPr>
              <a:t>方法。建立 </a:t>
            </a:r>
            <a:r>
              <a:rPr dirty="0" sz="3600">
                <a:solidFill>
                  <a:srgbClr val="990000"/>
                </a:solidFill>
                <a:latin typeface="SimSun"/>
                <a:cs typeface="SimSun"/>
              </a:rPr>
              <a:t>存储结构是进行其它操作的前提，因此读 者</a:t>
            </a:r>
            <a:r>
              <a:rPr dirty="0" sz="3600" spc="-5">
                <a:solidFill>
                  <a:srgbClr val="990000"/>
                </a:solidFill>
                <a:latin typeface="SimSun"/>
                <a:cs typeface="SimSun"/>
              </a:rPr>
              <a:t>应</a:t>
            </a:r>
            <a:r>
              <a:rPr dirty="0" sz="3600" spc="10" b="1">
                <a:solidFill>
                  <a:srgbClr val="990000"/>
                </a:solidFill>
                <a:latin typeface="Microsoft YaHei"/>
                <a:cs typeface="Microsoft YaHei"/>
              </a:rPr>
              <a:t>掌</a:t>
            </a:r>
            <a:r>
              <a:rPr dirty="0" sz="3600" b="1">
                <a:solidFill>
                  <a:srgbClr val="990000"/>
                </a:solidFill>
                <a:latin typeface="Microsoft YaHei"/>
                <a:cs typeface="Microsoft YaHei"/>
              </a:rPr>
              <a:t>握</a:t>
            </a:r>
            <a:r>
              <a:rPr dirty="0" sz="3600" spc="-190" b="1">
                <a:solidFill>
                  <a:srgbClr val="990000"/>
                </a:solidFill>
                <a:latin typeface="Microsoft YaHei"/>
                <a:cs typeface="Microsoft YaHei"/>
              </a:rPr>
              <a:t> </a:t>
            </a:r>
            <a:r>
              <a:rPr dirty="0" sz="3600">
                <a:solidFill>
                  <a:srgbClr val="990000"/>
                </a:solidFill>
                <a:latin typeface="Times New Roman"/>
                <a:cs typeface="Times New Roman"/>
              </a:rPr>
              <a:t>1</a:t>
            </a:r>
            <a:r>
              <a:rPr dirty="0" sz="3600" spc="-25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990000"/>
                </a:solidFill>
                <a:latin typeface="SimSun"/>
                <a:cs typeface="SimSun"/>
              </a:rPr>
              <a:t>至</a:t>
            </a:r>
            <a:r>
              <a:rPr dirty="0" sz="3600" spc="-925">
                <a:solidFill>
                  <a:srgbClr val="990000"/>
                </a:solidFill>
                <a:latin typeface="SimSun"/>
                <a:cs typeface="SimSun"/>
              </a:rPr>
              <a:t> </a:t>
            </a:r>
            <a:r>
              <a:rPr dirty="0" sz="3600">
                <a:solidFill>
                  <a:srgbClr val="990000"/>
                </a:solidFill>
                <a:latin typeface="Times New Roman"/>
                <a:cs typeface="Times New Roman"/>
              </a:rPr>
              <a:t>2</a:t>
            </a:r>
            <a:r>
              <a:rPr dirty="0" sz="3600" spc="-25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990000"/>
                </a:solidFill>
                <a:latin typeface="SimSun"/>
                <a:cs typeface="SimSun"/>
              </a:rPr>
              <a:t>种</a:t>
            </a:r>
            <a:r>
              <a:rPr dirty="0" sz="3600" spc="10" b="1">
                <a:solidFill>
                  <a:srgbClr val="990000"/>
                </a:solidFill>
                <a:latin typeface="Microsoft YaHei"/>
                <a:cs typeface="Microsoft YaHei"/>
              </a:rPr>
              <a:t>建立</a:t>
            </a:r>
            <a:r>
              <a:rPr dirty="0" sz="3600">
                <a:solidFill>
                  <a:srgbClr val="990000"/>
                </a:solidFill>
                <a:latin typeface="SimSun"/>
                <a:cs typeface="SimSun"/>
              </a:rPr>
              <a:t>二叉树和树</a:t>
            </a:r>
            <a:r>
              <a:rPr dirty="0" sz="3600" spc="-10">
                <a:solidFill>
                  <a:srgbClr val="990000"/>
                </a:solidFill>
                <a:latin typeface="SimSun"/>
                <a:cs typeface="SimSun"/>
              </a:rPr>
              <a:t>的</a:t>
            </a:r>
            <a:r>
              <a:rPr dirty="0" sz="3600" spc="10" b="1">
                <a:solidFill>
                  <a:srgbClr val="990000"/>
                </a:solidFill>
                <a:latin typeface="Microsoft YaHei"/>
                <a:cs typeface="Microsoft YaHei"/>
              </a:rPr>
              <a:t>存储 结构的方</a:t>
            </a:r>
            <a:r>
              <a:rPr dirty="0" sz="3600" b="1">
                <a:solidFill>
                  <a:srgbClr val="990000"/>
                </a:solidFill>
                <a:latin typeface="Microsoft YaHei"/>
                <a:cs typeface="Microsoft YaHei"/>
              </a:rPr>
              <a:t>法</a:t>
            </a:r>
            <a:r>
              <a:rPr dirty="0" sz="3600">
                <a:solidFill>
                  <a:srgbClr val="990000"/>
                </a:solidFill>
                <a:latin typeface="SimSun"/>
                <a:cs typeface="SimSun"/>
              </a:rPr>
              <a:t>。</a:t>
            </a:r>
            <a:endParaRPr sz="3600">
              <a:latin typeface="SimSun"/>
              <a:cs typeface="SimSun"/>
            </a:endParaRPr>
          </a:p>
          <a:p>
            <a:pPr marL="1384300" indent="-457834">
              <a:lnSpc>
                <a:spcPct val="100000"/>
              </a:lnSpc>
              <a:spcBef>
                <a:spcPts val="1735"/>
              </a:spcBef>
              <a:buFont typeface="Times New Roman"/>
              <a:buAutoNum type="arabicPeriod" startAt="5"/>
              <a:tabLst>
                <a:tab pos="1384935" algn="l"/>
              </a:tabLst>
            </a:pPr>
            <a:r>
              <a:rPr dirty="0" sz="3600">
                <a:solidFill>
                  <a:srgbClr val="990000"/>
                </a:solidFill>
                <a:latin typeface="SimSun"/>
                <a:cs typeface="SimSun"/>
              </a:rPr>
              <a:t>学会编</a:t>
            </a:r>
            <a:r>
              <a:rPr dirty="0" sz="3600" spc="-10">
                <a:solidFill>
                  <a:srgbClr val="990000"/>
                </a:solidFill>
                <a:latin typeface="SimSun"/>
                <a:cs typeface="SimSun"/>
              </a:rPr>
              <a:t>写</a:t>
            </a:r>
            <a:r>
              <a:rPr dirty="0" sz="3600" spc="10" b="1">
                <a:solidFill>
                  <a:srgbClr val="990000"/>
                </a:solidFill>
                <a:latin typeface="Microsoft YaHei"/>
                <a:cs typeface="Microsoft YaHei"/>
              </a:rPr>
              <a:t>实现树的各种操</a:t>
            </a:r>
            <a:r>
              <a:rPr dirty="0" sz="3600" spc="-5" b="1">
                <a:solidFill>
                  <a:srgbClr val="990000"/>
                </a:solidFill>
                <a:latin typeface="Microsoft YaHei"/>
                <a:cs typeface="Microsoft YaHei"/>
              </a:rPr>
              <a:t>作</a:t>
            </a:r>
            <a:r>
              <a:rPr dirty="0" sz="3600">
                <a:solidFill>
                  <a:srgbClr val="990000"/>
                </a:solidFill>
                <a:latin typeface="SimSun"/>
                <a:cs typeface="SimSun"/>
              </a:rPr>
              <a:t>的算法。</a:t>
            </a:r>
            <a:endParaRPr sz="3600">
              <a:latin typeface="SimSun"/>
              <a:cs typeface="SimSun"/>
            </a:endParaRPr>
          </a:p>
          <a:p>
            <a:pPr marL="12700" marR="459105" indent="914400">
              <a:lnSpc>
                <a:spcPct val="140000"/>
              </a:lnSpc>
              <a:buFont typeface="Times New Roman"/>
              <a:buAutoNum type="arabicPeriod" startAt="5"/>
              <a:tabLst>
                <a:tab pos="1384935" algn="l"/>
              </a:tabLst>
            </a:pPr>
            <a:r>
              <a:rPr dirty="0" sz="3600">
                <a:solidFill>
                  <a:srgbClr val="990000"/>
                </a:solidFill>
                <a:latin typeface="SimSun"/>
                <a:cs typeface="SimSun"/>
              </a:rPr>
              <a:t>了</a:t>
            </a:r>
            <a:r>
              <a:rPr dirty="0" sz="3600" spc="-5">
                <a:solidFill>
                  <a:srgbClr val="990000"/>
                </a:solidFill>
                <a:latin typeface="SimSun"/>
                <a:cs typeface="SimSun"/>
              </a:rPr>
              <a:t>解</a:t>
            </a:r>
            <a:r>
              <a:rPr dirty="0" sz="3600" spc="10" b="1">
                <a:solidFill>
                  <a:srgbClr val="990000"/>
                </a:solidFill>
                <a:latin typeface="Microsoft YaHei"/>
                <a:cs typeface="Microsoft YaHei"/>
              </a:rPr>
              <a:t>最优树的特</a:t>
            </a:r>
            <a:r>
              <a:rPr dirty="0" sz="3600" spc="5" b="1">
                <a:solidFill>
                  <a:srgbClr val="990000"/>
                </a:solidFill>
                <a:latin typeface="Microsoft YaHei"/>
                <a:cs typeface="Microsoft YaHei"/>
              </a:rPr>
              <a:t>性</a:t>
            </a:r>
            <a:r>
              <a:rPr dirty="0" sz="3600">
                <a:solidFill>
                  <a:srgbClr val="990000"/>
                </a:solidFill>
                <a:latin typeface="SimSun"/>
                <a:cs typeface="SimSun"/>
              </a:rPr>
              <a:t>，掌</a:t>
            </a:r>
            <a:r>
              <a:rPr dirty="0" sz="3600" spc="-5">
                <a:solidFill>
                  <a:srgbClr val="990000"/>
                </a:solidFill>
                <a:latin typeface="SimSun"/>
                <a:cs typeface="SimSun"/>
              </a:rPr>
              <a:t>握</a:t>
            </a:r>
            <a:r>
              <a:rPr dirty="0" sz="3600" spc="10" b="1">
                <a:solidFill>
                  <a:srgbClr val="990000"/>
                </a:solidFill>
                <a:latin typeface="Microsoft YaHei"/>
                <a:cs typeface="Microsoft YaHei"/>
              </a:rPr>
              <a:t>建立最优 </a:t>
            </a:r>
            <a:r>
              <a:rPr dirty="0" sz="3600" spc="10" b="1">
                <a:solidFill>
                  <a:srgbClr val="990000"/>
                </a:solidFill>
                <a:latin typeface="Microsoft YaHei"/>
                <a:cs typeface="Microsoft YaHei"/>
              </a:rPr>
              <a:t>树和哈夫曼编</a:t>
            </a:r>
            <a:r>
              <a:rPr dirty="0" sz="3600" b="1">
                <a:solidFill>
                  <a:srgbClr val="990000"/>
                </a:solidFill>
                <a:latin typeface="Microsoft YaHei"/>
                <a:cs typeface="Microsoft YaHei"/>
              </a:rPr>
              <a:t>码</a:t>
            </a:r>
            <a:r>
              <a:rPr dirty="0" sz="3600">
                <a:solidFill>
                  <a:srgbClr val="990000"/>
                </a:solidFill>
                <a:latin typeface="SimSun"/>
                <a:cs typeface="SimSun"/>
              </a:rPr>
              <a:t>的方法。</a:t>
            </a:r>
            <a:endParaRPr sz="36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000" y="1066800"/>
            <a:ext cx="8382000" cy="2228850"/>
          </a:xfrm>
          <a:custGeom>
            <a:avLst/>
            <a:gdLst/>
            <a:ahLst/>
            <a:cxnLst/>
            <a:rect l="l" t="t" r="r" b="b"/>
            <a:pathLst>
              <a:path w="8382000" h="2228850">
                <a:moveTo>
                  <a:pt x="0" y="2228850"/>
                </a:moveTo>
                <a:lnTo>
                  <a:pt x="8382000" y="2228850"/>
                </a:lnTo>
                <a:lnTo>
                  <a:pt x="8382000" y="0"/>
                </a:lnTo>
                <a:lnTo>
                  <a:pt x="0" y="0"/>
                </a:lnTo>
                <a:lnTo>
                  <a:pt x="0" y="2228850"/>
                </a:lnTo>
                <a:close/>
              </a:path>
            </a:pathLst>
          </a:custGeom>
          <a:solidFill>
            <a:srgbClr val="FAE1DF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0026" y="970152"/>
            <a:ext cx="7604759" cy="216598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078989" marR="5080" indent="-2066925">
              <a:lnSpc>
                <a:spcPct val="130000"/>
              </a:lnSpc>
              <a:spcBef>
                <a:spcPts val="100"/>
              </a:spcBef>
            </a:pPr>
            <a:r>
              <a:rPr dirty="0" sz="5400" spc="25">
                <a:solidFill>
                  <a:srgbClr val="9C4E00"/>
                </a:solidFill>
                <a:latin typeface="Microsoft YaHei"/>
                <a:cs typeface="Microsoft YaHei"/>
              </a:rPr>
              <a:t>对</a:t>
            </a:r>
            <a:r>
              <a:rPr dirty="0" sz="5400" spc="20">
                <a:solidFill>
                  <a:srgbClr val="9C4E00"/>
                </a:solidFill>
                <a:latin typeface="Microsoft YaHei"/>
                <a:cs typeface="Microsoft YaHei"/>
              </a:rPr>
              <a:t>比</a:t>
            </a:r>
            <a:r>
              <a:rPr dirty="0" sz="5400" spc="25">
                <a:solidFill>
                  <a:srgbClr val="FF0000"/>
                </a:solidFill>
                <a:latin typeface="Microsoft YaHei"/>
                <a:cs typeface="Microsoft YaHei"/>
              </a:rPr>
              <a:t>树型结</a:t>
            </a:r>
            <a:r>
              <a:rPr dirty="0" sz="5400" spc="20">
                <a:solidFill>
                  <a:srgbClr val="FF0000"/>
                </a:solidFill>
                <a:latin typeface="Microsoft YaHei"/>
                <a:cs typeface="Microsoft YaHei"/>
              </a:rPr>
              <a:t>构</a:t>
            </a:r>
            <a:r>
              <a:rPr dirty="0" sz="5400" spc="20">
                <a:solidFill>
                  <a:srgbClr val="9C4E00"/>
                </a:solidFill>
                <a:latin typeface="Microsoft YaHei"/>
                <a:cs typeface="Microsoft YaHei"/>
              </a:rPr>
              <a:t>和</a:t>
            </a:r>
            <a:r>
              <a:rPr dirty="0" sz="5400" spc="25">
                <a:solidFill>
                  <a:srgbClr val="FF0000"/>
                </a:solidFill>
                <a:latin typeface="Microsoft YaHei"/>
                <a:cs typeface="Microsoft YaHei"/>
              </a:rPr>
              <a:t>线性结构 </a:t>
            </a:r>
            <a:r>
              <a:rPr dirty="0" sz="5400" spc="25">
                <a:solidFill>
                  <a:srgbClr val="9C4E00"/>
                </a:solidFill>
                <a:latin typeface="Microsoft YaHei"/>
                <a:cs typeface="Microsoft YaHei"/>
              </a:rPr>
              <a:t>的结构特点</a:t>
            </a:r>
            <a:endParaRPr sz="54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075" y="4871994"/>
            <a:ext cx="2810510" cy="1905000"/>
          </a:xfrm>
          <a:custGeom>
            <a:avLst/>
            <a:gdLst/>
            <a:ahLst/>
            <a:cxnLst/>
            <a:rect l="l" t="t" r="r" b="b"/>
            <a:pathLst>
              <a:path w="2810510" h="1905000">
                <a:moveTo>
                  <a:pt x="2591365" y="406399"/>
                </a:moveTo>
                <a:lnTo>
                  <a:pt x="2314828" y="406399"/>
                </a:lnTo>
                <a:lnTo>
                  <a:pt x="2312210" y="431799"/>
                </a:lnTo>
                <a:lnTo>
                  <a:pt x="2309556" y="457199"/>
                </a:lnTo>
                <a:lnTo>
                  <a:pt x="2320101" y="469899"/>
                </a:lnTo>
                <a:lnTo>
                  <a:pt x="2333264" y="482599"/>
                </a:lnTo>
                <a:lnTo>
                  <a:pt x="2417552" y="482599"/>
                </a:lnTo>
                <a:lnTo>
                  <a:pt x="2430715" y="495299"/>
                </a:lnTo>
                <a:lnTo>
                  <a:pt x="2349082" y="558799"/>
                </a:lnTo>
                <a:lnTo>
                  <a:pt x="2372790" y="558799"/>
                </a:lnTo>
                <a:lnTo>
                  <a:pt x="2385953" y="571499"/>
                </a:lnTo>
                <a:lnTo>
                  <a:pt x="2396462" y="571499"/>
                </a:lnTo>
                <a:lnTo>
                  <a:pt x="2404389" y="584199"/>
                </a:lnTo>
                <a:lnTo>
                  <a:pt x="2380681" y="622299"/>
                </a:lnTo>
                <a:lnTo>
                  <a:pt x="2367518" y="660399"/>
                </a:lnTo>
                <a:lnTo>
                  <a:pt x="2354354" y="711199"/>
                </a:lnTo>
                <a:lnTo>
                  <a:pt x="2343809" y="774699"/>
                </a:lnTo>
                <a:lnTo>
                  <a:pt x="2325373" y="838199"/>
                </a:lnTo>
                <a:lnTo>
                  <a:pt x="2304320" y="901699"/>
                </a:lnTo>
                <a:lnTo>
                  <a:pt x="2272684" y="952499"/>
                </a:lnTo>
                <a:lnTo>
                  <a:pt x="2233195" y="1003299"/>
                </a:lnTo>
                <a:lnTo>
                  <a:pt x="0" y="1003299"/>
                </a:lnTo>
                <a:lnTo>
                  <a:pt x="0" y="1904999"/>
                </a:lnTo>
                <a:lnTo>
                  <a:pt x="2810485" y="1904999"/>
                </a:lnTo>
                <a:lnTo>
                  <a:pt x="2810485" y="876299"/>
                </a:lnTo>
                <a:lnTo>
                  <a:pt x="2802049" y="838199"/>
                </a:lnTo>
                <a:lnTo>
                  <a:pt x="2788849" y="787399"/>
                </a:lnTo>
                <a:lnTo>
                  <a:pt x="2773068" y="749299"/>
                </a:lnTo>
                <a:lnTo>
                  <a:pt x="2746741" y="673099"/>
                </a:lnTo>
                <a:lnTo>
                  <a:pt x="2701943" y="584199"/>
                </a:lnTo>
                <a:lnTo>
                  <a:pt x="2680889" y="546099"/>
                </a:lnTo>
                <a:lnTo>
                  <a:pt x="2662453" y="520699"/>
                </a:lnTo>
                <a:lnTo>
                  <a:pt x="2641399" y="482599"/>
                </a:lnTo>
                <a:lnTo>
                  <a:pt x="2622964" y="457199"/>
                </a:lnTo>
                <a:lnTo>
                  <a:pt x="2601873" y="431799"/>
                </a:lnTo>
                <a:lnTo>
                  <a:pt x="2580820" y="419099"/>
                </a:lnTo>
                <a:lnTo>
                  <a:pt x="2583438" y="419099"/>
                </a:lnTo>
                <a:lnTo>
                  <a:pt x="2591365" y="406399"/>
                </a:lnTo>
                <a:close/>
              </a:path>
              <a:path w="2810510" h="1905000">
                <a:moveTo>
                  <a:pt x="687355" y="304799"/>
                </a:moveTo>
                <a:lnTo>
                  <a:pt x="289685" y="304799"/>
                </a:lnTo>
                <a:lnTo>
                  <a:pt x="287049" y="330199"/>
                </a:lnTo>
                <a:lnTo>
                  <a:pt x="279151" y="355599"/>
                </a:lnTo>
                <a:lnTo>
                  <a:pt x="271249" y="368299"/>
                </a:lnTo>
                <a:lnTo>
                  <a:pt x="192244" y="380999"/>
                </a:lnTo>
                <a:lnTo>
                  <a:pt x="136941" y="406399"/>
                </a:lnTo>
                <a:lnTo>
                  <a:pt x="102706" y="444499"/>
                </a:lnTo>
                <a:lnTo>
                  <a:pt x="84270" y="482599"/>
                </a:lnTo>
                <a:lnTo>
                  <a:pt x="76372" y="533399"/>
                </a:lnTo>
                <a:lnTo>
                  <a:pt x="73736" y="584199"/>
                </a:lnTo>
                <a:lnTo>
                  <a:pt x="71103" y="647699"/>
                </a:lnTo>
                <a:lnTo>
                  <a:pt x="63205" y="711199"/>
                </a:lnTo>
                <a:lnTo>
                  <a:pt x="2633" y="1003299"/>
                </a:lnTo>
                <a:lnTo>
                  <a:pt x="1382568" y="1003299"/>
                </a:lnTo>
                <a:lnTo>
                  <a:pt x="1408931" y="990599"/>
                </a:lnTo>
                <a:lnTo>
                  <a:pt x="1416822" y="965199"/>
                </a:lnTo>
                <a:lnTo>
                  <a:pt x="1401004" y="927099"/>
                </a:lnTo>
                <a:lnTo>
                  <a:pt x="1498455" y="927099"/>
                </a:lnTo>
                <a:lnTo>
                  <a:pt x="1503728" y="914399"/>
                </a:lnTo>
                <a:lnTo>
                  <a:pt x="1163994" y="914399"/>
                </a:lnTo>
                <a:lnTo>
                  <a:pt x="1148213" y="888999"/>
                </a:lnTo>
                <a:lnTo>
                  <a:pt x="1135049" y="863599"/>
                </a:lnTo>
                <a:lnTo>
                  <a:pt x="1121850" y="850899"/>
                </a:lnTo>
                <a:lnTo>
                  <a:pt x="1111341" y="838199"/>
                </a:lnTo>
                <a:lnTo>
                  <a:pt x="1095523" y="825499"/>
                </a:lnTo>
                <a:lnTo>
                  <a:pt x="1082360" y="812799"/>
                </a:lnTo>
                <a:lnTo>
                  <a:pt x="1066579" y="800099"/>
                </a:lnTo>
                <a:lnTo>
                  <a:pt x="1045489" y="800099"/>
                </a:lnTo>
                <a:lnTo>
                  <a:pt x="1056034" y="774699"/>
                </a:lnTo>
                <a:lnTo>
                  <a:pt x="1058652" y="761999"/>
                </a:lnTo>
                <a:lnTo>
                  <a:pt x="1032326" y="761999"/>
                </a:lnTo>
                <a:lnTo>
                  <a:pt x="1040216" y="749299"/>
                </a:lnTo>
                <a:lnTo>
                  <a:pt x="1050761" y="723899"/>
                </a:lnTo>
                <a:lnTo>
                  <a:pt x="1059537" y="711199"/>
                </a:lnTo>
                <a:lnTo>
                  <a:pt x="819024" y="711199"/>
                </a:lnTo>
                <a:lnTo>
                  <a:pt x="795315" y="685799"/>
                </a:lnTo>
                <a:lnTo>
                  <a:pt x="768989" y="673099"/>
                </a:lnTo>
                <a:lnTo>
                  <a:pt x="711027" y="622299"/>
                </a:lnTo>
                <a:lnTo>
                  <a:pt x="684701" y="584199"/>
                </a:lnTo>
                <a:lnTo>
                  <a:pt x="663647" y="571499"/>
                </a:lnTo>
                <a:lnTo>
                  <a:pt x="645211" y="546099"/>
                </a:lnTo>
                <a:lnTo>
                  <a:pt x="637320" y="533399"/>
                </a:lnTo>
                <a:lnTo>
                  <a:pt x="629393" y="507999"/>
                </a:lnTo>
                <a:lnTo>
                  <a:pt x="616230" y="495299"/>
                </a:lnTo>
                <a:lnTo>
                  <a:pt x="584631" y="469899"/>
                </a:lnTo>
                <a:lnTo>
                  <a:pt x="566196" y="469899"/>
                </a:lnTo>
                <a:lnTo>
                  <a:pt x="547760" y="457199"/>
                </a:lnTo>
                <a:lnTo>
                  <a:pt x="521433" y="457199"/>
                </a:lnTo>
                <a:lnTo>
                  <a:pt x="516161" y="444499"/>
                </a:lnTo>
                <a:lnTo>
                  <a:pt x="508270" y="431799"/>
                </a:lnTo>
                <a:lnTo>
                  <a:pt x="502998" y="406399"/>
                </a:lnTo>
                <a:lnTo>
                  <a:pt x="510888" y="393699"/>
                </a:lnTo>
                <a:lnTo>
                  <a:pt x="624121" y="393699"/>
                </a:lnTo>
                <a:lnTo>
                  <a:pt x="639939" y="368299"/>
                </a:lnTo>
                <a:lnTo>
                  <a:pt x="650484" y="368299"/>
                </a:lnTo>
                <a:lnTo>
                  <a:pt x="658374" y="355599"/>
                </a:lnTo>
                <a:lnTo>
                  <a:pt x="660992" y="342899"/>
                </a:lnTo>
                <a:lnTo>
                  <a:pt x="663647" y="317499"/>
                </a:lnTo>
                <a:lnTo>
                  <a:pt x="671538" y="317499"/>
                </a:lnTo>
                <a:lnTo>
                  <a:pt x="687355" y="304799"/>
                </a:lnTo>
                <a:close/>
              </a:path>
              <a:path w="2810510" h="1905000">
                <a:moveTo>
                  <a:pt x="1917169" y="393699"/>
                </a:moveTo>
                <a:lnTo>
                  <a:pt x="1656450" y="393699"/>
                </a:lnTo>
                <a:lnTo>
                  <a:pt x="1635396" y="419099"/>
                </a:lnTo>
                <a:lnTo>
                  <a:pt x="1619579" y="444499"/>
                </a:lnTo>
                <a:lnTo>
                  <a:pt x="1606416" y="482599"/>
                </a:lnTo>
                <a:lnTo>
                  <a:pt x="1595907" y="546099"/>
                </a:lnTo>
                <a:lnTo>
                  <a:pt x="1593252" y="622299"/>
                </a:lnTo>
                <a:lnTo>
                  <a:pt x="1595907" y="723899"/>
                </a:lnTo>
                <a:lnTo>
                  <a:pt x="1601179" y="774699"/>
                </a:lnTo>
                <a:lnTo>
                  <a:pt x="1609070" y="825499"/>
                </a:lnTo>
                <a:lnTo>
                  <a:pt x="1622233" y="850899"/>
                </a:lnTo>
                <a:lnTo>
                  <a:pt x="1640669" y="863599"/>
                </a:lnTo>
                <a:lnTo>
                  <a:pt x="1769719" y="863599"/>
                </a:lnTo>
                <a:lnTo>
                  <a:pt x="1769719" y="876299"/>
                </a:lnTo>
                <a:lnTo>
                  <a:pt x="1767065" y="888999"/>
                </a:lnTo>
                <a:lnTo>
                  <a:pt x="1767065" y="901699"/>
                </a:lnTo>
                <a:lnTo>
                  <a:pt x="1724921" y="901699"/>
                </a:lnTo>
                <a:lnTo>
                  <a:pt x="1506346" y="977899"/>
                </a:lnTo>
                <a:lnTo>
                  <a:pt x="1506346" y="1003299"/>
                </a:lnTo>
                <a:lnTo>
                  <a:pt x="2109417" y="1003299"/>
                </a:lnTo>
                <a:lnTo>
                  <a:pt x="2080473" y="939799"/>
                </a:lnTo>
                <a:lnTo>
                  <a:pt x="2035674" y="939799"/>
                </a:lnTo>
                <a:lnTo>
                  <a:pt x="2035674" y="914399"/>
                </a:lnTo>
                <a:lnTo>
                  <a:pt x="2006730" y="914399"/>
                </a:lnTo>
                <a:lnTo>
                  <a:pt x="2006730" y="888999"/>
                </a:lnTo>
                <a:lnTo>
                  <a:pt x="2004075" y="876299"/>
                </a:lnTo>
                <a:lnTo>
                  <a:pt x="2004075" y="850899"/>
                </a:lnTo>
                <a:lnTo>
                  <a:pt x="2059382" y="850899"/>
                </a:lnTo>
                <a:lnTo>
                  <a:pt x="2077818" y="838199"/>
                </a:lnTo>
                <a:lnTo>
                  <a:pt x="2083091" y="787399"/>
                </a:lnTo>
                <a:lnTo>
                  <a:pt x="2093636" y="558799"/>
                </a:lnTo>
                <a:lnTo>
                  <a:pt x="2090981" y="495299"/>
                </a:lnTo>
                <a:lnTo>
                  <a:pt x="2088363" y="482599"/>
                </a:lnTo>
                <a:lnTo>
                  <a:pt x="2085709" y="482599"/>
                </a:lnTo>
                <a:lnTo>
                  <a:pt x="2077818" y="469899"/>
                </a:lnTo>
                <a:lnTo>
                  <a:pt x="2064655" y="457199"/>
                </a:lnTo>
                <a:lnTo>
                  <a:pt x="2046219" y="444499"/>
                </a:lnTo>
                <a:lnTo>
                  <a:pt x="2022511" y="431799"/>
                </a:lnTo>
                <a:lnTo>
                  <a:pt x="1988294" y="406399"/>
                </a:lnTo>
                <a:lnTo>
                  <a:pt x="1954040" y="406399"/>
                </a:lnTo>
                <a:lnTo>
                  <a:pt x="1917169" y="393699"/>
                </a:lnTo>
                <a:close/>
              </a:path>
              <a:path w="2810510" h="1905000">
                <a:moveTo>
                  <a:pt x="1498455" y="927099"/>
                </a:moveTo>
                <a:lnTo>
                  <a:pt x="1414167" y="927099"/>
                </a:lnTo>
                <a:lnTo>
                  <a:pt x="1432603" y="939799"/>
                </a:lnTo>
                <a:lnTo>
                  <a:pt x="1485292" y="939799"/>
                </a:lnTo>
                <a:lnTo>
                  <a:pt x="1498455" y="927099"/>
                </a:lnTo>
                <a:close/>
              </a:path>
              <a:path w="2810510" h="1905000">
                <a:moveTo>
                  <a:pt x="1511619" y="863599"/>
                </a:moveTo>
                <a:lnTo>
                  <a:pt x="1374678" y="863599"/>
                </a:lnTo>
                <a:lnTo>
                  <a:pt x="1353624" y="876299"/>
                </a:lnTo>
                <a:lnTo>
                  <a:pt x="1327261" y="876299"/>
                </a:lnTo>
                <a:lnTo>
                  <a:pt x="1298317" y="888999"/>
                </a:lnTo>
                <a:lnTo>
                  <a:pt x="1264063" y="888999"/>
                </a:lnTo>
                <a:lnTo>
                  <a:pt x="1232464" y="901699"/>
                </a:lnTo>
                <a:lnTo>
                  <a:pt x="1203520" y="901699"/>
                </a:lnTo>
                <a:lnTo>
                  <a:pt x="1179812" y="914399"/>
                </a:lnTo>
                <a:lnTo>
                  <a:pt x="1503728" y="914399"/>
                </a:lnTo>
                <a:lnTo>
                  <a:pt x="1509001" y="901699"/>
                </a:lnTo>
                <a:lnTo>
                  <a:pt x="1511619" y="863599"/>
                </a:lnTo>
                <a:close/>
              </a:path>
              <a:path w="2810510" h="1905000">
                <a:moveTo>
                  <a:pt x="1509001" y="825499"/>
                </a:moveTo>
                <a:lnTo>
                  <a:pt x="1472129" y="825499"/>
                </a:lnTo>
                <a:lnTo>
                  <a:pt x="1461584" y="838199"/>
                </a:lnTo>
                <a:lnTo>
                  <a:pt x="1448421" y="838199"/>
                </a:lnTo>
                <a:lnTo>
                  <a:pt x="1427367" y="850899"/>
                </a:lnTo>
                <a:lnTo>
                  <a:pt x="1408931" y="850899"/>
                </a:lnTo>
                <a:lnTo>
                  <a:pt x="1401004" y="863599"/>
                </a:lnTo>
                <a:lnTo>
                  <a:pt x="1511619" y="863599"/>
                </a:lnTo>
                <a:lnTo>
                  <a:pt x="1527436" y="888999"/>
                </a:lnTo>
                <a:lnTo>
                  <a:pt x="1535327" y="888999"/>
                </a:lnTo>
                <a:lnTo>
                  <a:pt x="1540600" y="901699"/>
                </a:lnTo>
                <a:lnTo>
                  <a:pt x="1548490" y="914399"/>
                </a:lnTo>
                <a:lnTo>
                  <a:pt x="1566926" y="914399"/>
                </a:lnTo>
                <a:lnTo>
                  <a:pt x="1574817" y="901699"/>
                </a:lnTo>
                <a:lnTo>
                  <a:pt x="1566926" y="888999"/>
                </a:lnTo>
                <a:lnTo>
                  <a:pt x="1545872" y="863599"/>
                </a:lnTo>
                <a:lnTo>
                  <a:pt x="1519509" y="838199"/>
                </a:lnTo>
                <a:lnTo>
                  <a:pt x="1509001" y="825499"/>
                </a:lnTo>
                <a:close/>
              </a:path>
              <a:path w="2810510" h="1905000">
                <a:moveTo>
                  <a:pt x="1037598" y="330199"/>
                </a:moveTo>
                <a:lnTo>
                  <a:pt x="963855" y="330199"/>
                </a:lnTo>
                <a:lnTo>
                  <a:pt x="929638" y="342899"/>
                </a:lnTo>
                <a:lnTo>
                  <a:pt x="898003" y="355599"/>
                </a:lnTo>
                <a:lnTo>
                  <a:pt x="874331" y="380999"/>
                </a:lnTo>
                <a:lnTo>
                  <a:pt x="858513" y="419099"/>
                </a:lnTo>
                <a:lnTo>
                  <a:pt x="845350" y="507999"/>
                </a:lnTo>
                <a:lnTo>
                  <a:pt x="853241" y="558799"/>
                </a:lnTo>
                <a:lnTo>
                  <a:pt x="869058" y="584199"/>
                </a:lnTo>
                <a:lnTo>
                  <a:pt x="887494" y="609599"/>
                </a:lnTo>
                <a:lnTo>
                  <a:pt x="895385" y="622299"/>
                </a:lnTo>
                <a:lnTo>
                  <a:pt x="898003" y="634999"/>
                </a:lnTo>
                <a:lnTo>
                  <a:pt x="895385" y="647699"/>
                </a:lnTo>
                <a:lnTo>
                  <a:pt x="890112" y="660399"/>
                </a:lnTo>
                <a:lnTo>
                  <a:pt x="866404" y="660399"/>
                </a:lnTo>
                <a:lnTo>
                  <a:pt x="847968" y="673099"/>
                </a:lnTo>
                <a:lnTo>
                  <a:pt x="832187" y="698499"/>
                </a:lnTo>
                <a:lnTo>
                  <a:pt x="819024" y="711199"/>
                </a:lnTo>
                <a:lnTo>
                  <a:pt x="1059537" y="711199"/>
                </a:lnTo>
                <a:lnTo>
                  <a:pt x="1077088" y="685799"/>
                </a:lnTo>
                <a:lnTo>
                  <a:pt x="1090251" y="673099"/>
                </a:lnTo>
                <a:lnTo>
                  <a:pt x="1106069" y="647699"/>
                </a:lnTo>
                <a:lnTo>
                  <a:pt x="1150831" y="647699"/>
                </a:lnTo>
                <a:lnTo>
                  <a:pt x="1163994" y="609599"/>
                </a:lnTo>
                <a:lnTo>
                  <a:pt x="1166648" y="571499"/>
                </a:lnTo>
                <a:lnTo>
                  <a:pt x="1163994" y="558799"/>
                </a:lnTo>
                <a:lnTo>
                  <a:pt x="1163994" y="546099"/>
                </a:lnTo>
                <a:lnTo>
                  <a:pt x="1185084" y="546099"/>
                </a:lnTo>
                <a:lnTo>
                  <a:pt x="1182430" y="533399"/>
                </a:lnTo>
                <a:lnTo>
                  <a:pt x="1174539" y="520699"/>
                </a:lnTo>
                <a:lnTo>
                  <a:pt x="1166648" y="495299"/>
                </a:lnTo>
                <a:lnTo>
                  <a:pt x="1158721" y="482599"/>
                </a:lnTo>
                <a:lnTo>
                  <a:pt x="1158721" y="444499"/>
                </a:lnTo>
                <a:lnTo>
                  <a:pt x="1161376" y="419099"/>
                </a:lnTo>
                <a:lnTo>
                  <a:pt x="1153485" y="393699"/>
                </a:lnTo>
                <a:lnTo>
                  <a:pt x="1132395" y="355599"/>
                </a:lnTo>
                <a:lnTo>
                  <a:pt x="1098178" y="342899"/>
                </a:lnTo>
                <a:lnTo>
                  <a:pt x="1071815" y="342899"/>
                </a:lnTo>
                <a:lnTo>
                  <a:pt x="1037598" y="330199"/>
                </a:lnTo>
                <a:close/>
              </a:path>
              <a:path w="2810510" h="1905000">
                <a:moveTo>
                  <a:pt x="610958" y="406399"/>
                </a:moveTo>
                <a:lnTo>
                  <a:pt x="587286" y="406399"/>
                </a:lnTo>
                <a:lnTo>
                  <a:pt x="600449" y="419099"/>
                </a:lnTo>
                <a:lnTo>
                  <a:pt x="610958" y="406399"/>
                </a:lnTo>
                <a:close/>
              </a:path>
              <a:path w="2810510" h="1905000">
                <a:moveTo>
                  <a:pt x="624121" y="393699"/>
                </a:moveTo>
                <a:lnTo>
                  <a:pt x="539869" y="393699"/>
                </a:lnTo>
                <a:lnTo>
                  <a:pt x="571468" y="406399"/>
                </a:lnTo>
                <a:lnTo>
                  <a:pt x="618885" y="406399"/>
                </a:lnTo>
                <a:lnTo>
                  <a:pt x="624121" y="393699"/>
                </a:lnTo>
                <a:close/>
              </a:path>
              <a:path w="2810510" h="1905000">
                <a:moveTo>
                  <a:pt x="2464932" y="101599"/>
                </a:moveTo>
                <a:lnTo>
                  <a:pt x="2422825" y="101599"/>
                </a:lnTo>
                <a:lnTo>
                  <a:pt x="2380681" y="114299"/>
                </a:lnTo>
                <a:lnTo>
                  <a:pt x="2341155" y="126999"/>
                </a:lnTo>
                <a:lnTo>
                  <a:pt x="2283229" y="152399"/>
                </a:lnTo>
                <a:lnTo>
                  <a:pt x="2254285" y="203199"/>
                </a:lnTo>
                <a:lnTo>
                  <a:pt x="2264794" y="241299"/>
                </a:lnTo>
                <a:lnTo>
                  <a:pt x="2277957" y="266699"/>
                </a:lnTo>
                <a:lnTo>
                  <a:pt x="2283229" y="292099"/>
                </a:lnTo>
                <a:lnTo>
                  <a:pt x="2280611" y="317499"/>
                </a:lnTo>
                <a:lnTo>
                  <a:pt x="2272684" y="330199"/>
                </a:lnTo>
                <a:lnTo>
                  <a:pt x="2267448" y="342899"/>
                </a:lnTo>
                <a:lnTo>
                  <a:pt x="2267448" y="355599"/>
                </a:lnTo>
                <a:lnTo>
                  <a:pt x="2288502" y="355599"/>
                </a:lnTo>
                <a:lnTo>
                  <a:pt x="2293775" y="368299"/>
                </a:lnTo>
                <a:lnTo>
                  <a:pt x="2301665" y="393699"/>
                </a:lnTo>
                <a:lnTo>
                  <a:pt x="2309556" y="406399"/>
                </a:lnTo>
                <a:lnTo>
                  <a:pt x="2604528" y="406399"/>
                </a:lnTo>
                <a:lnTo>
                  <a:pt x="2622964" y="393699"/>
                </a:lnTo>
                <a:lnTo>
                  <a:pt x="2641399" y="393699"/>
                </a:lnTo>
                <a:lnTo>
                  <a:pt x="2657181" y="380999"/>
                </a:lnTo>
                <a:lnTo>
                  <a:pt x="2670344" y="380999"/>
                </a:lnTo>
                <a:lnTo>
                  <a:pt x="2678271" y="368299"/>
                </a:lnTo>
                <a:lnTo>
                  <a:pt x="2680889" y="355599"/>
                </a:lnTo>
                <a:lnTo>
                  <a:pt x="2675616" y="342899"/>
                </a:lnTo>
                <a:lnTo>
                  <a:pt x="2667726" y="330199"/>
                </a:lnTo>
                <a:lnTo>
                  <a:pt x="2654563" y="304799"/>
                </a:lnTo>
                <a:lnTo>
                  <a:pt x="2636127" y="292099"/>
                </a:lnTo>
                <a:lnTo>
                  <a:pt x="2615073" y="266699"/>
                </a:lnTo>
                <a:lnTo>
                  <a:pt x="2591365" y="228599"/>
                </a:lnTo>
                <a:lnTo>
                  <a:pt x="2567656" y="177799"/>
                </a:lnTo>
                <a:lnTo>
                  <a:pt x="2538675" y="139699"/>
                </a:lnTo>
                <a:lnTo>
                  <a:pt x="2504458" y="114299"/>
                </a:lnTo>
                <a:lnTo>
                  <a:pt x="2464932" y="101599"/>
                </a:lnTo>
                <a:close/>
              </a:path>
              <a:path w="2810510" h="1905000">
                <a:moveTo>
                  <a:pt x="1846080" y="380999"/>
                </a:moveTo>
                <a:lnTo>
                  <a:pt x="1811827" y="393699"/>
                </a:lnTo>
                <a:lnTo>
                  <a:pt x="1882952" y="393699"/>
                </a:lnTo>
                <a:lnTo>
                  <a:pt x="1846080" y="380999"/>
                </a:lnTo>
                <a:close/>
              </a:path>
              <a:path w="2810510" h="1905000">
                <a:moveTo>
                  <a:pt x="560923" y="0"/>
                </a:moveTo>
                <a:lnTo>
                  <a:pt x="479289" y="0"/>
                </a:lnTo>
                <a:lnTo>
                  <a:pt x="445072" y="25399"/>
                </a:lnTo>
                <a:lnTo>
                  <a:pt x="416091" y="38099"/>
                </a:lnTo>
                <a:lnTo>
                  <a:pt x="389765" y="63499"/>
                </a:lnTo>
                <a:lnTo>
                  <a:pt x="371329" y="76199"/>
                </a:lnTo>
                <a:lnTo>
                  <a:pt x="352886" y="101599"/>
                </a:lnTo>
                <a:lnTo>
                  <a:pt x="355512" y="152399"/>
                </a:lnTo>
                <a:lnTo>
                  <a:pt x="368675" y="190499"/>
                </a:lnTo>
                <a:lnTo>
                  <a:pt x="381838" y="215899"/>
                </a:lnTo>
                <a:lnTo>
                  <a:pt x="381838" y="241299"/>
                </a:lnTo>
                <a:lnTo>
                  <a:pt x="368675" y="253999"/>
                </a:lnTo>
                <a:lnTo>
                  <a:pt x="352886" y="279399"/>
                </a:lnTo>
                <a:lnTo>
                  <a:pt x="344988" y="304799"/>
                </a:lnTo>
                <a:lnTo>
                  <a:pt x="700518" y="304799"/>
                </a:lnTo>
                <a:lnTo>
                  <a:pt x="700518" y="292099"/>
                </a:lnTo>
                <a:lnTo>
                  <a:pt x="689973" y="279399"/>
                </a:lnTo>
                <a:lnTo>
                  <a:pt x="687355" y="253999"/>
                </a:lnTo>
                <a:lnTo>
                  <a:pt x="684701" y="228599"/>
                </a:lnTo>
                <a:lnTo>
                  <a:pt x="682083" y="203199"/>
                </a:lnTo>
                <a:lnTo>
                  <a:pt x="684701" y="190499"/>
                </a:lnTo>
                <a:lnTo>
                  <a:pt x="708409" y="190499"/>
                </a:lnTo>
                <a:lnTo>
                  <a:pt x="721572" y="177799"/>
                </a:lnTo>
                <a:lnTo>
                  <a:pt x="726845" y="165099"/>
                </a:lnTo>
                <a:lnTo>
                  <a:pt x="721572" y="139699"/>
                </a:lnTo>
                <a:lnTo>
                  <a:pt x="658374" y="63499"/>
                </a:lnTo>
                <a:lnTo>
                  <a:pt x="608340" y="25399"/>
                </a:lnTo>
                <a:lnTo>
                  <a:pt x="560923" y="0"/>
                </a:lnTo>
                <a:close/>
              </a:path>
            </a:pathLst>
          </a:custGeom>
          <a:solidFill>
            <a:srgbClr val="BE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43381" y="5544670"/>
            <a:ext cx="198120" cy="323850"/>
          </a:xfrm>
          <a:custGeom>
            <a:avLst/>
            <a:gdLst/>
            <a:ahLst/>
            <a:cxnLst/>
            <a:rect l="l" t="t" r="r" b="b"/>
            <a:pathLst>
              <a:path w="198119" h="323850">
                <a:moveTo>
                  <a:pt x="0" y="0"/>
                </a:moveTo>
                <a:lnTo>
                  <a:pt x="81633" y="323765"/>
                </a:lnTo>
                <a:lnTo>
                  <a:pt x="94796" y="323765"/>
                </a:lnTo>
                <a:lnTo>
                  <a:pt x="102687" y="310690"/>
                </a:lnTo>
                <a:lnTo>
                  <a:pt x="115850" y="292435"/>
                </a:lnTo>
                <a:lnTo>
                  <a:pt x="126395" y="274144"/>
                </a:lnTo>
                <a:lnTo>
                  <a:pt x="142213" y="253246"/>
                </a:lnTo>
                <a:lnTo>
                  <a:pt x="155376" y="232383"/>
                </a:lnTo>
                <a:lnTo>
                  <a:pt x="171157" y="208877"/>
                </a:lnTo>
                <a:lnTo>
                  <a:pt x="197520" y="167116"/>
                </a:lnTo>
                <a:lnTo>
                  <a:pt x="181703" y="154041"/>
                </a:lnTo>
                <a:lnTo>
                  <a:pt x="157994" y="135786"/>
                </a:lnTo>
                <a:lnTo>
                  <a:pt x="129050" y="112280"/>
                </a:lnTo>
                <a:lnTo>
                  <a:pt x="97451" y="86165"/>
                </a:lnTo>
                <a:lnTo>
                  <a:pt x="65815" y="62659"/>
                </a:lnTo>
                <a:lnTo>
                  <a:pt x="36871" y="36545"/>
                </a:lnTo>
                <a:lnTo>
                  <a:pt x="0" y="0"/>
                </a:lnTo>
                <a:close/>
              </a:path>
            </a:pathLst>
          </a:custGeom>
          <a:solidFill>
            <a:srgbClr val="BE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56532" y="684276"/>
            <a:ext cx="576072" cy="5833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43890" y="0"/>
            <a:ext cx="3597910" cy="2409190"/>
          </a:xfrm>
          <a:prstGeom prst="rect">
            <a:avLst/>
          </a:prstGeom>
        </p:spPr>
        <p:txBody>
          <a:bodyPr wrap="square" lIns="0" tIns="290195" rIns="0" bIns="0" rtlCol="0" vert="horz">
            <a:spAutoFit/>
          </a:bodyPr>
          <a:lstStyle/>
          <a:p>
            <a:pPr marL="612775">
              <a:lnSpc>
                <a:spcPct val="100000"/>
              </a:lnSpc>
              <a:spcBef>
                <a:spcPts val="2285"/>
              </a:spcBef>
            </a:pPr>
            <a:r>
              <a:rPr dirty="0" sz="4000" spc="10" b="1">
                <a:solidFill>
                  <a:srgbClr val="FF0000"/>
                </a:solidFill>
                <a:latin typeface="Microsoft JhengHei"/>
                <a:cs typeface="Microsoft JhengHei"/>
              </a:rPr>
              <a:t>线</a:t>
            </a:r>
            <a:r>
              <a:rPr dirty="0" sz="4000" spc="-5" b="1">
                <a:solidFill>
                  <a:srgbClr val="FF0000"/>
                </a:solidFill>
                <a:latin typeface="Microsoft JhengHei"/>
                <a:cs typeface="Microsoft JhengHei"/>
              </a:rPr>
              <a:t>性</a:t>
            </a:r>
            <a:r>
              <a:rPr dirty="0" sz="4000" spc="10" b="1">
                <a:solidFill>
                  <a:srgbClr val="FF0000"/>
                </a:solidFill>
                <a:latin typeface="Microsoft JhengHei"/>
                <a:cs typeface="Microsoft JhengHei"/>
              </a:rPr>
              <a:t>结</a:t>
            </a:r>
            <a:r>
              <a:rPr dirty="0" sz="4000" spc="-5" b="1">
                <a:solidFill>
                  <a:srgbClr val="FF0000"/>
                </a:solidFill>
                <a:latin typeface="Microsoft JhengHei"/>
                <a:cs typeface="Microsoft JhengHei"/>
              </a:rPr>
              <a:t>构</a:t>
            </a:r>
            <a:endParaRPr sz="4000">
              <a:latin typeface="Microsoft JhengHei"/>
              <a:cs typeface="Microsoft JhengHei"/>
            </a:endParaRPr>
          </a:p>
          <a:p>
            <a:pPr algn="r" marR="15240">
              <a:lnSpc>
                <a:spcPct val="100000"/>
              </a:lnSpc>
              <a:spcBef>
                <a:spcPts val="2180"/>
              </a:spcBef>
            </a:pPr>
            <a:r>
              <a:rPr dirty="0" sz="4000" spc="15" b="1">
                <a:solidFill>
                  <a:srgbClr val="990000"/>
                </a:solidFill>
                <a:latin typeface="Microsoft YaHei"/>
                <a:cs typeface="Microsoft YaHei"/>
              </a:rPr>
              <a:t>第</a:t>
            </a:r>
            <a:r>
              <a:rPr dirty="0" sz="4000" b="1">
                <a:solidFill>
                  <a:srgbClr val="990000"/>
                </a:solidFill>
                <a:latin typeface="Microsoft YaHei"/>
                <a:cs typeface="Microsoft YaHei"/>
              </a:rPr>
              <a:t>一个</a:t>
            </a:r>
            <a:r>
              <a:rPr dirty="0" sz="4000" spc="15" b="1">
                <a:solidFill>
                  <a:srgbClr val="990000"/>
                </a:solidFill>
                <a:latin typeface="Microsoft YaHei"/>
                <a:cs typeface="Microsoft YaHei"/>
              </a:rPr>
              <a:t>数</a:t>
            </a:r>
            <a:r>
              <a:rPr dirty="0" sz="4000" b="1">
                <a:solidFill>
                  <a:srgbClr val="990000"/>
                </a:solidFill>
                <a:latin typeface="Microsoft YaHei"/>
                <a:cs typeface="Microsoft YaHei"/>
              </a:rPr>
              <a:t>据元</a:t>
            </a:r>
            <a:r>
              <a:rPr dirty="0" sz="4000" spc="-5" b="1">
                <a:solidFill>
                  <a:srgbClr val="990000"/>
                </a:solidFill>
                <a:latin typeface="Microsoft YaHei"/>
                <a:cs typeface="Microsoft YaHei"/>
              </a:rPr>
              <a:t>素</a:t>
            </a:r>
            <a:endParaRPr sz="4000">
              <a:latin typeface="Microsoft YaHei"/>
              <a:cs typeface="Microsoft YaHei"/>
            </a:endParaRPr>
          </a:p>
          <a:p>
            <a:pPr algn="r" marR="5080">
              <a:lnSpc>
                <a:spcPct val="100000"/>
              </a:lnSpc>
            </a:pPr>
            <a:r>
              <a:rPr dirty="0" sz="4000" spc="455" b="1">
                <a:solidFill>
                  <a:srgbClr val="990000"/>
                </a:solidFill>
                <a:latin typeface="Microsoft YaHei"/>
                <a:cs typeface="Microsoft YaHei"/>
              </a:rPr>
              <a:t>(</a:t>
            </a:r>
            <a:r>
              <a:rPr dirty="0" sz="4000" b="1">
                <a:solidFill>
                  <a:srgbClr val="990000"/>
                </a:solidFill>
                <a:latin typeface="Microsoft YaHei"/>
                <a:cs typeface="Microsoft YaHei"/>
              </a:rPr>
              <a:t>无前</a:t>
            </a:r>
            <a:r>
              <a:rPr dirty="0" sz="4000" spc="15" b="1">
                <a:solidFill>
                  <a:srgbClr val="990000"/>
                </a:solidFill>
                <a:latin typeface="Microsoft YaHei"/>
                <a:cs typeface="Microsoft YaHei"/>
              </a:rPr>
              <a:t>驱</a:t>
            </a:r>
            <a:r>
              <a:rPr dirty="0" sz="4000" spc="440" b="1">
                <a:solidFill>
                  <a:srgbClr val="990000"/>
                </a:solidFill>
                <a:latin typeface="Microsoft YaHei"/>
                <a:cs typeface="Microsoft YaHei"/>
              </a:rPr>
              <a:t>)</a:t>
            </a:r>
            <a:endParaRPr sz="40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6986" y="0"/>
            <a:ext cx="3343275" cy="2367280"/>
          </a:xfrm>
          <a:prstGeom prst="rect">
            <a:avLst/>
          </a:prstGeom>
        </p:spPr>
        <p:txBody>
          <a:bodyPr wrap="square" lIns="0" tIns="268605" rIns="0" bIns="0" rtlCol="0" vert="horz">
            <a:spAutoFit/>
          </a:bodyPr>
          <a:lstStyle/>
          <a:p>
            <a:pPr marL="602615">
              <a:lnSpc>
                <a:spcPct val="100000"/>
              </a:lnSpc>
              <a:spcBef>
                <a:spcPts val="2115"/>
              </a:spcBef>
            </a:pPr>
            <a:r>
              <a:rPr dirty="0" sz="4000" spc="15" b="1">
                <a:solidFill>
                  <a:srgbClr val="005300"/>
                </a:solidFill>
                <a:latin typeface="Microsoft JhengHei"/>
                <a:cs typeface="Microsoft JhengHei"/>
              </a:rPr>
              <a:t>树</a:t>
            </a:r>
            <a:r>
              <a:rPr dirty="0" sz="4000" b="1">
                <a:solidFill>
                  <a:srgbClr val="005300"/>
                </a:solidFill>
                <a:latin typeface="Microsoft JhengHei"/>
                <a:cs typeface="Microsoft JhengHei"/>
              </a:rPr>
              <a:t>型结</a:t>
            </a:r>
            <a:r>
              <a:rPr dirty="0" sz="4000" spc="-5" b="1">
                <a:solidFill>
                  <a:srgbClr val="005300"/>
                </a:solidFill>
                <a:latin typeface="Microsoft JhengHei"/>
                <a:cs typeface="Microsoft JhengHei"/>
              </a:rPr>
              <a:t>构</a:t>
            </a:r>
            <a:endParaRPr sz="40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2020"/>
              </a:spcBef>
            </a:pPr>
            <a:r>
              <a:rPr dirty="0" sz="4000" spc="5" b="1">
                <a:solidFill>
                  <a:srgbClr val="568862"/>
                </a:solidFill>
                <a:latin typeface="Microsoft YaHei"/>
                <a:cs typeface="Microsoft YaHei"/>
              </a:rPr>
              <a:t>根结点</a:t>
            </a:r>
            <a:endParaRPr sz="4000">
              <a:latin typeface="Microsoft YaHei"/>
              <a:cs typeface="Microsoft YaHei"/>
            </a:endParaRPr>
          </a:p>
          <a:p>
            <a:pPr marL="1290955">
              <a:lnSpc>
                <a:spcPct val="100000"/>
              </a:lnSpc>
              <a:spcBef>
                <a:spcPts val="5"/>
              </a:spcBef>
            </a:pPr>
            <a:r>
              <a:rPr dirty="0" sz="4000" spc="455" b="1">
                <a:solidFill>
                  <a:srgbClr val="568862"/>
                </a:solidFill>
                <a:latin typeface="Microsoft YaHei"/>
                <a:cs typeface="Microsoft YaHei"/>
              </a:rPr>
              <a:t>(</a:t>
            </a:r>
            <a:r>
              <a:rPr dirty="0" sz="4000" b="1">
                <a:solidFill>
                  <a:srgbClr val="568862"/>
                </a:solidFill>
                <a:latin typeface="Microsoft YaHei"/>
                <a:cs typeface="Microsoft YaHei"/>
              </a:rPr>
              <a:t>无前</a:t>
            </a:r>
            <a:r>
              <a:rPr dirty="0" sz="4000" spc="15" b="1">
                <a:solidFill>
                  <a:srgbClr val="568862"/>
                </a:solidFill>
                <a:latin typeface="Microsoft YaHei"/>
                <a:cs typeface="Microsoft YaHei"/>
              </a:rPr>
              <a:t>驱</a:t>
            </a:r>
            <a:r>
              <a:rPr dirty="0" sz="4000" spc="440" b="1">
                <a:solidFill>
                  <a:srgbClr val="568862"/>
                </a:solidFill>
                <a:latin typeface="Microsoft YaHei"/>
                <a:cs typeface="Microsoft YaHei"/>
              </a:rPr>
              <a:t>)</a:t>
            </a:r>
            <a:endParaRPr sz="40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1140" y="2689986"/>
            <a:ext cx="4097020" cy="1244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15" b="1">
                <a:solidFill>
                  <a:srgbClr val="990000"/>
                </a:solidFill>
                <a:latin typeface="Microsoft YaHei"/>
                <a:cs typeface="Microsoft YaHei"/>
              </a:rPr>
              <a:t>最</a:t>
            </a:r>
            <a:r>
              <a:rPr dirty="0" sz="4000" b="1">
                <a:solidFill>
                  <a:srgbClr val="990000"/>
                </a:solidFill>
                <a:latin typeface="Microsoft YaHei"/>
                <a:cs typeface="Microsoft YaHei"/>
              </a:rPr>
              <a:t>后一</a:t>
            </a:r>
            <a:r>
              <a:rPr dirty="0" sz="4000" spc="15" b="1">
                <a:solidFill>
                  <a:srgbClr val="990000"/>
                </a:solidFill>
                <a:latin typeface="Microsoft YaHei"/>
                <a:cs typeface="Microsoft YaHei"/>
              </a:rPr>
              <a:t>个</a:t>
            </a:r>
            <a:r>
              <a:rPr dirty="0" sz="4000" b="1">
                <a:solidFill>
                  <a:srgbClr val="990000"/>
                </a:solidFill>
                <a:latin typeface="Microsoft YaHei"/>
                <a:cs typeface="Microsoft YaHei"/>
              </a:rPr>
              <a:t>数据</a:t>
            </a:r>
            <a:r>
              <a:rPr dirty="0" sz="4000" spc="15" b="1">
                <a:solidFill>
                  <a:srgbClr val="990000"/>
                </a:solidFill>
                <a:latin typeface="Microsoft YaHei"/>
                <a:cs typeface="Microsoft YaHei"/>
              </a:rPr>
              <a:t>元</a:t>
            </a:r>
            <a:r>
              <a:rPr dirty="0" sz="4000" spc="-5" b="1">
                <a:solidFill>
                  <a:srgbClr val="990000"/>
                </a:solidFill>
                <a:latin typeface="Microsoft YaHei"/>
                <a:cs typeface="Microsoft YaHei"/>
              </a:rPr>
              <a:t>素</a:t>
            </a:r>
            <a:endParaRPr sz="4000">
              <a:latin typeface="Microsoft YaHei"/>
              <a:cs typeface="Microsoft YaHei"/>
            </a:endParaRPr>
          </a:p>
          <a:p>
            <a:pPr marL="1791335">
              <a:lnSpc>
                <a:spcPct val="100000"/>
              </a:lnSpc>
            </a:pPr>
            <a:r>
              <a:rPr dirty="0" sz="4000" spc="-5" b="1">
                <a:solidFill>
                  <a:srgbClr val="990000"/>
                </a:solidFill>
                <a:latin typeface="Times New Roman"/>
                <a:cs typeface="Times New Roman"/>
              </a:rPr>
              <a:t>(</a:t>
            </a:r>
            <a:r>
              <a:rPr dirty="0" sz="4000" spc="15" b="1">
                <a:solidFill>
                  <a:srgbClr val="990000"/>
                </a:solidFill>
                <a:latin typeface="Microsoft YaHei"/>
                <a:cs typeface="Microsoft YaHei"/>
              </a:rPr>
              <a:t>无后</a:t>
            </a:r>
            <a:r>
              <a:rPr dirty="0" sz="4000" spc="20" b="1">
                <a:solidFill>
                  <a:srgbClr val="990000"/>
                </a:solidFill>
                <a:latin typeface="Microsoft YaHei"/>
                <a:cs typeface="Microsoft YaHei"/>
              </a:rPr>
              <a:t>继</a:t>
            </a:r>
            <a:r>
              <a:rPr dirty="0" sz="4000" spc="-5" b="1">
                <a:solidFill>
                  <a:srgbClr val="990000"/>
                </a:solidFill>
                <a:latin typeface="Times New Roman"/>
                <a:cs typeface="Times New Roman"/>
              </a:rPr>
              <a:t>)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3303" y="2717418"/>
            <a:ext cx="3341370" cy="1244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15" b="1">
                <a:solidFill>
                  <a:srgbClr val="568862"/>
                </a:solidFill>
                <a:latin typeface="Microsoft YaHei"/>
                <a:cs typeface="Microsoft YaHei"/>
              </a:rPr>
              <a:t>多</a:t>
            </a:r>
            <a:r>
              <a:rPr dirty="0" sz="4000" b="1">
                <a:solidFill>
                  <a:srgbClr val="568862"/>
                </a:solidFill>
                <a:latin typeface="Microsoft YaHei"/>
                <a:cs typeface="Microsoft YaHei"/>
              </a:rPr>
              <a:t>个叶</a:t>
            </a:r>
            <a:r>
              <a:rPr dirty="0" sz="4000" spc="15" b="1">
                <a:solidFill>
                  <a:srgbClr val="568862"/>
                </a:solidFill>
                <a:latin typeface="Microsoft YaHei"/>
                <a:cs typeface="Microsoft YaHei"/>
              </a:rPr>
              <a:t>子</a:t>
            </a:r>
            <a:r>
              <a:rPr dirty="0" sz="4000" b="1">
                <a:solidFill>
                  <a:srgbClr val="568862"/>
                </a:solidFill>
                <a:latin typeface="Microsoft YaHei"/>
                <a:cs typeface="Microsoft YaHei"/>
              </a:rPr>
              <a:t>结</a:t>
            </a:r>
            <a:r>
              <a:rPr dirty="0" sz="4000" spc="-5" b="1">
                <a:solidFill>
                  <a:srgbClr val="568862"/>
                </a:solidFill>
                <a:latin typeface="Microsoft YaHei"/>
                <a:cs typeface="Microsoft YaHei"/>
              </a:rPr>
              <a:t>点</a:t>
            </a:r>
            <a:endParaRPr sz="4000">
              <a:latin typeface="Microsoft YaHei"/>
              <a:cs typeface="Microsoft YaHei"/>
            </a:endParaRPr>
          </a:p>
          <a:p>
            <a:pPr marL="1291590">
              <a:lnSpc>
                <a:spcPct val="100000"/>
              </a:lnSpc>
            </a:pPr>
            <a:r>
              <a:rPr dirty="0" sz="4000" spc="440" b="1">
                <a:solidFill>
                  <a:srgbClr val="568862"/>
                </a:solidFill>
                <a:latin typeface="Microsoft YaHei"/>
                <a:cs typeface="Microsoft YaHei"/>
              </a:rPr>
              <a:t>(</a:t>
            </a:r>
            <a:r>
              <a:rPr dirty="0" sz="4000" spc="15" b="1">
                <a:solidFill>
                  <a:srgbClr val="568862"/>
                </a:solidFill>
                <a:latin typeface="Microsoft YaHei"/>
                <a:cs typeface="Microsoft YaHei"/>
              </a:rPr>
              <a:t>无</a:t>
            </a:r>
            <a:r>
              <a:rPr dirty="0" sz="4000" b="1">
                <a:solidFill>
                  <a:srgbClr val="568862"/>
                </a:solidFill>
                <a:latin typeface="Microsoft YaHei"/>
                <a:cs typeface="Microsoft YaHei"/>
              </a:rPr>
              <a:t>后</a:t>
            </a:r>
            <a:r>
              <a:rPr dirty="0" sz="4000" spc="15" b="1">
                <a:solidFill>
                  <a:srgbClr val="568862"/>
                </a:solidFill>
                <a:latin typeface="Microsoft YaHei"/>
                <a:cs typeface="Microsoft YaHei"/>
              </a:rPr>
              <a:t>继</a:t>
            </a:r>
            <a:r>
              <a:rPr dirty="0" sz="4000" spc="434" b="1">
                <a:solidFill>
                  <a:srgbClr val="568862"/>
                </a:solidFill>
                <a:latin typeface="Microsoft YaHei"/>
                <a:cs typeface="Microsoft YaHei"/>
              </a:rPr>
              <a:t>)</a:t>
            </a:r>
            <a:endParaRPr sz="400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7690" y="4454474"/>
            <a:ext cx="3597910" cy="18548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23875">
              <a:lnSpc>
                <a:spcPct val="100000"/>
              </a:lnSpc>
              <a:spcBef>
                <a:spcPts val="95"/>
              </a:spcBef>
            </a:pPr>
            <a:r>
              <a:rPr dirty="0" sz="4000" spc="10" b="1">
                <a:solidFill>
                  <a:srgbClr val="990000"/>
                </a:solidFill>
                <a:latin typeface="Microsoft YaHei"/>
                <a:cs typeface="Microsoft YaHei"/>
              </a:rPr>
              <a:t>其</a:t>
            </a:r>
            <a:r>
              <a:rPr dirty="0" sz="4000" spc="-5" b="1">
                <a:solidFill>
                  <a:srgbClr val="990000"/>
                </a:solidFill>
                <a:latin typeface="Microsoft YaHei"/>
                <a:cs typeface="Microsoft YaHei"/>
              </a:rPr>
              <a:t>它</a:t>
            </a:r>
            <a:r>
              <a:rPr dirty="0" sz="4000" spc="10" b="1">
                <a:solidFill>
                  <a:srgbClr val="990000"/>
                </a:solidFill>
                <a:latin typeface="Microsoft YaHei"/>
                <a:cs typeface="Microsoft YaHei"/>
              </a:rPr>
              <a:t>数据</a:t>
            </a:r>
            <a:r>
              <a:rPr dirty="0" sz="4000" spc="-5" b="1">
                <a:solidFill>
                  <a:srgbClr val="990000"/>
                </a:solidFill>
                <a:latin typeface="Microsoft YaHei"/>
                <a:cs typeface="Microsoft YaHei"/>
              </a:rPr>
              <a:t>元素  </a:t>
            </a:r>
            <a:r>
              <a:rPr dirty="0" sz="4000" spc="450" b="1">
                <a:solidFill>
                  <a:srgbClr val="990000"/>
                </a:solidFill>
                <a:latin typeface="Microsoft YaHei"/>
                <a:cs typeface="Microsoft YaHei"/>
              </a:rPr>
              <a:t>(</a:t>
            </a:r>
            <a:r>
              <a:rPr dirty="0" sz="4000" b="1">
                <a:solidFill>
                  <a:srgbClr val="990000"/>
                </a:solidFill>
                <a:latin typeface="Microsoft YaHei"/>
                <a:cs typeface="Microsoft YaHei"/>
              </a:rPr>
              <a:t>一个</a:t>
            </a:r>
            <a:r>
              <a:rPr dirty="0" sz="4000" spc="15" b="1">
                <a:solidFill>
                  <a:srgbClr val="990000"/>
                </a:solidFill>
                <a:latin typeface="Microsoft YaHei"/>
                <a:cs typeface="Microsoft YaHei"/>
              </a:rPr>
              <a:t>前</a:t>
            </a:r>
            <a:r>
              <a:rPr dirty="0" sz="4000" b="1">
                <a:solidFill>
                  <a:srgbClr val="990000"/>
                </a:solidFill>
                <a:latin typeface="Microsoft YaHei"/>
                <a:cs typeface="Microsoft YaHei"/>
              </a:rPr>
              <a:t>驱</a:t>
            </a:r>
            <a:r>
              <a:rPr dirty="0" sz="4000" spc="-5" b="1">
                <a:solidFill>
                  <a:srgbClr val="990000"/>
                </a:solidFill>
                <a:latin typeface="Microsoft YaHei"/>
                <a:cs typeface="Microsoft YaHei"/>
              </a:rPr>
              <a:t>、</a:t>
            </a:r>
            <a:endParaRPr sz="4000">
              <a:latin typeface="Microsoft YaHei"/>
              <a:cs typeface="Microsoft YaHei"/>
            </a:endParaRPr>
          </a:p>
          <a:p>
            <a:pPr marL="1291590">
              <a:lnSpc>
                <a:spcPct val="100000"/>
              </a:lnSpc>
              <a:spcBef>
                <a:spcPts val="5"/>
              </a:spcBef>
            </a:pPr>
            <a:r>
              <a:rPr dirty="0" sz="4000" spc="10" b="1">
                <a:solidFill>
                  <a:srgbClr val="990000"/>
                </a:solidFill>
                <a:latin typeface="Microsoft YaHei"/>
                <a:cs typeface="Microsoft YaHei"/>
              </a:rPr>
              <a:t>一</a:t>
            </a:r>
            <a:r>
              <a:rPr dirty="0" sz="4000" spc="-5" b="1">
                <a:solidFill>
                  <a:srgbClr val="990000"/>
                </a:solidFill>
                <a:latin typeface="Microsoft YaHei"/>
                <a:cs typeface="Microsoft YaHei"/>
              </a:rPr>
              <a:t>个</a:t>
            </a:r>
            <a:r>
              <a:rPr dirty="0" sz="4000" spc="10" b="1">
                <a:solidFill>
                  <a:srgbClr val="990000"/>
                </a:solidFill>
                <a:latin typeface="Microsoft YaHei"/>
                <a:cs typeface="Microsoft YaHei"/>
              </a:rPr>
              <a:t>后</a:t>
            </a:r>
            <a:r>
              <a:rPr dirty="0" sz="4000" spc="25" b="1">
                <a:solidFill>
                  <a:srgbClr val="990000"/>
                </a:solidFill>
                <a:latin typeface="Microsoft YaHei"/>
                <a:cs typeface="Microsoft YaHei"/>
              </a:rPr>
              <a:t>继</a:t>
            </a:r>
            <a:r>
              <a:rPr dirty="0" sz="4000" spc="440" b="1">
                <a:solidFill>
                  <a:srgbClr val="990000"/>
                </a:solidFill>
                <a:latin typeface="Microsoft YaHei"/>
                <a:cs typeface="Microsoft YaHei"/>
              </a:rPr>
              <a:t>)</a:t>
            </a:r>
            <a:endParaRPr sz="400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11902" y="4470349"/>
            <a:ext cx="3340100" cy="18548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264160">
              <a:lnSpc>
                <a:spcPct val="100000"/>
              </a:lnSpc>
              <a:spcBef>
                <a:spcPts val="95"/>
              </a:spcBef>
            </a:pPr>
            <a:r>
              <a:rPr dirty="0" sz="4000" spc="15" b="1">
                <a:solidFill>
                  <a:srgbClr val="008000"/>
                </a:solidFill>
                <a:latin typeface="Microsoft YaHei"/>
                <a:cs typeface="Microsoft YaHei"/>
              </a:rPr>
              <a:t>其</a:t>
            </a:r>
            <a:r>
              <a:rPr dirty="0" sz="4000" b="1">
                <a:solidFill>
                  <a:srgbClr val="008000"/>
                </a:solidFill>
                <a:latin typeface="Microsoft YaHei"/>
                <a:cs typeface="Microsoft YaHei"/>
              </a:rPr>
              <a:t>它数</a:t>
            </a:r>
            <a:r>
              <a:rPr dirty="0" sz="4000" spc="15" b="1">
                <a:solidFill>
                  <a:srgbClr val="008000"/>
                </a:solidFill>
                <a:latin typeface="Microsoft YaHei"/>
                <a:cs typeface="Microsoft YaHei"/>
              </a:rPr>
              <a:t>据</a:t>
            </a:r>
            <a:r>
              <a:rPr dirty="0" sz="4000" b="1">
                <a:solidFill>
                  <a:srgbClr val="008000"/>
                </a:solidFill>
                <a:latin typeface="Microsoft YaHei"/>
                <a:cs typeface="Microsoft YaHei"/>
              </a:rPr>
              <a:t>元</a:t>
            </a:r>
            <a:r>
              <a:rPr dirty="0" sz="4000" spc="-5" b="1">
                <a:solidFill>
                  <a:srgbClr val="008000"/>
                </a:solidFill>
                <a:latin typeface="Microsoft YaHei"/>
                <a:cs typeface="Microsoft YaHei"/>
              </a:rPr>
              <a:t>素  </a:t>
            </a:r>
            <a:r>
              <a:rPr dirty="0" sz="4000" spc="455" b="1">
                <a:solidFill>
                  <a:srgbClr val="008000"/>
                </a:solidFill>
                <a:latin typeface="Microsoft YaHei"/>
                <a:cs typeface="Microsoft YaHei"/>
              </a:rPr>
              <a:t>(</a:t>
            </a:r>
            <a:r>
              <a:rPr dirty="0" sz="4000" spc="5" b="1">
                <a:solidFill>
                  <a:srgbClr val="008000"/>
                </a:solidFill>
                <a:latin typeface="Microsoft YaHei"/>
                <a:cs typeface="Microsoft YaHei"/>
              </a:rPr>
              <a:t>一个</a:t>
            </a:r>
            <a:r>
              <a:rPr dirty="0" sz="4000" spc="15" b="1">
                <a:solidFill>
                  <a:srgbClr val="008000"/>
                </a:solidFill>
                <a:latin typeface="Microsoft YaHei"/>
                <a:cs typeface="Microsoft YaHei"/>
              </a:rPr>
              <a:t>前</a:t>
            </a:r>
            <a:r>
              <a:rPr dirty="0" sz="4000" spc="5" b="1">
                <a:solidFill>
                  <a:srgbClr val="008000"/>
                </a:solidFill>
                <a:latin typeface="Microsoft YaHei"/>
                <a:cs typeface="Microsoft YaHei"/>
              </a:rPr>
              <a:t>驱</a:t>
            </a:r>
            <a:r>
              <a:rPr dirty="0" sz="4000" spc="-5" b="1">
                <a:solidFill>
                  <a:srgbClr val="008000"/>
                </a:solidFill>
                <a:latin typeface="Microsoft YaHei"/>
                <a:cs typeface="Microsoft YaHei"/>
              </a:rPr>
              <a:t>、</a:t>
            </a:r>
            <a:endParaRPr sz="4000">
              <a:latin typeface="Microsoft YaHei"/>
              <a:cs typeface="Microsoft YaHei"/>
            </a:endParaRPr>
          </a:p>
          <a:p>
            <a:pPr marL="1035050">
              <a:lnSpc>
                <a:spcPct val="100000"/>
              </a:lnSpc>
              <a:spcBef>
                <a:spcPts val="5"/>
              </a:spcBef>
            </a:pPr>
            <a:r>
              <a:rPr dirty="0" sz="4000" b="1">
                <a:solidFill>
                  <a:srgbClr val="008000"/>
                </a:solidFill>
                <a:latin typeface="Microsoft YaHei"/>
                <a:cs typeface="Microsoft YaHei"/>
              </a:rPr>
              <a:t>多</a:t>
            </a:r>
            <a:r>
              <a:rPr dirty="0" sz="4000" spc="15" b="1">
                <a:solidFill>
                  <a:srgbClr val="008000"/>
                </a:solidFill>
                <a:latin typeface="Microsoft YaHei"/>
                <a:cs typeface="Microsoft YaHei"/>
              </a:rPr>
              <a:t>个</a:t>
            </a:r>
            <a:r>
              <a:rPr dirty="0" sz="4000" b="1">
                <a:solidFill>
                  <a:srgbClr val="008000"/>
                </a:solidFill>
                <a:latin typeface="Microsoft YaHei"/>
                <a:cs typeface="Microsoft YaHei"/>
              </a:rPr>
              <a:t>后</a:t>
            </a:r>
            <a:r>
              <a:rPr dirty="0" sz="4000" spc="10" b="1">
                <a:solidFill>
                  <a:srgbClr val="008000"/>
                </a:solidFill>
                <a:latin typeface="Microsoft YaHei"/>
                <a:cs typeface="Microsoft YaHei"/>
              </a:rPr>
              <a:t>继</a:t>
            </a:r>
            <a:r>
              <a:rPr dirty="0" sz="4000" spc="440" b="1">
                <a:solidFill>
                  <a:srgbClr val="008000"/>
                </a:solidFill>
                <a:latin typeface="Microsoft YaHei"/>
                <a:cs typeface="Microsoft YaHei"/>
              </a:rPr>
              <a:t>)</a:t>
            </a:r>
            <a:endParaRPr sz="4000">
              <a:latin typeface="Microsoft YaHei"/>
              <a:cs typeface="Microsoft YaHe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34400" y="62484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0"/>
                </a:moveTo>
                <a:lnTo>
                  <a:pt x="0" y="0"/>
                </a:lnTo>
                <a:lnTo>
                  <a:pt x="0" y="381000"/>
                </a:lnTo>
                <a:lnTo>
                  <a:pt x="381000" y="381000"/>
                </a:lnTo>
                <a:lnTo>
                  <a:pt x="381000" y="333374"/>
                </a:lnTo>
                <a:lnTo>
                  <a:pt x="333375" y="333375"/>
                </a:lnTo>
                <a:lnTo>
                  <a:pt x="47625" y="190500"/>
                </a:lnTo>
                <a:lnTo>
                  <a:pt x="333375" y="47625"/>
                </a:lnTo>
                <a:lnTo>
                  <a:pt x="381000" y="47625"/>
                </a:lnTo>
                <a:lnTo>
                  <a:pt x="381000" y="0"/>
                </a:lnTo>
                <a:close/>
              </a:path>
              <a:path w="381000" h="381000">
                <a:moveTo>
                  <a:pt x="381000" y="47625"/>
                </a:moveTo>
                <a:lnTo>
                  <a:pt x="333375" y="47625"/>
                </a:lnTo>
                <a:lnTo>
                  <a:pt x="333375" y="333375"/>
                </a:lnTo>
                <a:lnTo>
                  <a:pt x="381000" y="333374"/>
                </a:lnTo>
                <a:lnTo>
                  <a:pt x="381000" y="47625"/>
                </a:lnTo>
                <a:close/>
              </a:path>
            </a:pathLst>
          </a:custGeom>
          <a:solidFill>
            <a:srgbClr val="5688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582025" y="62960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0"/>
                </a:moveTo>
                <a:lnTo>
                  <a:pt x="0" y="142875"/>
                </a:lnTo>
                <a:lnTo>
                  <a:pt x="285750" y="285750"/>
                </a:lnTo>
                <a:lnTo>
                  <a:pt x="285750" y="0"/>
                </a:lnTo>
                <a:close/>
              </a:path>
            </a:pathLst>
          </a:custGeom>
          <a:solidFill>
            <a:srgbClr val="3452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582025" y="62960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285750" y="0"/>
                </a:lnTo>
                <a:lnTo>
                  <a:pt x="285750" y="285750"/>
                </a:lnTo>
                <a:lnTo>
                  <a:pt x="0" y="142875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534400" y="62484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381000"/>
                </a:move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914400"/>
            <a:ext cx="7562850" cy="3162300"/>
          </a:xfrm>
          <a:custGeom>
            <a:avLst/>
            <a:gdLst/>
            <a:ahLst/>
            <a:cxnLst/>
            <a:rect l="l" t="t" r="r" b="b"/>
            <a:pathLst>
              <a:path w="7562850" h="3162300">
                <a:moveTo>
                  <a:pt x="0" y="3162300"/>
                </a:moveTo>
                <a:lnTo>
                  <a:pt x="7562850" y="3162300"/>
                </a:lnTo>
                <a:lnTo>
                  <a:pt x="7562850" y="0"/>
                </a:lnTo>
                <a:lnTo>
                  <a:pt x="0" y="0"/>
                </a:lnTo>
                <a:lnTo>
                  <a:pt x="0" y="3162300"/>
                </a:lnTo>
                <a:close/>
              </a:path>
            </a:pathLst>
          </a:custGeom>
          <a:solidFill>
            <a:srgbClr val="B3E0B3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61466" y="801751"/>
            <a:ext cx="7365365" cy="2659380"/>
          </a:xfrm>
          <a:prstGeom prst="rect">
            <a:avLst/>
          </a:prstGeom>
        </p:spPr>
        <p:txBody>
          <a:bodyPr wrap="square" lIns="0" tIns="231775" rIns="0" bIns="0" rtlCol="0" vert="horz">
            <a:spAutoFit/>
          </a:bodyPr>
          <a:lstStyle/>
          <a:p>
            <a:pPr algn="ctr" marR="451484">
              <a:lnSpc>
                <a:spcPct val="100000"/>
              </a:lnSpc>
              <a:spcBef>
                <a:spcPts val="1825"/>
              </a:spcBef>
            </a:pPr>
            <a:r>
              <a:rPr dirty="0" sz="7200" b="1">
                <a:solidFill>
                  <a:srgbClr val="008080"/>
                </a:solidFill>
                <a:latin typeface="Times New Roman"/>
                <a:cs typeface="Times New Roman"/>
              </a:rPr>
              <a:t>6.2</a:t>
            </a:r>
            <a:endParaRPr sz="7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730"/>
              </a:spcBef>
            </a:pPr>
            <a:r>
              <a:rPr dirty="0" sz="7200" spc="20" b="1">
                <a:solidFill>
                  <a:srgbClr val="008080"/>
                </a:solidFill>
                <a:latin typeface="Microsoft JhengHei"/>
                <a:cs typeface="Microsoft JhengHei"/>
              </a:rPr>
              <a:t>二叉树的类型定义</a:t>
            </a:r>
            <a:endParaRPr sz="7200">
              <a:latin typeface="Microsoft JhengHei"/>
              <a:cs typeface="Microsoft JhengHe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239000" y="4587875"/>
            <a:ext cx="1524036" cy="177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343400" y="29718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228600" y="0"/>
                </a:moveTo>
                <a:lnTo>
                  <a:pt x="176188" y="5034"/>
                </a:lnTo>
                <a:lnTo>
                  <a:pt x="128073" y="19372"/>
                </a:lnTo>
                <a:lnTo>
                  <a:pt x="85628" y="41867"/>
                </a:lnTo>
                <a:lnTo>
                  <a:pt x="50225" y="71374"/>
                </a:lnTo>
                <a:lnTo>
                  <a:pt x="23237" y="106746"/>
                </a:lnTo>
                <a:lnTo>
                  <a:pt x="6038" y="146837"/>
                </a:lnTo>
                <a:lnTo>
                  <a:pt x="0" y="190500"/>
                </a:lnTo>
                <a:lnTo>
                  <a:pt x="6038" y="234162"/>
                </a:lnTo>
                <a:lnTo>
                  <a:pt x="23237" y="274253"/>
                </a:lnTo>
                <a:lnTo>
                  <a:pt x="50225" y="309625"/>
                </a:lnTo>
                <a:lnTo>
                  <a:pt x="85628" y="339132"/>
                </a:lnTo>
                <a:lnTo>
                  <a:pt x="128073" y="361627"/>
                </a:lnTo>
                <a:lnTo>
                  <a:pt x="176188" y="375965"/>
                </a:lnTo>
                <a:lnTo>
                  <a:pt x="228600" y="381000"/>
                </a:lnTo>
                <a:lnTo>
                  <a:pt x="281011" y="375965"/>
                </a:lnTo>
                <a:lnTo>
                  <a:pt x="329126" y="361627"/>
                </a:lnTo>
                <a:lnTo>
                  <a:pt x="371571" y="339132"/>
                </a:lnTo>
                <a:lnTo>
                  <a:pt x="406974" y="309625"/>
                </a:lnTo>
                <a:lnTo>
                  <a:pt x="433962" y="274253"/>
                </a:lnTo>
                <a:lnTo>
                  <a:pt x="451161" y="234162"/>
                </a:lnTo>
                <a:lnTo>
                  <a:pt x="457200" y="190500"/>
                </a:lnTo>
                <a:lnTo>
                  <a:pt x="451161" y="146837"/>
                </a:lnTo>
                <a:lnTo>
                  <a:pt x="433962" y="106746"/>
                </a:lnTo>
                <a:lnTo>
                  <a:pt x="406974" y="71374"/>
                </a:lnTo>
                <a:lnTo>
                  <a:pt x="371571" y="41867"/>
                </a:lnTo>
                <a:lnTo>
                  <a:pt x="329126" y="19372"/>
                </a:lnTo>
                <a:lnTo>
                  <a:pt x="281011" y="503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343400" y="29718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190500"/>
                </a:moveTo>
                <a:lnTo>
                  <a:pt x="6038" y="146837"/>
                </a:lnTo>
                <a:lnTo>
                  <a:pt x="23237" y="106746"/>
                </a:lnTo>
                <a:lnTo>
                  <a:pt x="50225" y="71374"/>
                </a:lnTo>
                <a:lnTo>
                  <a:pt x="85628" y="41867"/>
                </a:lnTo>
                <a:lnTo>
                  <a:pt x="128073" y="19372"/>
                </a:lnTo>
                <a:lnTo>
                  <a:pt x="176188" y="5034"/>
                </a:lnTo>
                <a:lnTo>
                  <a:pt x="228600" y="0"/>
                </a:lnTo>
                <a:lnTo>
                  <a:pt x="281011" y="5034"/>
                </a:lnTo>
                <a:lnTo>
                  <a:pt x="329126" y="19372"/>
                </a:lnTo>
                <a:lnTo>
                  <a:pt x="371571" y="41867"/>
                </a:lnTo>
                <a:lnTo>
                  <a:pt x="406974" y="71374"/>
                </a:lnTo>
                <a:lnTo>
                  <a:pt x="433962" y="106746"/>
                </a:lnTo>
                <a:lnTo>
                  <a:pt x="451161" y="146837"/>
                </a:lnTo>
                <a:lnTo>
                  <a:pt x="457200" y="190500"/>
                </a:lnTo>
                <a:lnTo>
                  <a:pt x="451161" y="234162"/>
                </a:lnTo>
                <a:lnTo>
                  <a:pt x="433962" y="274253"/>
                </a:lnTo>
                <a:lnTo>
                  <a:pt x="406974" y="309625"/>
                </a:lnTo>
                <a:lnTo>
                  <a:pt x="371571" y="339132"/>
                </a:lnTo>
                <a:lnTo>
                  <a:pt x="329126" y="361627"/>
                </a:lnTo>
                <a:lnTo>
                  <a:pt x="281011" y="375965"/>
                </a:lnTo>
                <a:lnTo>
                  <a:pt x="228600" y="381000"/>
                </a:lnTo>
                <a:lnTo>
                  <a:pt x="176188" y="375965"/>
                </a:lnTo>
                <a:lnTo>
                  <a:pt x="128073" y="361627"/>
                </a:lnTo>
                <a:lnTo>
                  <a:pt x="85628" y="339132"/>
                </a:lnTo>
                <a:lnTo>
                  <a:pt x="50225" y="309625"/>
                </a:lnTo>
                <a:lnTo>
                  <a:pt x="23237" y="274253"/>
                </a:lnTo>
                <a:lnTo>
                  <a:pt x="6038" y="234162"/>
                </a:lnTo>
                <a:lnTo>
                  <a:pt x="0" y="1905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395596" y="2860624"/>
            <a:ext cx="35623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33600" y="37338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228600" y="0"/>
                </a:moveTo>
                <a:lnTo>
                  <a:pt x="176188" y="5034"/>
                </a:lnTo>
                <a:lnTo>
                  <a:pt x="128073" y="19372"/>
                </a:lnTo>
                <a:lnTo>
                  <a:pt x="85628" y="41867"/>
                </a:lnTo>
                <a:lnTo>
                  <a:pt x="50225" y="71374"/>
                </a:lnTo>
                <a:lnTo>
                  <a:pt x="23237" y="106746"/>
                </a:lnTo>
                <a:lnTo>
                  <a:pt x="6038" y="146837"/>
                </a:lnTo>
                <a:lnTo>
                  <a:pt x="0" y="190500"/>
                </a:lnTo>
                <a:lnTo>
                  <a:pt x="6038" y="234162"/>
                </a:lnTo>
                <a:lnTo>
                  <a:pt x="23237" y="274253"/>
                </a:lnTo>
                <a:lnTo>
                  <a:pt x="50225" y="309625"/>
                </a:lnTo>
                <a:lnTo>
                  <a:pt x="85628" y="339132"/>
                </a:lnTo>
                <a:lnTo>
                  <a:pt x="128073" y="361627"/>
                </a:lnTo>
                <a:lnTo>
                  <a:pt x="176188" y="375965"/>
                </a:lnTo>
                <a:lnTo>
                  <a:pt x="228600" y="381000"/>
                </a:lnTo>
                <a:lnTo>
                  <a:pt x="281011" y="375965"/>
                </a:lnTo>
                <a:lnTo>
                  <a:pt x="329126" y="361627"/>
                </a:lnTo>
                <a:lnTo>
                  <a:pt x="371571" y="339132"/>
                </a:lnTo>
                <a:lnTo>
                  <a:pt x="406974" y="309625"/>
                </a:lnTo>
                <a:lnTo>
                  <a:pt x="433962" y="274253"/>
                </a:lnTo>
                <a:lnTo>
                  <a:pt x="451161" y="234162"/>
                </a:lnTo>
                <a:lnTo>
                  <a:pt x="457200" y="190500"/>
                </a:lnTo>
                <a:lnTo>
                  <a:pt x="451161" y="146837"/>
                </a:lnTo>
                <a:lnTo>
                  <a:pt x="433962" y="106746"/>
                </a:lnTo>
                <a:lnTo>
                  <a:pt x="406974" y="71374"/>
                </a:lnTo>
                <a:lnTo>
                  <a:pt x="371571" y="41867"/>
                </a:lnTo>
                <a:lnTo>
                  <a:pt x="329126" y="19372"/>
                </a:lnTo>
                <a:lnTo>
                  <a:pt x="281011" y="503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133600" y="37338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190500"/>
                </a:moveTo>
                <a:lnTo>
                  <a:pt x="6038" y="146837"/>
                </a:lnTo>
                <a:lnTo>
                  <a:pt x="23237" y="106746"/>
                </a:lnTo>
                <a:lnTo>
                  <a:pt x="50225" y="71374"/>
                </a:lnTo>
                <a:lnTo>
                  <a:pt x="85628" y="41867"/>
                </a:lnTo>
                <a:lnTo>
                  <a:pt x="128073" y="19372"/>
                </a:lnTo>
                <a:lnTo>
                  <a:pt x="176188" y="5034"/>
                </a:lnTo>
                <a:lnTo>
                  <a:pt x="228600" y="0"/>
                </a:lnTo>
                <a:lnTo>
                  <a:pt x="281011" y="5034"/>
                </a:lnTo>
                <a:lnTo>
                  <a:pt x="329126" y="19372"/>
                </a:lnTo>
                <a:lnTo>
                  <a:pt x="371571" y="41867"/>
                </a:lnTo>
                <a:lnTo>
                  <a:pt x="406974" y="71374"/>
                </a:lnTo>
                <a:lnTo>
                  <a:pt x="433962" y="106746"/>
                </a:lnTo>
                <a:lnTo>
                  <a:pt x="451161" y="146837"/>
                </a:lnTo>
                <a:lnTo>
                  <a:pt x="457200" y="190500"/>
                </a:lnTo>
                <a:lnTo>
                  <a:pt x="451161" y="234162"/>
                </a:lnTo>
                <a:lnTo>
                  <a:pt x="433962" y="274253"/>
                </a:lnTo>
                <a:lnTo>
                  <a:pt x="406974" y="309625"/>
                </a:lnTo>
                <a:lnTo>
                  <a:pt x="371571" y="339132"/>
                </a:lnTo>
                <a:lnTo>
                  <a:pt x="329126" y="361627"/>
                </a:lnTo>
                <a:lnTo>
                  <a:pt x="281011" y="375965"/>
                </a:lnTo>
                <a:lnTo>
                  <a:pt x="228600" y="381000"/>
                </a:lnTo>
                <a:lnTo>
                  <a:pt x="176188" y="375965"/>
                </a:lnTo>
                <a:lnTo>
                  <a:pt x="128073" y="361627"/>
                </a:lnTo>
                <a:lnTo>
                  <a:pt x="85628" y="339132"/>
                </a:lnTo>
                <a:lnTo>
                  <a:pt x="50225" y="309625"/>
                </a:lnTo>
                <a:lnTo>
                  <a:pt x="23237" y="274253"/>
                </a:lnTo>
                <a:lnTo>
                  <a:pt x="6038" y="234162"/>
                </a:lnTo>
                <a:lnTo>
                  <a:pt x="0" y="1905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581400" y="44958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228600" y="0"/>
                </a:moveTo>
                <a:lnTo>
                  <a:pt x="176188" y="5034"/>
                </a:lnTo>
                <a:lnTo>
                  <a:pt x="128073" y="19372"/>
                </a:lnTo>
                <a:lnTo>
                  <a:pt x="85628" y="41867"/>
                </a:lnTo>
                <a:lnTo>
                  <a:pt x="50225" y="71374"/>
                </a:lnTo>
                <a:lnTo>
                  <a:pt x="23237" y="106746"/>
                </a:lnTo>
                <a:lnTo>
                  <a:pt x="6038" y="146837"/>
                </a:lnTo>
                <a:lnTo>
                  <a:pt x="0" y="190500"/>
                </a:lnTo>
                <a:lnTo>
                  <a:pt x="6038" y="234162"/>
                </a:lnTo>
                <a:lnTo>
                  <a:pt x="23237" y="274253"/>
                </a:lnTo>
                <a:lnTo>
                  <a:pt x="50225" y="309625"/>
                </a:lnTo>
                <a:lnTo>
                  <a:pt x="85628" y="339132"/>
                </a:lnTo>
                <a:lnTo>
                  <a:pt x="128073" y="361627"/>
                </a:lnTo>
                <a:lnTo>
                  <a:pt x="176188" y="375965"/>
                </a:lnTo>
                <a:lnTo>
                  <a:pt x="228600" y="381000"/>
                </a:lnTo>
                <a:lnTo>
                  <a:pt x="281011" y="375965"/>
                </a:lnTo>
                <a:lnTo>
                  <a:pt x="329126" y="361627"/>
                </a:lnTo>
                <a:lnTo>
                  <a:pt x="371571" y="339132"/>
                </a:lnTo>
                <a:lnTo>
                  <a:pt x="406974" y="309625"/>
                </a:lnTo>
                <a:lnTo>
                  <a:pt x="433962" y="274253"/>
                </a:lnTo>
                <a:lnTo>
                  <a:pt x="451161" y="234162"/>
                </a:lnTo>
                <a:lnTo>
                  <a:pt x="457200" y="190500"/>
                </a:lnTo>
                <a:lnTo>
                  <a:pt x="451161" y="146837"/>
                </a:lnTo>
                <a:lnTo>
                  <a:pt x="433962" y="106746"/>
                </a:lnTo>
                <a:lnTo>
                  <a:pt x="406974" y="71374"/>
                </a:lnTo>
                <a:lnTo>
                  <a:pt x="371571" y="41867"/>
                </a:lnTo>
                <a:lnTo>
                  <a:pt x="329126" y="19372"/>
                </a:lnTo>
                <a:lnTo>
                  <a:pt x="281011" y="503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581400" y="44958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190500"/>
                </a:moveTo>
                <a:lnTo>
                  <a:pt x="6038" y="146837"/>
                </a:lnTo>
                <a:lnTo>
                  <a:pt x="23237" y="106746"/>
                </a:lnTo>
                <a:lnTo>
                  <a:pt x="50225" y="71374"/>
                </a:lnTo>
                <a:lnTo>
                  <a:pt x="85628" y="41867"/>
                </a:lnTo>
                <a:lnTo>
                  <a:pt x="128073" y="19372"/>
                </a:lnTo>
                <a:lnTo>
                  <a:pt x="176188" y="5034"/>
                </a:lnTo>
                <a:lnTo>
                  <a:pt x="228600" y="0"/>
                </a:lnTo>
                <a:lnTo>
                  <a:pt x="281011" y="5034"/>
                </a:lnTo>
                <a:lnTo>
                  <a:pt x="329126" y="19372"/>
                </a:lnTo>
                <a:lnTo>
                  <a:pt x="371571" y="41867"/>
                </a:lnTo>
                <a:lnTo>
                  <a:pt x="406974" y="71374"/>
                </a:lnTo>
                <a:lnTo>
                  <a:pt x="433962" y="106746"/>
                </a:lnTo>
                <a:lnTo>
                  <a:pt x="451161" y="146837"/>
                </a:lnTo>
                <a:lnTo>
                  <a:pt x="457200" y="190500"/>
                </a:lnTo>
                <a:lnTo>
                  <a:pt x="451161" y="234162"/>
                </a:lnTo>
                <a:lnTo>
                  <a:pt x="433962" y="274253"/>
                </a:lnTo>
                <a:lnTo>
                  <a:pt x="406974" y="309625"/>
                </a:lnTo>
                <a:lnTo>
                  <a:pt x="371571" y="339132"/>
                </a:lnTo>
                <a:lnTo>
                  <a:pt x="329126" y="361627"/>
                </a:lnTo>
                <a:lnTo>
                  <a:pt x="281011" y="375965"/>
                </a:lnTo>
                <a:lnTo>
                  <a:pt x="228600" y="381000"/>
                </a:lnTo>
                <a:lnTo>
                  <a:pt x="176188" y="375965"/>
                </a:lnTo>
                <a:lnTo>
                  <a:pt x="128073" y="361627"/>
                </a:lnTo>
                <a:lnTo>
                  <a:pt x="85628" y="339132"/>
                </a:lnTo>
                <a:lnTo>
                  <a:pt x="50225" y="309625"/>
                </a:lnTo>
                <a:lnTo>
                  <a:pt x="23237" y="274253"/>
                </a:lnTo>
                <a:lnTo>
                  <a:pt x="6038" y="234162"/>
                </a:lnTo>
                <a:lnTo>
                  <a:pt x="0" y="1905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895600" y="53340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228600" y="0"/>
                </a:moveTo>
                <a:lnTo>
                  <a:pt x="176188" y="5034"/>
                </a:lnTo>
                <a:lnTo>
                  <a:pt x="128073" y="19372"/>
                </a:lnTo>
                <a:lnTo>
                  <a:pt x="85628" y="41867"/>
                </a:lnTo>
                <a:lnTo>
                  <a:pt x="50225" y="71374"/>
                </a:lnTo>
                <a:lnTo>
                  <a:pt x="23237" y="106746"/>
                </a:lnTo>
                <a:lnTo>
                  <a:pt x="6038" y="146837"/>
                </a:lnTo>
                <a:lnTo>
                  <a:pt x="0" y="190500"/>
                </a:lnTo>
                <a:lnTo>
                  <a:pt x="6038" y="234178"/>
                </a:lnTo>
                <a:lnTo>
                  <a:pt x="23237" y="274275"/>
                </a:lnTo>
                <a:lnTo>
                  <a:pt x="50225" y="309646"/>
                </a:lnTo>
                <a:lnTo>
                  <a:pt x="85628" y="339148"/>
                </a:lnTo>
                <a:lnTo>
                  <a:pt x="128073" y="361636"/>
                </a:lnTo>
                <a:lnTo>
                  <a:pt x="176188" y="375968"/>
                </a:lnTo>
                <a:lnTo>
                  <a:pt x="228600" y="381000"/>
                </a:lnTo>
                <a:lnTo>
                  <a:pt x="281011" y="375968"/>
                </a:lnTo>
                <a:lnTo>
                  <a:pt x="329126" y="361636"/>
                </a:lnTo>
                <a:lnTo>
                  <a:pt x="371571" y="339148"/>
                </a:lnTo>
                <a:lnTo>
                  <a:pt x="406974" y="309646"/>
                </a:lnTo>
                <a:lnTo>
                  <a:pt x="433962" y="274275"/>
                </a:lnTo>
                <a:lnTo>
                  <a:pt x="451161" y="234178"/>
                </a:lnTo>
                <a:lnTo>
                  <a:pt x="457200" y="190500"/>
                </a:lnTo>
                <a:lnTo>
                  <a:pt x="451161" y="146837"/>
                </a:lnTo>
                <a:lnTo>
                  <a:pt x="433962" y="106746"/>
                </a:lnTo>
                <a:lnTo>
                  <a:pt x="406974" y="71374"/>
                </a:lnTo>
                <a:lnTo>
                  <a:pt x="371571" y="41867"/>
                </a:lnTo>
                <a:lnTo>
                  <a:pt x="329126" y="19372"/>
                </a:lnTo>
                <a:lnTo>
                  <a:pt x="281011" y="503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895600" y="53340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190500"/>
                </a:moveTo>
                <a:lnTo>
                  <a:pt x="6038" y="146837"/>
                </a:lnTo>
                <a:lnTo>
                  <a:pt x="23237" y="106746"/>
                </a:lnTo>
                <a:lnTo>
                  <a:pt x="50225" y="71374"/>
                </a:lnTo>
                <a:lnTo>
                  <a:pt x="85628" y="41867"/>
                </a:lnTo>
                <a:lnTo>
                  <a:pt x="128073" y="19372"/>
                </a:lnTo>
                <a:lnTo>
                  <a:pt x="176188" y="5034"/>
                </a:lnTo>
                <a:lnTo>
                  <a:pt x="228600" y="0"/>
                </a:lnTo>
                <a:lnTo>
                  <a:pt x="281011" y="5034"/>
                </a:lnTo>
                <a:lnTo>
                  <a:pt x="329126" y="19372"/>
                </a:lnTo>
                <a:lnTo>
                  <a:pt x="371571" y="41867"/>
                </a:lnTo>
                <a:lnTo>
                  <a:pt x="406974" y="71374"/>
                </a:lnTo>
                <a:lnTo>
                  <a:pt x="433962" y="106746"/>
                </a:lnTo>
                <a:lnTo>
                  <a:pt x="451161" y="146837"/>
                </a:lnTo>
                <a:lnTo>
                  <a:pt x="457200" y="190500"/>
                </a:lnTo>
                <a:lnTo>
                  <a:pt x="451161" y="234178"/>
                </a:lnTo>
                <a:lnTo>
                  <a:pt x="433962" y="274275"/>
                </a:lnTo>
                <a:lnTo>
                  <a:pt x="406974" y="309646"/>
                </a:lnTo>
                <a:lnTo>
                  <a:pt x="371571" y="339148"/>
                </a:lnTo>
                <a:lnTo>
                  <a:pt x="329126" y="361636"/>
                </a:lnTo>
                <a:lnTo>
                  <a:pt x="281011" y="375968"/>
                </a:lnTo>
                <a:lnTo>
                  <a:pt x="228600" y="381000"/>
                </a:lnTo>
                <a:lnTo>
                  <a:pt x="176188" y="375968"/>
                </a:lnTo>
                <a:lnTo>
                  <a:pt x="128073" y="361636"/>
                </a:lnTo>
                <a:lnTo>
                  <a:pt x="85628" y="339148"/>
                </a:lnTo>
                <a:lnTo>
                  <a:pt x="50225" y="309646"/>
                </a:lnTo>
                <a:lnTo>
                  <a:pt x="23237" y="274275"/>
                </a:lnTo>
                <a:lnTo>
                  <a:pt x="6038" y="234178"/>
                </a:lnTo>
                <a:lnTo>
                  <a:pt x="0" y="1905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828800" y="3581400"/>
            <a:ext cx="2514600" cy="2514600"/>
          </a:xfrm>
          <a:prstGeom prst="rect">
            <a:avLst/>
          </a:prstGeom>
          <a:ln w="38100">
            <a:solidFill>
              <a:srgbClr val="005300"/>
            </a:solidFill>
          </a:ln>
        </p:spPr>
        <p:txBody>
          <a:bodyPr wrap="square" lIns="0" tIns="53975" rIns="0" bIns="0" rtlCol="0" vert="horz">
            <a:spAutoFit/>
          </a:bodyPr>
          <a:lstStyle/>
          <a:p>
            <a:pPr marL="381635">
              <a:lnSpc>
                <a:spcPct val="100000"/>
              </a:lnSpc>
              <a:spcBef>
                <a:spcPts val="425"/>
              </a:spcBef>
            </a:pPr>
            <a:r>
              <a:rPr dirty="0" sz="3600" b="1">
                <a:solidFill>
                  <a:srgbClr val="568862"/>
                </a:solidFill>
                <a:latin typeface="Times New Roman"/>
                <a:cs typeface="Times New Roman"/>
              </a:rPr>
              <a:t>B</a:t>
            </a:r>
            <a:endParaRPr sz="3600">
              <a:latin typeface="Times New Roman"/>
              <a:cs typeface="Times New Roman"/>
            </a:endParaRPr>
          </a:p>
          <a:p>
            <a:pPr marL="1817370">
              <a:lnSpc>
                <a:spcPct val="100000"/>
              </a:lnSpc>
              <a:spcBef>
                <a:spcPts val="1685"/>
              </a:spcBef>
            </a:pPr>
            <a:r>
              <a:rPr dirty="0" sz="3600" b="1">
                <a:solidFill>
                  <a:srgbClr val="568862"/>
                </a:solidFill>
                <a:latin typeface="Times New Roman"/>
                <a:cs typeface="Times New Roman"/>
              </a:rPr>
              <a:t>C</a:t>
            </a:r>
            <a:endParaRPr sz="3600">
              <a:latin typeface="Times New Roman"/>
              <a:cs typeface="Times New Roman"/>
            </a:endParaRPr>
          </a:p>
          <a:p>
            <a:pPr algn="ctr" marL="78105">
              <a:lnSpc>
                <a:spcPct val="100000"/>
              </a:lnSpc>
              <a:spcBef>
                <a:spcPts val="2280"/>
              </a:spcBef>
            </a:pPr>
            <a:r>
              <a:rPr dirty="0" sz="3600" spc="-5" b="1">
                <a:solidFill>
                  <a:srgbClr val="568862"/>
                </a:solidFill>
                <a:latin typeface="Times New Roman"/>
                <a:cs typeface="Times New Roman"/>
              </a:rPr>
              <a:t>D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67400" y="37338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228600" y="0"/>
                </a:moveTo>
                <a:lnTo>
                  <a:pt x="176188" y="5034"/>
                </a:lnTo>
                <a:lnTo>
                  <a:pt x="128073" y="19372"/>
                </a:lnTo>
                <a:lnTo>
                  <a:pt x="85628" y="41867"/>
                </a:lnTo>
                <a:lnTo>
                  <a:pt x="50225" y="71374"/>
                </a:lnTo>
                <a:lnTo>
                  <a:pt x="23237" y="106746"/>
                </a:lnTo>
                <a:lnTo>
                  <a:pt x="6038" y="146837"/>
                </a:lnTo>
                <a:lnTo>
                  <a:pt x="0" y="190500"/>
                </a:lnTo>
                <a:lnTo>
                  <a:pt x="6038" y="234162"/>
                </a:lnTo>
                <a:lnTo>
                  <a:pt x="23237" y="274253"/>
                </a:lnTo>
                <a:lnTo>
                  <a:pt x="50225" y="309625"/>
                </a:lnTo>
                <a:lnTo>
                  <a:pt x="85628" y="339132"/>
                </a:lnTo>
                <a:lnTo>
                  <a:pt x="128073" y="361627"/>
                </a:lnTo>
                <a:lnTo>
                  <a:pt x="176188" y="375965"/>
                </a:lnTo>
                <a:lnTo>
                  <a:pt x="228600" y="381000"/>
                </a:lnTo>
                <a:lnTo>
                  <a:pt x="281011" y="375965"/>
                </a:lnTo>
                <a:lnTo>
                  <a:pt x="329126" y="361627"/>
                </a:lnTo>
                <a:lnTo>
                  <a:pt x="371571" y="339132"/>
                </a:lnTo>
                <a:lnTo>
                  <a:pt x="406974" y="309625"/>
                </a:lnTo>
                <a:lnTo>
                  <a:pt x="433962" y="274253"/>
                </a:lnTo>
                <a:lnTo>
                  <a:pt x="451161" y="234162"/>
                </a:lnTo>
                <a:lnTo>
                  <a:pt x="457200" y="190500"/>
                </a:lnTo>
                <a:lnTo>
                  <a:pt x="451161" y="146837"/>
                </a:lnTo>
                <a:lnTo>
                  <a:pt x="433962" y="106746"/>
                </a:lnTo>
                <a:lnTo>
                  <a:pt x="406974" y="71374"/>
                </a:lnTo>
                <a:lnTo>
                  <a:pt x="371571" y="41867"/>
                </a:lnTo>
                <a:lnTo>
                  <a:pt x="329126" y="19372"/>
                </a:lnTo>
                <a:lnTo>
                  <a:pt x="281011" y="503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867400" y="37338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190500"/>
                </a:moveTo>
                <a:lnTo>
                  <a:pt x="6038" y="146837"/>
                </a:lnTo>
                <a:lnTo>
                  <a:pt x="23237" y="106746"/>
                </a:lnTo>
                <a:lnTo>
                  <a:pt x="50225" y="71374"/>
                </a:lnTo>
                <a:lnTo>
                  <a:pt x="85628" y="41867"/>
                </a:lnTo>
                <a:lnTo>
                  <a:pt x="128073" y="19372"/>
                </a:lnTo>
                <a:lnTo>
                  <a:pt x="176188" y="5034"/>
                </a:lnTo>
                <a:lnTo>
                  <a:pt x="228600" y="0"/>
                </a:lnTo>
                <a:lnTo>
                  <a:pt x="281011" y="5034"/>
                </a:lnTo>
                <a:lnTo>
                  <a:pt x="329126" y="19372"/>
                </a:lnTo>
                <a:lnTo>
                  <a:pt x="371571" y="41867"/>
                </a:lnTo>
                <a:lnTo>
                  <a:pt x="406974" y="71374"/>
                </a:lnTo>
                <a:lnTo>
                  <a:pt x="433962" y="106746"/>
                </a:lnTo>
                <a:lnTo>
                  <a:pt x="451161" y="146837"/>
                </a:lnTo>
                <a:lnTo>
                  <a:pt x="457200" y="190500"/>
                </a:lnTo>
                <a:lnTo>
                  <a:pt x="451161" y="234162"/>
                </a:lnTo>
                <a:lnTo>
                  <a:pt x="433962" y="274253"/>
                </a:lnTo>
                <a:lnTo>
                  <a:pt x="406974" y="309625"/>
                </a:lnTo>
                <a:lnTo>
                  <a:pt x="371571" y="339132"/>
                </a:lnTo>
                <a:lnTo>
                  <a:pt x="329126" y="361627"/>
                </a:lnTo>
                <a:lnTo>
                  <a:pt x="281011" y="375965"/>
                </a:lnTo>
                <a:lnTo>
                  <a:pt x="228600" y="381000"/>
                </a:lnTo>
                <a:lnTo>
                  <a:pt x="176188" y="375965"/>
                </a:lnTo>
                <a:lnTo>
                  <a:pt x="128073" y="361627"/>
                </a:lnTo>
                <a:lnTo>
                  <a:pt x="85628" y="339132"/>
                </a:lnTo>
                <a:lnTo>
                  <a:pt x="50225" y="309625"/>
                </a:lnTo>
                <a:lnTo>
                  <a:pt x="23237" y="274253"/>
                </a:lnTo>
                <a:lnTo>
                  <a:pt x="6038" y="234162"/>
                </a:lnTo>
                <a:lnTo>
                  <a:pt x="0" y="1905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5944870" y="3622929"/>
            <a:ext cx="3181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333399"/>
                </a:solidFill>
                <a:latin typeface="Times New Roman"/>
                <a:cs typeface="Times New Roman"/>
              </a:rPr>
              <a:t>E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15200" y="44958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228600" y="0"/>
                </a:moveTo>
                <a:lnTo>
                  <a:pt x="176188" y="5034"/>
                </a:lnTo>
                <a:lnTo>
                  <a:pt x="128073" y="19372"/>
                </a:lnTo>
                <a:lnTo>
                  <a:pt x="85628" y="41867"/>
                </a:lnTo>
                <a:lnTo>
                  <a:pt x="50225" y="71374"/>
                </a:lnTo>
                <a:lnTo>
                  <a:pt x="23237" y="106746"/>
                </a:lnTo>
                <a:lnTo>
                  <a:pt x="6038" y="146837"/>
                </a:lnTo>
                <a:lnTo>
                  <a:pt x="0" y="190500"/>
                </a:lnTo>
                <a:lnTo>
                  <a:pt x="6038" y="234162"/>
                </a:lnTo>
                <a:lnTo>
                  <a:pt x="23237" y="274253"/>
                </a:lnTo>
                <a:lnTo>
                  <a:pt x="50225" y="309625"/>
                </a:lnTo>
                <a:lnTo>
                  <a:pt x="85628" y="339132"/>
                </a:lnTo>
                <a:lnTo>
                  <a:pt x="128073" y="361627"/>
                </a:lnTo>
                <a:lnTo>
                  <a:pt x="176188" y="375965"/>
                </a:lnTo>
                <a:lnTo>
                  <a:pt x="228600" y="381000"/>
                </a:lnTo>
                <a:lnTo>
                  <a:pt x="281011" y="375965"/>
                </a:lnTo>
                <a:lnTo>
                  <a:pt x="329126" y="361627"/>
                </a:lnTo>
                <a:lnTo>
                  <a:pt x="371571" y="339132"/>
                </a:lnTo>
                <a:lnTo>
                  <a:pt x="406974" y="309625"/>
                </a:lnTo>
                <a:lnTo>
                  <a:pt x="433962" y="274253"/>
                </a:lnTo>
                <a:lnTo>
                  <a:pt x="451161" y="234162"/>
                </a:lnTo>
                <a:lnTo>
                  <a:pt x="457200" y="190500"/>
                </a:lnTo>
                <a:lnTo>
                  <a:pt x="451161" y="146837"/>
                </a:lnTo>
                <a:lnTo>
                  <a:pt x="433962" y="106746"/>
                </a:lnTo>
                <a:lnTo>
                  <a:pt x="406974" y="71374"/>
                </a:lnTo>
                <a:lnTo>
                  <a:pt x="371571" y="41867"/>
                </a:lnTo>
                <a:lnTo>
                  <a:pt x="329126" y="19372"/>
                </a:lnTo>
                <a:lnTo>
                  <a:pt x="281011" y="503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315200" y="44958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190500"/>
                </a:moveTo>
                <a:lnTo>
                  <a:pt x="6038" y="146837"/>
                </a:lnTo>
                <a:lnTo>
                  <a:pt x="23237" y="106746"/>
                </a:lnTo>
                <a:lnTo>
                  <a:pt x="50225" y="71374"/>
                </a:lnTo>
                <a:lnTo>
                  <a:pt x="85628" y="41867"/>
                </a:lnTo>
                <a:lnTo>
                  <a:pt x="128073" y="19372"/>
                </a:lnTo>
                <a:lnTo>
                  <a:pt x="176188" y="5034"/>
                </a:lnTo>
                <a:lnTo>
                  <a:pt x="228600" y="0"/>
                </a:lnTo>
                <a:lnTo>
                  <a:pt x="281011" y="5034"/>
                </a:lnTo>
                <a:lnTo>
                  <a:pt x="329126" y="19372"/>
                </a:lnTo>
                <a:lnTo>
                  <a:pt x="371571" y="41867"/>
                </a:lnTo>
                <a:lnTo>
                  <a:pt x="406974" y="71374"/>
                </a:lnTo>
                <a:lnTo>
                  <a:pt x="433962" y="106746"/>
                </a:lnTo>
                <a:lnTo>
                  <a:pt x="451161" y="146837"/>
                </a:lnTo>
                <a:lnTo>
                  <a:pt x="457200" y="190500"/>
                </a:lnTo>
                <a:lnTo>
                  <a:pt x="451161" y="234162"/>
                </a:lnTo>
                <a:lnTo>
                  <a:pt x="433962" y="274253"/>
                </a:lnTo>
                <a:lnTo>
                  <a:pt x="406974" y="309625"/>
                </a:lnTo>
                <a:lnTo>
                  <a:pt x="371571" y="339132"/>
                </a:lnTo>
                <a:lnTo>
                  <a:pt x="329126" y="361627"/>
                </a:lnTo>
                <a:lnTo>
                  <a:pt x="281011" y="375965"/>
                </a:lnTo>
                <a:lnTo>
                  <a:pt x="228600" y="381000"/>
                </a:lnTo>
                <a:lnTo>
                  <a:pt x="176188" y="375965"/>
                </a:lnTo>
                <a:lnTo>
                  <a:pt x="128073" y="361627"/>
                </a:lnTo>
                <a:lnTo>
                  <a:pt x="85628" y="339132"/>
                </a:lnTo>
                <a:lnTo>
                  <a:pt x="50225" y="309625"/>
                </a:lnTo>
                <a:lnTo>
                  <a:pt x="23237" y="274253"/>
                </a:lnTo>
                <a:lnTo>
                  <a:pt x="6038" y="234162"/>
                </a:lnTo>
                <a:lnTo>
                  <a:pt x="0" y="1905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7406640" y="4385005"/>
            <a:ext cx="29273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333399"/>
                </a:solidFill>
                <a:latin typeface="Times New Roman"/>
                <a:cs typeface="Times New Roman"/>
              </a:rPr>
              <a:t>F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629400" y="52578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228600" y="0"/>
                </a:moveTo>
                <a:lnTo>
                  <a:pt x="176188" y="5034"/>
                </a:lnTo>
                <a:lnTo>
                  <a:pt x="128073" y="19372"/>
                </a:lnTo>
                <a:lnTo>
                  <a:pt x="85628" y="41867"/>
                </a:lnTo>
                <a:lnTo>
                  <a:pt x="50225" y="71374"/>
                </a:lnTo>
                <a:lnTo>
                  <a:pt x="23237" y="106746"/>
                </a:lnTo>
                <a:lnTo>
                  <a:pt x="6038" y="146837"/>
                </a:lnTo>
                <a:lnTo>
                  <a:pt x="0" y="190500"/>
                </a:lnTo>
                <a:lnTo>
                  <a:pt x="6038" y="234162"/>
                </a:lnTo>
                <a:lnTo>
                  <a:pt x="23237" y="274253"/>
                </a:lnTo>
                <a:lnTo>
                  <a:pt x="50225" y="309625"/>
                </a:lnTo>
                <a:lnTo>
                  <a:pt x="85628" y="339132"/>
                </a:lnTo>
                <a:lnTo>
                  <a:pt x="128073" y="361627"/>
                </a:lnTo>
                <a:lnTo>
                  <a:pt x="176188" y="375965"/>
                </a:lnTo>
                <a:lnTo>
                  <a:pt x="228600" y="381000"/>
                </a:lnTo>
                <a:lnTo>
                  <a:pt x="281011" y="375965"/>
                </a:lnTo>
                <a:lnTo>
                  <a:pt x="329126" y="361627"/>
                </a:lnTo>
                <a:lnTo>
                  <a:pt x="371571" y="339132"/>
                </a:lnTo>
                <a:lnTo>
                  <a:pt x="406974" y="309625"/>
                </a:lnTo>
                <a:lnTo>
                  <a:pt x="433962" y="274253"/>
                </a:lnTo>
                <a:lnTo>
                  <a:pt x="451161" y="234162"/>
                </a:lnTo>
                <a:lnTo>
                  <a:pt x="457200" y="190500"/>
                </a:lnTo>
                <a:lnTo>
                  <a:pt x="451161" y="146837"/>
                </a:lnTo>
                <a:lnTo>
                  <a:pt x="433962" y="106746"/>
                </a:lnTo>
                <a:lnTo>
                  <a:pt x="406974" y="71374"/>
                </a:lnTo>
                <a:lnTo>
                  <a:pt x="371571" y="41867"/>
                </a:lnTo>
                <a:lnTo>
                  <a:pt x="329126" y="19372"/>
                </a:lnTo>
                <a:lnTo>
                  <a:pt x="281011" y="503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629400" y="52578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190500"/>
                </a:moveTo>
                <a:lnTo>
                  <a:pt x="6038" y="146837"/>
                </a:lnTo>
                <a:lnTo>
                  <a:pt x="23237" y="106746"/>
                </a:lnTo>
                <a:lnTo>
                  <a:pt x="50225" y="71374"/>
                </a:lnTo>
                <a:lnTo>
                  <a:pt x="85628" y="41867"/>
                </a:lnTo>
                <a:lnTo>
                  <a:pt x="128073" y="19372"/>
                </a:lnTo>
                <a:lnTo>
                  <a:pt x="176188" y="5034"/>
                </a:lnTo>
                <a:lnTo>
                  <a:pt x="228600" y="0"/>
                </a:lnTo>
                <a:lnTo>
                  <a:pt x="281011" y="5034"/>
                </a:lnTo>
                <a:lnTo>
                  <a:pt x="329126" y="19372"/>
                </a:lnTo>
                <a:lnTo>
                  <a:pt x="371571" y="41867"/>
                </a:lnTo>
                <a:lnTo>
                  <a:pt x="406974" y="71374"/>
                </a:lnTo>
                <a:lnTo>
                  <a:pt x="433962" y="106746"/>
                </a:lnTo>
                <a:lnTo>
                  <a:pt x="451161" y="146837"/>
                </a:lnTo>
                <a:lnTo>
                  <a:pt x="457200" y="190500"/>
                </a:lnTo>
                <a:lnTo>
                  <a:pt x="451161" y="234162"/>
                </a:lnTo>
                <a:lnTo>
                  <a:pt x="433962" y="274253"/>
                </a:lnTo>
                <a:lnTo>
                  <a:pt x="406974" y="309625"/>
                </a:lnTo>
                <a:lnTo>
                  <a:pt x="371571" y="339132"/>
                </a:lnTo>
                <a:lnTo>
                  <a:pt x="329126" y="361627"/>
                </a:lnTo>
                <a:lnTo>
                  <a:pt x="281011" y="375965"/>
                </a:lnTo>
                <a:lnTo>
                  <a:pt x="228600" y="381000"/>
                </a:lnTo>
                <a:lnTo>
                  <a:pt x="176188" y="375965"/>
                </a:lnTo>
                <a:lnTo>
                  <a:pt x="128073" y="361627"/>
                </a:lnTo>
                <a:lnTo>
                  <a:pt x="85628" y="339132"/>
                </a:lnTo>
                <a:lnTo>
                  <a:pt x="50225" y="309625"/>
                </a:lnTo>
                <a:lnTo>
                  <a:pt x="23237" y="274253"/>
                </a:lnTo>
                <a:lnTo>
                  <a:pt x="6038" y="234162"/>
                </a:lnTo>
                <a:lnTo>
                  <a:pt x="0" y="1905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6682485" y="5147259"/>
            <a:ext cx="3689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333399"/>
                </a:solidFill>
                <a:latin typeface="Times New Roman"/>
                <a:cs typeface="Times New Roman"/>
              </a:rPr>
              <a:t>G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096000" y="60960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228600" y="0"/>
                </a:moveTo>
                <a:lnTo>
                  <a:pt x="176188" y="5031"/>
                </a:lnTo>
                <a:lnTo>
                  <a:pt x="128073" y="19363"/>
                </a:lnTo>
                <a:lnTo>
                  <a:pt x="85628" y="41851"/>
                </a:lnTo>
                <a:lnTo>
                  <a:pt x="50225" y="71353"/>
                </a:lnTo>
                <a:lnTo>
                  <a:pt x="23237" y="106724"/>
                </a:lnTo>
                <a:lnTo>
                  <a:pt x="6038" y="146821"/>
                </a:lnTo>
                <a:lnTo>
                  <a:pt x="0" y="190500"/>
                </a:lnTo>
                <a:lnTo>
                  <a:pt x="6038" y="234178"/>
                </a:lnTo>
                <a:lnTo>
                  <a:pt x="23237" y="274275"/>
                </a:lnTo>
                <a:lnTo>
                  <a:pt x="50225" y="309646"/>
                </a:lnTo>
                <a:lnTo>
                  <a:pt x="85628" y="339148"/>
                </a:lnTo>
                <a:lnTo>
                  <a:pt x="128073" y="361636"/>
                </a:lnTo>
                <a:lnTo>
                  <a:pt x="176188" y="375968"/>
                </a:lnTo>
                <a:lnTo>
                  <a:pt x="228600" y="381000"/>
                </a:lnTo>
                <a:lnTo>
                  <a:pt x="281011" y="375968"/>
                </a:lnTo>
                <a:lnTo>
                  <a:pt x="329126" y="361636"/>
                </a:lnTo>
                <a:lnTo>
                  <a:pt x="371571" y="339148"/>
                </a:lnTo>
                <a:lnTo>
                  <a:pt x="406974" y="309646"/>
                </a:lnTo>
                <a:lnTo>
                  <a:pt x="433962" y="274275"/>
                </a:lnTo>
                <a:lnTo>
                  <a:pt x="451161" y="234178"/>
                </a:lnTo>
                <a:lnTo>
                  <a:pt x="457200" y="190500"/>
                </a:lnTo>
                <a:lnTo>
                  <a:pt x="451161" y="146821"/>
                </a:lnTo>
                <a:lnTo>
                  <a:pt x="433962" y="106724"/>
                </a:lnTo>
                <a:lnTo>
                  <a:pt x="406974" y="71353"/>
                </a:lnTo>
                <a:lnTo>
                  <a:pt x="371571" y="41851"/>
                </a:lnTo>
                <a:lnTo>
                  <a:pt x="329126" y="19363"/>
                </a:lnTo>
                <a:lnTo>
                  <a:pt x="281011" y="5031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096000" y="60960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190500"/>
                </a:moveTo>
                <a:lnTo>
                  <a:pt x="6038" y="146821"/>
                </a:lnTo>
                <a:lnTo>
                  <a:pt x="23237" y="106724"/>
                </a:lnTo>
                <a:lnTo>
                  <a:pt x="50225" y="71353"/>
                </a:lnTo>
                <a:lnTo>
                  <a:pt x="85628" y="41851"/>
                </a:lnTo>
                <a:lnTo>
                  <a:pt x="128073" y="19363"/>
                </a:lnTo>
                <a:lnTo>
                  <a:pt x="176188" y="5031"/>
                </a:lnTo>
                <a:lnTo>
                  <a:pt x="228600" y="0"/>
                </a:lnTo>
                <a:lnTo>
                  <a:pt x="281011" y="5031"/>
                </a:lnTo>
                <a:lnTo>
                  <a:pt x="329126" y="19363"/>
                </a:lnTo>
                <a:lnTo>
                  <a:pt x="371571" y="41851"/>
                </a:lnTo>
                <a:lnTo>
                  <a:pt x="406974" y="71353"/>
                </a:lnTo>
                <a:lnTo>
                  <a:pt x="433962" y="106724"/>
                </a:lnTo>
                <a:lnTo>
                  <a:pt x="451161" y="146821"/>
                </a:lnTo>
                <a:lnTo>
                  <a:pt x="457200" y="190500"/>
                </a:lnTo>
                <a:lnTo>
                  <a:pt x="451161" y="234178"/>
                </a:lnTo>
                <a:lnTo>
                  <a:pt x="433962" y="274275"/>
                </a:lnTo>
                <a:lnTo>
                  <a:pt x="406974" y="309646"/>
                </a:lnTo>
                <a:lnTo>
                  <a:pt x="371571" y="339148"/>
                </a:lnTo>
                <a:lnTo>
                  <a:pt x="329126" y="361636"/>
                </a:lnTo>
                <a:lnTo>
                  <a:pt x="281011" y="375968"/>
                </a:lnTo>
                <a:lnTo>
                  <a:pt x="228600" y="381000"/>
                </a:lnTo>
                <a:lnTo>
                  <a:pt x="176188" y="375968"/>
                </a:lnTo>
                <a:lnTo>
                  <a:pt x="128073" y="361636"/>
                </a:lnTo>
                <a:lnTo>
                  <a:pt x="85628" y="339148"/>
                </a:lnTo>
                <a:lnTo>
                  <a:pt x="50225" y="309646"/>
                </a:lnTo>
                <a:lnTo>
                  <a:pt x="23237" y="274275"/>
                </a:lnTo>
                <a:lnTo>
                  <a:pt x="6038" y="234178"/>
                </a:lnTo>
                <a:lnTo>
                  <a:pt x="0" y="1905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162800" y="60960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228600" y="0"/>
                </a:moveTo>
                <a:lnTo>
                  <a:pt x="176188" y="5031"/>
                </a:lnTo>
                <a:lnTo>
                  <a:pt x="128073" y="19363"/>
                </a:lnTo>
                <a:lnTo>
                  <a:pt x="85628" y="41851"/>
                </a:lnTo>
                <a:lnTo>
                  <a:pt x="50225" y="71353"/>
                </a:lnTo>
                <a:lnTo>
                  <a:pt x="23237" y="106724"/>
                </a:lnTo>
                <a:lnTo>
                  <a:pt x="6038" y="146821"/>
                </a:lnTo>
                <a:lnTo>
                  <a:pt x="0" y="190500"/>
                </a:lnTo>
                <a:lnTo>
                  <a:pt x="6038" y="234178"/>
                </a:lnTo>
                <a:lnTo>
                  <a:pt x="23237" y="274275"/>
                </a:lnTo>
                <a:lnTo>
                  <a:pt x="50225" y="309646"/>
                </a:lnTo>
                <a:lnTo>
                  <a:pt x="85628" y="339148"/>
                </a:lnTo>
                <a:lnTo>
                  <a:pt x="128073" y="361636"/>
                </a:lnTo>
                <a:lnTo>
                  <a:pt x="176188" y="375968"/>
                </a:lnTo>
                <a:lnTo>
                  <a:pt x="228600" y="381000"/>
                </a:lnTo>
                <a:lnTo>
                  <a:pt x="281011" y="375968"/>
                </a:lnTo>
                <a:lnTo>
                  <a:pt x="329126" y="361636"/>
                </a:lnTo>
                <a:lnTo>
                  <a:pt x="371571" y="339148"/>
                </a:lnTo>
                <a:lnTo>
                  <a:pt x="406974" y="309646"/>
                </a:lnTo>
                <a:lnTo>
                  <a:pt x="433962" y="274275"/>
                </a:lnTo>
                <a:lnTo>
                  <a:pt x="451161" y="234178"/>
                </a:lnTo>
                <a:lnTo>
                  <a:pt x="457200" y="190500"/>
                </a:lnTo>
                <a:lnTo>
                  <a:pt x="451161" y="146821"/>
                </a:lnTo>
                <a:lnTo>
                  <a:pt x="433962" y="106724"/>
                </a:lnTo>
                <a:lnTo>
                  <a:pt x="406974" y="71353"/>
                </a:lnTo>
                <a:lnTo>
                  <a:pt x="371571" y="41851"/>
                </a:lnTo>
                <a:lnTo>
                  <a:pt x="329126" y="19363"/>
                </a:lnTo>
                <a:lnTo>
                  <a:pt x="281011" y="5031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162800" y="60960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190500"/>
                </a:moveTo>
                <a:lnTo>
                  <a:pt x="6038" y="146821"/>
                </a:lnTo>
                <a:lnTo>
                  <a:pt x="23237" y="106724"/>
                </a:lnTo>
                <a:lnTo>
                  <a:pt x="50225" y="71353"/>
                </a:lnTo>
                <a:lnTo>
                  <a:pt x="85628" y="41851"/>
                </a:lnTo>
                <a:lnTo>
                  <a:pt x="128073" y="19363"/>
                </a:lnTo>
                <a:lnTo>
                  <a:pt x="176188" y="5031"/>
                </a:lnTo>
                <a:lnTo>
                  <a:pt x="228600" y="0"/>
                </a:lnTo>
                <a:lnTo>
                  <a:pt x="281011" y="5031"/>
                </a:lnTo>
                <a:lnTo>
                  <a:pt x="329126" y="19363"/>
                </a:lnTo>
                <a:lnTo>
                  <a:pt x="371571" y="41851"/>
                </a:lnTo>
                <a:lnTo>
                  <a:pt x="406974" y="71353"/>
                </a:lnTo>
                <a:lnTo>
                  <a:pt x="433962" y="106724"/>
                </a:lnTo>
                <a:lnTo>
                  <a:pt x="451161" y="146821"/>
                </a:lnTo>
                <a:lnTo>
                  <a:pt x="457200" y="190500"/>
                </a:lnTo>
                <a:lnTo>
                  <a:pt x="451161" y="234178"/>
                </a:lnTo>
                <a:lnTo>
                  <a:pt x="433962" y="274275"/>
                </a:lnTo>
                <a:lnTo>
                  <a:pt x="406974" y="309646"/>
                </a:lnTo>
                <a:lnTo>
                  <a:pt x="371571" y="339148"/>
                </a:lnTo>
                <a:lnTo>
                  <a:pt x="329126" y="361636"/>
                </a:lnTo>
                <a:lnTo>
                  <a:pt x="281011" y="375968"/>
                </a:lnTo>
                <a:lnTo>
                  <a:pt x="228600" y="381000"/>
                </a:lnTo>
                <a:lnTo>
                  <a:pt x="176188" y="375968"/>
                </a:lnTo>
                <a:lnTo>
                  <a:pt x="128073" y="361636"/>
                </a:lnTo>
                <a:lnTo>
                  <a:pt x="85628" y="339148"/>
                </a:lnTo>
                <a:lnTo>
                  <a:pt x="50225" y="309646"/>
                </a:lnTo>
                <a:lnTo>
                  <a:pt x="23237" y="274275"/>
                </a:lnTo>
                <a:lnTo>
                  <a:pt x="6038" y="234178"/>
                </a:lnTo>
                <a:lnTo>
                  <a:pt x="0" y="1905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6149085" y="5985764"/>
            <a:ext cx="14357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066800" algn="l"/>
              </a:tabLst>
            </a:pPr>
            <a:r>
              <a:rPr dirty="0" sz="3600" b="1">
                <a:solidFill>
                  <a:srgbClr val="333399"/>
                </a:solidFill>
                <a:latin typeface="Times New Roman"/>
                <a:cs typeface="Times New Roman"/>
              </a:rPr>
              <a:t>H	K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362200" y="3124200"/>
            <a:ext cx="1981200" cy="609600"/>
          </a:xfrm>
          <a:custGeom>
            <a:avLst/>
            <a:gdLst/>
            <a:ahLst/>
            <a:cxnLst/>
            <a:rect l="l" t="t" r="r" b="b"/>
            <a:pathLst>
              <a:path w="1981200" h="609600">
                <a:moveTo>
                  <a:pt x="1981200" y="0"/>
                </a:moveTo>
                <a:lnTo>
                  <a:pt x="0" y="609600"/>
                </a:lnTo>
              </a:path>
            </a:pathLst>
          </a:custGeom>
          <a:ln w="381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590800" y="3886200"/>
            <a:ext cx="1219200" cy="609600"/>
          </a:xfrm>
          <a:custGeom>
            <a:avLst/>
            <a:gdLst/>
            <a:ahLst/>
            <a:cxnLst/>
            <a:rect l="l" t="t" r="r" b="b"/>
            <a:pathLst>
              <a:path w="1219200" h="609600">
                <a:moveTo>
                  <a:pt x="0" y="0"/>
                </a:moveTo>
                <a:lnTo>
                  <a:pt x="1219200" y="609600"/>
                </a:lnTo>
              </a:path>
            </a:pathLst>
          </a:custGeom>
          <a:ln w="381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124200" y="4648200"/>
            <a:ext cx="457200" cy="685800"/>
          </a:xfrm>
          <a:custGeom>
            <a:avLst/>
            <a:gdLst/>
            <a:ahLst/>
            <a:cxnLst/>
            <a:rect l="l" t="t" r="r" b="b"/>
            <a:pathLst>
              <a:path w="457200" h="685800">
                <a:moveTo>
                  <a:pt x="457200" y="0"/>
                </a:moveTo>
                <a:lnTo>
                  <a:pt x="0" y="685800"/>
                </a:lnTo>
              </a:path>
            </a:pathLst>
          </a:custGeom>
          <a:ln w="381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800600" y="3200400"/>
            <a:ext cx="1295400" cy="533400"/>
          </a:xfrm>
          <a:custGeom>
            <a:avLst/>
            <a:gdLst/>
            <a:ahLst/>
            <a:cxnLst/>
            <a:rect l="l" t="t" r="r" b="b"/>
            <a:pathLst>
              <a:path w="1295400" h="533400">
                <a:moveTo>
                  <a:pt x="0" y="0"/>
                </a:moveTo>
                <a:lnTo>
                  <a:pt x="1295400" y="533400"/>
                </a:lnTo>
              </a:path>
            </a:pathLst>
          </a:custGeom>
          <a:ln w="381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324600" y="3886200"/>
            <a:ext cx="1219200" cy="609600"/>
          </a:xfrm>
          <a:custGeom>
            <a:avLst/>
            <a:gdLst/>
            <a:ahLst/>
            <a:cxnLst/>
            <a:rect l="l" t="t" r="r" b="b"/>
            <a:pathLst>
              <a:path w="1219200" h="609600">
                <a:moveTo>
                  <a:pt x="0" y="0"/>
                </a:moveTo>
                <a:lnTo>
                  <a:pt x="1219200" y="609600"/>
                </a:lnTo>
              </a:path>
            </a:pathLst>
          </a:custGeom>
          <a:ln w="381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858000" y="4648200"/>
            <a:ext cx="457200" cy="609600"/>
          </a:xfrm>
          <a:custGeom>
            <a:avLst/>
            <a:gdLst/>
            <a:ahLst/>
            <a:cxnLst/>
            <a:rect l="l" t="t" r="r" b="b"/>
            <a:pathLst>
              <a:path w="457200" h="609600">
                <a:moveTo>
                  <a:pt x="457200" y="0"/>
                </a:moveTo>
                <a:lnTo>
                  <a:pt x="0" y="609600"/>
                </a:lnTo>
              </a:path>
            </a:pathLst>
          </a:custGeom>
          <a:ln w="381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324600" y="5410200"/>
            <a:ext cx="304800" cy="685800"/>
          </a:xfrm>
          <a:custGeom>
            <a:avLst/>
            <a:gdLst/>
            <a:ahLst/>
            <a:cxnLst/>
            <a:rect l="l" t="t" r="r" b="b"/>
            <a:pathLst>
              <a:path w="304800" h="685800">
                <a:moveTo>
                  <a:pt x="304800" y="0"/>
                </a:moveTo>
                <a:lnTo>
                  <a:pt x="0" y="685800"/>
                </a:lnTo>
              </a:path>
            </a:pathLst>
          </a:custGeom>
          <a:ln w="381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086600" y="5410200"/>
            <a:ext cx="304800" cy="685800"/>
          </a:xfrm>
          <a:custGeom>
            <a:avLst/>
            <a:gdLst/>
            <a:ahLst/>
            <a:cxnLst/>
            <a:rect l="l" t="t" r="r" b="b"/>
            <a:pathLst>
              <a:path w="304800" h="685800">
                <a:moveTo>
                  <a:pt x="0" y="0"/>
                </a:moveTo>
                <a:lnTo>
                  <a:pt x="304800" y="685800"/>
                </a:lnTo>
              </a:path>
            </a:pathLst>
          </a:custGeom>
          <a:ln w="381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410200" y="3505200"/>
            <a:ext cx="2743200" cy="3124200"/>
          </a:xfrm>
          <a:custGeom>
            <a:avLst/>
            <a:gdLst/>
            <a:ahLst/>
            <a:cxnLst/>
            <a:rect l="l" t="t" r="r" b="b"/>
            <a:pathLst>
              <a:path w="2743200" h="3124200">
                <a:moveTo>
                  <a:pt x="0" y="3124200"/>
                </a:moveTo>
                <a:lnTo>
                  <a:pt x="2743200" y="3124200"/>
                </a:lnTo>
                <a:lnTo>
                  <a:pt x="2743200" y="0"/>
                </a:lnTo>
                <a:lnTo>
                  <a:pt x="0" y="0"/>
                </a:lnTo>
                <a:lnTo>
                  <a:pt x="0" y="3124200"/>
                </a:lnTo>
                <a:close/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38200" y="2819400"/>
            <a:ext cx="3376929" cy="457200"/>
          </a:xfrm>
          <a:custGeom>
            <a:avLst/>
            <a:gdLst/>
            <a:ahLst/>
            <a:cxnLst/>
            <a:rect l="l" t="t" r="r" b="b"/>
            <a:pathLst>
              <a:path w="3376929" h="457200">
                <a:moveTo>
                  <a:pt x="1295400" y="0"/>
                </a:moveTo>
                <a:lnTo>
                  <a:pt x="76200" y="0"/>
                </a:lnTo>
                <a:lnTo>
                  <a:pt x="46537" y="5994"/>
                </a:lnTo>
                <a:lnTo>
                  <a:pt x="22317" y="22336"/>
                </a:lnTo>
                <a:lnTo>
                  <a:pt x="5987" y="46559"/>
                </a:lnTo>
                <a:lnTo>
                  <a:pt x="0" y="76200"/>
                </a:lnTo>
                <a:lnTo>
                  <a:pt x="0" y="381000"/>
                </a:lnTo>
                <a:lnTo>
                  <a:pt x="5987" y="410640"/>
                </a:lnTo>
                <a:lnTo>
                  <a:pt x="22317" y="434863"/>
                </a:lnTo>
                <a:lnTo>
                  <a:pt x="46537" y="451205"/>
                </a:lnTo>
                <a:lnTo>
                  <a:pt x="76200" y="457200"/>
                </a:lnTo>
                <a:lnTo>
                  <a:pt x="1295400" y="457200"/>
                </a:lnTo>
                <a:lnTo>
                  <a:pt x="1325040" y="451205"/>
                </a:lnTo>
                <a:lnTo>
                  <a:pt x="1349263" y="434863"/>
                </a:lnTo>
                <a:lnTo>
                  <a:pt x="1365605" y="410640"/>
                </a:lnTo>
                <a:lnTo>
                  <a:pt x="1371600" y="381000"/>
                </a:lnTo>
                <a:lnTo>
                  <a:pt x="1371600" y="190500"/>
                </a:lnTo>
                <a:lnTo>
                  <a:pt x="3245502" y="190500"/>
                </a:lnTo>
                <a:lnTo>
                  <a:pt x="1371600" y="76200"/>
                </a:lnTo>
                <a:lnTo>
                  <a:pt x="1365605" y="46559"/>
                </a:lnTo>
                <a:lnTo>
                  <a:pt x="1349263" y="22336"/>
                </a:lnTo>
                <a:lnTo>
                  <a:pt x="1325040" y="5994"/>
                </a:lnTo>
                <a:lnTo>
                  <a:pt x="1295400" y="0"/>
                </a:lnTo>
                <a:close/>
              </a:path>
              <a:path w="3376929" h="457200">
                <a:moveTo>
                  <a:pt x="3245502" y="190500"/>
                </a:moveTo>
                <a:lnTo>
                  <a:pt x="1371600" y="190500"/>
                </a:lnTo>
                <a:lnTo>
                  <a:pt x="3376676" y="198500"/>
                </a:lnTo>
                <a:lnTo>
                  <a:pt x="3245502" y="190500"/>
                </a:lnTo>
                <a:close/>
              </a:path>
            </a:pathLst>
          </a:custGeom>
          <a:solidFill>
            <a:srgbClr val="FAE1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38200" y="2819400"/>
            <a:ext cx="3376929" cy="457200"/>
          </a:xfrm>
          <a:custGeom>
            <a:avLst/>
            <a:gdLst/>
            <a:ahLst/>
            <a:cxnLst/>
            <a:rect l="l" t="t" r="r" b="b"/>
            <a:pathLst>
              <a:path w="3376929" h="457200">
                <a:moveTo>
                  <a:pt x="0" y="76200"/>
                </a:moveTo>
                <a:lnTo>
                  <a:pt x="5987" y="46559"/>
                </a:lnTo>
                <a:lnTo>
                  <a:pt x="22317" y="22336"/>
                </a:lnTo>
                <a:lnTo>
                  <a:pt x="46537" y="5994"/>
                </a:lnTo>
                <a:lnTo>
                  <a:pt x="76200" y="0"/>
                </a:lnTo>
                <a:lnTo>
                  <a:pt x="800100" y="0"/>
                </a:lnTo>
                <a:lnTo>
                  <a:pt x="1143000" y="0"/>
                </a:lnTo>
                <a:lnTo>
                  <a:pt x="1295400" y="0"/>
                </a:lnTo>
                <a:lnTo>
                  <a:pt x="1325040" y="5994"/>
                </a:lnTo>
                <a:lnTo>
                  <a:pt x="1349263" y="22336"/>
                </a:lnTo>
                <a:lnTo>
                  <a:pt x="1365605" y="46559"/>
                </a:lnTo>
                <a:lnTo>
                  <a:pt x="1371600" y="76200"/>
                </a:lnTo>
                <a:lnTo>
                  <a:pt x="3376676" y="198500"/>
                </a:lnTo>
                <a:lnTo>
                  <a:pt x="1371600" y="190500"/>
                </a:lnTo>
                <a:lnTo>
                  <a:pt x="1371600" y="381000"/>
                </a:lnTo>
                <a:lnTo>
                  <a:pt x="1365605" y="410640"/>
                </a:lnTo>
                <a:lnTo>
                  <a:pt x="1349263" y="434863"/>
                </a:lnTo>
                <a:lnTo>
                  <a:pt x="1325040" y="451205"/>
                </a:lnTo>
                <a:lnTo>
                  <a:pt x="1295400" y="457200"/>
                </a:lnTo>
                <a:lnTo>
                  <a:pt x="1143000" y="457200"/>
                </a:lnTo>
                <a:lnTo>
                  <a:pt x="800100" y="457200"/>
                </a:lnTo>
                <a:lnTo>
                  <a:pt x="76200" y="457200"/>
                </a:lnTo>
                <a:lnTo>
                  <a:pt x="46537" y="451205"/>
                </a:lnTo>
                <a:lnTo>
                  <a:pt x="22317" y="434863"/>
                </a:lnTo>
                <a:lnTo>
                  <a:pt x="5987" y="410640"/>
                </a:lnTo>
                <a:lnTo>
                  <a:pt x="0" y="381000"/>
                </a:lnTo>
                <a:lnTo>
                  <a:pt x="0" y="1905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978204" y="2814954"/>
            <a:ext cx="109220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solidFill>
                  <a:srgbClr val="FF3300"/>
                </a:solidFill>
                <a:latin typeface="SimSun"/>
                <a:cs typeface="SimSun"/>
              </a:rPr>
              <a:t>根</a:t>
            </a:r>
            <a:r>
              <a:rPr dirty="0" sz="2800" spc="-5">
                <a:solidFill>
                  <a:srgbClr val="FF3300"/>
                </a:solidFill>
                <a:latin typeface="SimSun"/>
                <a:cs typeface="SimSun"/>
              </a:rPr>
              <a:t>结点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6200" y="5008626"/>
            <a:ext cx="1631950" cy="1240155"/>
          </a:xfrm>
          <a:custGeom>
            <a:avLst/>
            <a:gdLst/>
            <a:ahLst/>
            <a:cxnLst/>
            <a:rect l="l" t="t" r="r" b="b"/>
            <a:pathLst>
              <a:path w="1631950" h="1240154">
                <a:moveTo>
                  <a:pt x="1206500" y="706374"/>
                </a:moveTo>
                <a:lnTo>
                  <a:pt x="88900" y="706374"/>
                </a:lnTo>
                <a:lnTo>
                  <a:pt x="54296" y="713360"/>
                </a:lnTo>
                <a:lnTo>
                  <a:pt x="26038" y="732412"/>
                </a:lnTo>
                <a:lnTo>
                  <a:pt x="6986" y="760670"/>
                </a:lnTo>
                <a:lnTo>
                  <a:pt x="0" y="795274"/>
                </a:lnTo>
                <a:lnTo>
                  <a:pt x="0" y="1150874"/>
                </a:lnTo>
                <a:lnTo>
                  <a:pt x="6986" y="1185477"/>
                </a:lnTo>
                <a:lnTo>
                  <a:pt x="26038" y="1213735"/>
                </a:lnTo>
                <a:lnTo>
                  <a:pt x="54296" y="1232787"/>
                </a:lnTo>
                <a:lnTo>
                  <a:pt x="88900" y="1239774"/>
                </a:lnTo>
                <a:lnTo>
                  <a:pt x="1206500" y="1239774"/>
                </a:lnTo>
                <a:lnTo>
                  <a:pt x="1241125" y="1232787"/>
                </a:lnTo>
                <a:lnTo>
                  <a:pt x="1269380" y="1213735"/>
                </a:lnTo>
                <a:lnTo>
                  <a:pt x="1288420" y="1185477"/>
                </a:lnTo>
                <a:lnTo>
                  <a:pt x="1295400" y="1150874"/>
                </a:lnTo>
                <a:lnTo>
                  <a:pt x="1295400" y="795274"/>
                </a:lnTo>
                <a:lnTo>
                  <a:pt x="1288420" y="760670"/>
                </a:lnTo>
                <a:lnTo>
                  <a:pt x="1269380" y="732412"/>
                </a:lnTo>
                <a:lnTo>
                  <a:pt x="1241125" y="713360"/>
                </a:lnTo>
                <a:lnTo>
                  <a:pt x="1206500" y="706374"/>
                </a:lnTo>
                <a:close/>
              </a:path>
              <a:path w="1631950" h="1240154">
                <a:moveTo>
                  <a:pt x="1631950" y="0"/>
                </a:moveTo>
                <a:lnTo>
                  <a:pt x="755650" y="706374"/>
                </a:lnTo>
                <a:lnTo>
                  <a:pt x="1079500" y="706374"/>
                </a:lnTo>
                <a:lnTo>
                  <a:pt x="1631950" y="0"/>
                </a:lnTo>
                <a:close/>
              </a:path>
            </a:pathLst>
          </a:custGeom>
          <a:solidFill>
            <a:srgbClr val="C9F1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6200" y="5008626"/>
            <a:ext cx="1631950" cy="1240155"/>
          </a:xfrm>
          <a:custGeom>
            <a:avLst/>
            <a:gdLst/>
            <a:ahLst/>
            <a:cxnLst/>
            <a:rect l="l" t="t" r="r" b="b"/>
            <a:pathLst>
              <a:path w="1631950" h="1240154">
                <a:moveTo>
                  <a:pt x="0" y="795274"/>
                </a:moveTo>
                <a:lnTo>
                  <a:pt x="6986" y="760670"/>
                </a:lnTo>
                <a:lnTo>
                  <a:pt x="26038" y="732412"/>
                </a:lnTo>
                <a:lnTo>
                  <a:pt x="54296" y="713360"/>
                </a:lnTo>
                <a:lnTo>
                  <a:pt x="88900" y="706374"/>
                </a:lnTo>
                <a:lnTo>
                  <a:pt x="755650" y="706374"/>
                </a:lnTo>
                <a:lnTo>
                  <a:pt x="1631950" y="0"/>
                </a:lnTo>
                <a:lnTo>
                  <a:pt x="1079500" y="706374"/>
                </a:lnTo>
                <a:lnTo>
                  <a:pt x="1206500" y="706374"/>
                </a:lnTo>
                <a:lnTo>
                  <a:pt x="1241125" y="713360"/>
                </a:lnTo>
                <a:lnTo>
                  <a:pt x="1269380" y="732412"/>
                </a:lnTo>
                <a:lnTo>
                  <a:pt x="1288420" y="760670"/>
                </a:lnTo>
                <a:lnTo>
                  <a:pt x="1295400" y="795274"/>
                </a:lnTo>
                <a:lnTo>
                  <a:pt x="1295400" y="928624"/>
                </a:lnTo>
                <a:lnTo>
                  <a:pt x="1295400" y="1150874"/>
                </a:lnTo>
                <a:lnTo>
                  <a:pt x="1288420" y="1185477"/>
                </a:lnTo>
                <a:lnTo>
                  <a:pt x="1269380" y="1213735"/>
                </a:lnTo>
                <a:lnTo>
                  <a:pt x="1241125" y="1232787"/>
                </a:lnTo>
                <a:lnTo>
                  <a:pt x="1206500" y="1239774"/>
                </a:lnTo>
                <a:lnTo>
                  <a:pt x="1079500" y="1239774"/>
                </a:lnTo>
                <a:lnTo>
                  <a:pt x="755650" y="1239774"/>
                </a:lnTo>
                <a:lnTo>
                  <a:pt x="88900" y="1239774"/>
                </a:lnTo>
                <a:lnTo>
                  <a:pt x="54296" y="1232787"/>
                </a:lnTo>
                <a:lnTo>
                  <a:pt x="26038" y="1213735"/>
                </a:lnTo>
                <a:lnTo>
                  <a:pt x="6986" y="1185477"/>
                </a:lnTo>
                <a:lnTo>
                  <a:pt x="0" y="1150874"/>
                </a:lnTo>
                <a:lnTo>
                  <a:pt x="0" y="928624"/>
                </a:lnTo>
                <a:lnTo>
                  <a:pt x="0" y="795274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178714" y="5749239"/>
            <a:ext cx="109283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solidFill>
                  <a:srgbClr val="005300"/>
                </a:solidFill>
                <a:latin typeface="SimSun"/>
                <a:cs typeface="SimSun"/>
              </a:rPr>
              <a:t>左</a:t>
            </a:r>
            <a:r>
              <a:rPr dirty="0" sz="2800" spc="-5">
                <a:solidFill>
                  <a:srgbClr val="005300"/>
                </a:solidFill>
                <a:latin typeface="SimSun"/>
                <a:cs typeface="SimSun"/>
              </a:rPr>
              <a:t>子树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881748" y="2438400"/>
            <a:ext cx="1957705" cy="949325"/>
          </a:xfrm>
          <a:custGeom>
            <a:avLst/>
            <a:gdLst/>
            <a:ahLst/>
            <a:cxnLst/>
            <a:rect l="l" t="t" r="r" b="b"/>
            <a:pathLst>
              <a:path w="1957704" h="949325">
                <a:moveTo>
                  <a:pt x="1112901" y="533400"/>
                </a:moveTo>
                <a:lnTo>
                  <a:pt x="750951" y="533400"/>
                </a:lnTo>
                <a:lnTo>
                  <a:pt x="0" y="949325"/>
                </a:lnTo>
                <a:lnTo>
                  <a:pt x="1112901" y="533400"/>
                </a:lnTo>
                <a:close/>
              </a:path>
              <a:path w="1957704" h="949325">
                <a:moveTo>
                  <a:pt x="1868551" y="0"/>
                </a:moveTo>
                <a:lnTo>
                  <a:pt x="598551" y="0"/>
                </a:lnTo>
                <a:lnTo>
                  <a:pt x="563925" y="6979"/>
                </a:lnTo>
                <a:lnTo>
                  <a:pt x="535670" y="26019"/>
                </a:lnTo>
                <a:lnTo>
                  <a:pt x="516630" y="54274"/>
                </a:lnTo>
                <a:lnTo>
                  <a:pt x="509650" y="88900"/>
                </a:lnTo>
                <a:lnTo>
                  <a:pt x="509650" y="444500"/>
                </a:lnTo>
                <a:lnTo>
                  <a:pt x="516630" y="479125"/>
                </a:lnTo>
                <a:lnTo>
                  <a:pt x="535670" y="507380"/>
                </a:lnTo>
                <a:lnTo>
                  <a:pt x="563925" y="526420"/>
                </a:lnTo>
                <a:lnTo>
                  <a:pt x="598551" y="533400"/>
                </a:lnTo>
                <a:lnTo>
                  <a:pt x="1868551" y="533400"/>
                </a:lnTo>
                <a:lnTo>
                  <a:pt x="1903176" y="526420"/>
                </a:lnTo>
                <a:lnTo>
                  <a:pt x="1931431" y="507380"/>
                </a:lnTo>
                <a:lnTo>
                  <a:pt x="1950471" y="479125"/>
                </a:lnTo>
                <a:lnTo>
                  <a:pt x="1957451" y="444500"/>
                </a:lnTo>
                <a:lnTo>
                  <a:pt x="1957451" y="88900"/>
                </a:lnTo>
                <a:lnTo>
                  <a:pt x="1950471" y="54274"/>
                </a:lnTo>
                <a:lnTo>
                  <a:pt x="1931431" y="26019"/>
                </a:lnTo>
                <a:lnTo>
                  <a:pt x="1903176" y="6979"/>
                </a:lnTo>
                <a:lnTo>
                  <a:pt x="1868551" y="0"/>
                </a:lnTo>
                <a:close/>
              </a:path>
            </a:pathLst>
          </a:custGeom>
          <a:solidFill>
            <a:srgbClr val="BCD6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881748" y="2438400"/>
            <a:ext cx="1957705" cy="949325"/>
          </a:xfrm>
          <a:custGeom>
            <a:avLst/>
            <a:gdLst/>
            <a:ahLst/>
            <a:cxnLst/>
            <a:rect l="l" t="t" r="r" b="b"/>
            <a:pathLst>
              <a:path w="1957704" h="949325">
                <a:moveTo>
                  <a:pt x="509650" y="88900"/>
                </a:moveTo>
                <a:lnTo>
                  <a:pt x="516630" y="54274"/>
                </a:lnTo>
                <a:lnTo>
                  <a:pt x="535670" y="26019"/>
                </a:lnTo>
                <a:lnTo>
                  <a:pt x="563925" y="6979"/>
                </a:lnTo>
                <a:lnTo>
                  <a:pt x="598551" y="0"/>
                </a:lnTo>
                <a:lnTo>
                  <a:pt x="750951" y="0"/>
                </a:lnTo>
                <a:lnTo>
                  <a:pt x="1112901" y="0"/>
                </a:lnTo>
                <a:lnTo>
                  <a:pt x="1868551" y="0"/>
                </a:lnTo>
                <a:lnTo>
                  <a:pt x="1903176" y="6979"/>
                </a:lnTo>
                <a:lnTo>
                  <a:pt x="1931431" y="26019"/>
                </a:lnTo>
                <a:lnTo>
                  <a:pt x="1950471" y="54274"/>
                </a:lnTo>
                <a:lnTo>
                  <a:pt x="1957451" y="88900"/>
                </a:lnTo>
                <a:lnTo>
                  <a:pt x="1957451" y="311150"/>
                </a:lnTo>
                <a:lnTo>
                  <a:pt x="1957451" y="444500"/>
                </a:lnTo>
                <a:lnTo>
                  <a:pt x="1950471" y="479125"/>
                </a:lnTo>
                <a:lnTo>
                  <a:pt x="1931431" y="507380"/>
                </a:lnTo>
                <a:lnTo>
                  <a:pt x="1903176" y="526420"/>
                </a:lnTo>
                <a:lnTo>
                  <a:pt x="1868551" y="533400"/>
                </a:lnTo>
                <a:lnTo>
                  <a:pt x="1112901" y="533400"/>
                </a:lnTo>
                <a:lnTo>
                  <a:pt x="0" y="949325"/>
                </a:lnTo>
                <a:lnTo>
                  <a:pt x="750951" y="533400"/>
                </a:lnTo>
                <a:lnTo>
                  <a:pt x="598551" y="533400"/>
                </a:lnTo>
                <a:lnTo>
                  <a:pt x="563925" y="526420"/>
                </a:lnTo>
                <a:lnTo>
                  <a:pt x="535670" y="507380"/>
                </a:lnTo>
                <a:lnTo>
                  <a:pt x="516630" y="479125"/>
                </a:lnTo>
                <a:lnTo>
                  <a:pt x="509650" y="444500"/>
                </a:lnTo>
                <a:lnTo>
                  <a:pt x="509650" y="311150"/>
                </a:lnTo>
                <a:lnTo>
                  <a:pt x="509650" y="889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115" rIns="0" bIns="0" rtlCol="0" vert="horz">
            <a:spAutoFit/>
          </a:bodyPr>
          <a:lstStyle/>
          <a:p>
            <a:pPr algn="just" marL="12700" marR="14604" indent="609600">
              <a:lnSpc>
                <a:spcPct val="123000"/>
              </a:lnSpc>
              <a:spcBef>
                <a:spcPts val="245"/>
              </a:spcBef>
            </a:pPr>
            <a:r>
              <a:rPr dirty="0" sz="4000" b="0">
                <a:solidFill>
                  <a:srgbClr val="333333"/>
                </a:solidFill>
                <a:latin typeface="SimSun"/>
                <a:cs typeface="SimSun"/>
              </a:rPr>
              <a:t>二叉树或</a:t>
            </a:r>
            <a:r>
              <a:rPr dirty="0" sz="4000" spc="5" b="0">
                <a:solidFill>
                  <a:srgbClr val="333333"/>
                </a:solidFill>
                <a:latin typeface="SimSun"/>
                <a:cs typeface="SimSun"/>
              </a:rPr>
              <a:t>为</a:t>
            </a:r>
            <a:r>
              <a:rPr dirty="0" sz="4000">
                <a:solidFill>
                  <a:srgbClr val="333333"/>
                </a:solidFill>
                <a:latin typeface="Microsoft YaHei"/>
                <a:cs typeface="Microsoft YaHei"/>
              </a:rPr>
              <a:t>空树</a:t>
            </a:r>
            <a:r>
              <a:rPr dirty="0" sz="4000" spc="-5" b="0">
                <a:solidFill>
                  <a:srgbClr val="333333"/>
                </a:solidFill>
                <a:latin typeface="SimSun"/>
                <a:cs typeface="SimSun"/>
              </a:rPr>
              <a:t>，或是</a:t>
            </a:r>
            <a:r>
              <a:rPr dirty="0" sz="4000" spc="5" b="0">
                <a:solidFill>
                  <a:srgbClr val="333333"/>
                </a:solidFill>
                <a:latin typeface="SimSun"/>
                <a:cs typeface="SimSun"/>
              </a:rPr>
              <a:t>由</a:t>
            </a:r>
            <a:r>
              <a:rPr dirty="0" sz="4000" spc="-5" b="0">
                <a:solidFill>
                  <a:srgbClr val="333333"/>
                </a:solidFill>
                <a:latin typeface="SimSun"/>
                <a:cs typeface="SimSun"/>
              </a:rPr>
              <a:t>一个</a:t>
            </a:r>
            <a:r>
              <a:rPr dirty="0" sz="4000" spc="15">
                <a:solidFill>
                  <a:srgbClr val="333333"/>
                </a:solidFill>
                <a:latin typeface="Microsoft YaHei"/>
                <a:cs typeface="Microsoft YaHei"/>
              </a:rPr>
              <a:t>根结 </a:t>
            </a:r>
            <a:r>
              <a:rPr dirty="0" sz="4000" spc="15">
                <a:solidFill>
                  <a:srgbClr val="333333"/>
                </a:solidFill>
                <a:latin typeface="Microsoft YaHei"/>
                <a:cs typeface="Microsoft YaHei"/>
              </a:rPr>
              <a:t>点</a:t>
            </a:r>
            <a:r>
              <a:rPr dirty="0" sz="4000" spc="-5" b="0">
                <a:solidFill>
                  <a:srgbClr val="333333"/>
                </a:solidFill>
                <a:latin typeface="SimSun"/>
                <a:cs typeface="SimSun"/>
              </a:rPr>
              <a:t>加上</a:t>
            </a:r>
            <a:r>
              <a:rPr dirty="0" sz="4000" spc="15">
                <a:solidFill>
                  <a:srgbClr val="333333"/>
                </a:solidFill>
                <a:latin typeface="Microsoft YaHei"/>
                <a:cs typeface="Microsoft YaHei"/>
              </a:rPr>
              <a:t>两</a:t>
            </a:r>
            <a:r>
              <a:rPr dirty="0" sz="4000" spc="10">
                <a:solidFill>
                  <a:srgbClr val="333333"/>
                </a:solidFill>
                <a:latin typeface="Microsoft YaHei"/>
                <a:cs typeface="Microsoft YaHei"/>
              </a:rPr>
              <a:t>棵</a:t>
            </a:r>
            <a:r>
              <a:rPr dirty="0" sz="4000" spc="-5" b="0">
                <a:solidFill>
                  <a:srgbClr val="333333"/>
                </a:solidFill>
                <a:latin typeface="SimSun"/>
                <a:cs typeface="SimSun"/>
              </a:rPr>
              <a:t>分</a:t>
            </a:r>
            <a:r>
              <a:rPr dirty="0" sz="4000" b="0">
                <a:solidFill>
                  <a:srgbClr val="333333"/>
                </a:solidFill>
                <a:latin typeface="SimSun"/>
                <a:cs typeface="SimSun"/>
              </a:rPr>
              <a:t>别</a:t>
            </a:r>
            <a:r>
              <a:rPr dirty="0" sz="4000" spc="-5" b="0">
                <a:solidFill>
                  <a:srgbClr val="333333"/>
                </a:solidFill>
                <a:latin typeface="SimSun"/>
                <a:cs typeface="SimSun"/>
              </a:rPr>
              <a:t>称</a:t>
            </a:r>
            <a:r>
              <a:rPr dirty="0" sz="4000" b="0">
                <a:solidFill>
                  <a:srgbClr val="333333"/>
                </a:solidFill>
                <a:latin typeface="SimSun"/>
                <a:cs typeface="SimSun"/>
              </a:rPr>
              <a:t>为</a:t>
            </a:r>
            <a:r>
              <a:rPr dirty="0" sz="4000" spc="15">
                <a:solidFill>
                  <a:srgbClr val="FF0000"/>
                </a:solidFill>
                <a:latin typeface="Microsoft YaHei"/>
                <a:cs typeface="Microsoft YaHei"/>
              </a:rPr>
              <a:t>左</a:t>
            </a:r>
            <a:r>
              <a:rPr dirty="0" sz="4000">
                <a:solidFill>
                  <a:srgbClr val="FF0000"/>
                </a:solidFill>
                <a:latin typeface="Microsoft YaHei"/>
                <a:cs typeface="Microsoft YaHei"/>
              </a:rPr>
              <a:t>子</a:t>
            </a:r>
            <a:r>
              <a:rPr dirty="0" sz="4000" spc="15">
                <a:solidFill>
                  <a:srgbClr val="FF0000"/>
                </a:solidFill>
                <a:latin typeface="Microsoft YaHei"/>
                <a:cs typeface="Microsoft YaHei"/>
              </a:rPr>
              <a:t>树</a:t>
            </a:r>
            <a:r>
              <a:rPr dirty="0" sz="4000" spc="10" b="0">
                <a:solidFill>
                  <a:srgbClr val="333333"/>
                </a:solidFill>
                <a:latin typeface="SimSun"/>
                <a:cs typeface="SimSun"/>
              </a:rPr>
              <a:t>和</a:t>
            </a:r>
            <a:r>
              <a:rPr dirty="0" sz="4000" spc="-5" b="0">
                <a:solidFill>
                  <a:srgbClr val="FF0000"/>
                </a:solidFill>
                <a:latin typeface="SimSun"/>
                <a:cs typeface="SimSun"/>
              </a:rPr>
              <a:t>右子树 </a:t>
            </a:r>
            <a:r>
              <a:rPr dirty="0" sz="4000" b="0">
                <a:solidFill>
                  <a:srgbClr val="333333"/>
                </a:solidFill>
                <a:latin typeface="SimSun"/>
                <a:cs typeface="SimSun"/>
              </a:rPr>
              <a:t>的</a:t>
            </a:r>
            <a:r>
              <a:rPr dirty="0" sz="4000" spc="-10" b="0">
                <a:solidFill>
                  <a:srgbClr val="333333"/>
                </a:solidFill>
                <a:latin typeface="SimSun"/>
                <a:cs typeface="SimSun"/>
              </a:rPr>
              <a:t>、</a:t>
            </a:r>
            <a:r>
              <a:rPr dirty="0" sz="4000" spc="-5">
                <a:solidFill>
                  <a:srgbClr val="FF0000"/>
                </a:solidFill>
                <a:latin typeface="Microsoft YaHei"/>
                <a:cs typeface="Microsoft YaHei"/>
              </a:rPr>
              <a:t>互</a:t>
            </a:r>
            <a:r>
              <a:rPr dirty="0" sz="4000" spc="20">
                <a:solidFill>
                  <a:srgbClr val="FF0000"/>
                </a:solidFill>
                <a:latin typeface="Microsoft YaHei"/>
                <a:cs typeface="Microsoft YaHei"/>
              </a:rPr>
              <a:t>不</a:t>
            </a:r>
            <a:r>
              <a:rPr dirty="0" sz="4000" spc="-5">
                <a:solidFill>
                  <a:srgbClr val="FF0000"/>
                </a:solidFill>
                <a:latin typeface="Microsoft YaHei"/>
                <a:cs typeface="Microsoft YaHei"/>
              </a:rPr>
              <a:t>交</a:t>
            </a:r>
            <a:r>
              <a:rPr dirty="0" sz="4000" spc="20">
                <a:solidFill>
                  <a:srgbClr val="FF0000"/>
                </a:solidFill>
                <a:latin typeface="Microsoft YaHei"/>
                <a:cs typeface="Microsoft YaHei"/>
              </a:rPr>
              <a:t>的</a:t>
            </a:r>
            <a:r>
              <a:rPr dirty="0" sz="4000" spc="10">
                <a:solidFill>
                  <a:srgbClr val="333333"/>
                </a:solidFill>
                <a:latin typeface="Microsoft YaHei"/>
                <a:cs typeface="Microsoft YaHei"/>
              </a:rPr>
              <a:t>二</a:t>
            </a:r>
            <a:r>
              <a:rPr dirty="0" sz="4000" spc="-5">
                <a:solidFill>
                  <a:srgbClr val="333333"/>
                </a:solidFill>
                <a:latin typeface="Microsoft YaHei"/>
                <a:cs typeface="Microsoft YaHei"/>
              </a:rPr>
              <a:t>叉</a:t>
            </a:r>
            <a:r>
              <a:rPr dirty="0" sz="4000" spc="20">
                <a:solidFill>
                  <a:srgbClr val="333333"/>
                </a:solidFill>
                <a:latin typeface="Microsoft YaHei"/>
                <a:cs typeface="Microsoft YaHei"/>
              </a:rPr>
              <a:t>树</a:t>
            </a:r>
            <a:r>
              <a:rPr dirty="0" sz="4000" spc="-5" b="0">
                <a:solidFill>
                  <a:srgbClr val="333333"/>
                </a:solidFill>
                <a:latin typeface="SimSun"/>
                <a:cs typeface="SimSun"/>
              </a:rPr>
              <a:t>组成。</a:t>
            </a:r>
            <a:endParaRPr sz="4000">
              <a:latin typeface="SimSun"/>
              <a:cs typeface="SimSun"/>
            </a:endParaRPr>
          </a:p>
          <a:p>
            <a:pPr algn="r" marR="5080">
              <a:lnSpc>
                <a:spcPct val="100000"/>
              </a:lnSpc>
              <a:spcBef>
                <a:spcPts val="204"/>
              </a:spcBef>
            </a:pPr>
            <a:r>
              <a:rPr dirty="0" sz="2800" spc="5" b="0">
                <a:solidFill>
                  <a:srgbClr val="333399"/>
                </a:solidFill>
                <a:latin typeface="SimSun"/>
                <a:cs typeface="SimSun"/>
              </a:rPr>
              <a:t>右</a:t>
            </a:r>
            <a:r>
              <a:rPr dirty="0" sz="2800" spc="-5" b="0">
                <a:solidFill>
                  <a:srgbClr val="333399"/>
                </a:solidFill>
                <a:latin typeface="SimSun"/>
                <a:cs typeface="SimSun"/>
              </a:rPr>
              <a:t>子树</a:t>
            </a:r>
            <a:endParaRPr sz="2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49377"/>
            <a:ext cx="618617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5">
                <a:solidFill>
                  <a:srgbClr val="333399"/>
                </a:solidFill>
                <a:latin typeface="Microsoft YaHei"/>
                <a:cs typeface="Microsoft YaHei"/>
              </a:rPr>
              <a:t>二叉</a:t>
            </a:r>
            <a:r>
              <a:rPr dirty="0" sz="4400" spc="20">
                <a:solidFill>
                  <a:srgbClr val="333399"/>
                </a:solidFill>
                <a:latin typeface="Microsoft YaHei"/>
                <a:cs typeface="Microsoft YaHei"/>
              </a:rPr>
              <a:t>树</a:t>
            </a:r>
            <a:r>
              <a:rPr dirty="0" sz="4400" spc="5">
                <a:solidFill>
                  <a:srgbClr val="333399"/>
                </a:solidFill>
                <a:latin typeface="Microsoft YaHei"/>
                <a:cs typeface="Microsoft YaHei"/>
              </a:rPr>
              <a:t>的五种</a:t>
            </a:r>
            <a:r>
              <a:rPr dirty="0" sz="4400" spc="20">
                <a:solidFill>
                  <a:srgbClr val="333399"/>
                </a:solidFill>
                <a:latin typeface="Microsoft YaHei"/>
                <a:cs typeface="Microsoft YaHei"/>
              </a:rPr>
              <a:t>基</a:t>
            </a:r>
            <a:r>
              <a:rPr dirty="0" sz="4400" spc="5">
                <a:solidFill>
                  <a:srgbClr val="333399"/>
                </a:solidFill>
                <a:latin typeface="Microsoft YaHei"/>
                <a:cs typeface="Microsoft YaHei"/>
              </a:rPr>
              <a:t>本形态：</a:t>
            </a:r>
            <a:endParaRPr sz="44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09800" y="2057400"/>
            <a:ext cx="762000" cy="838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09800" y="2057400"/>
            <a:ext cx="762000" cy="838200"/>
          </a:xfrm>
          <a:custGeom>
            <a:avLst/>
            <a:gdLst/>
            <a:ahLst/>
            <a:cxnLst/>
            <a:rect l="l" t="t" r="r" b="b"/>
            <a:pathLst>
              <a:path w="762000" h="838200">
                <a:moveTo>
                  <a:pt x="0" y="419100"/>
                </a:moveTo>
                <a:lnTo>
                  <a:pt x="2563" y="370213"/>
                </a:lnTo>
                <a:lnTo>
                  <a:pt x="10061" y="322985"/>
                </a:lnTo>
                <a:lnTo>
                  <a:pt x="22209" y="277731"/>
                </a:lnTo>
                <a:lnTo>
                  <a:pt x="38722" y="234764"/>
                </a:lnTo>
                <a:lnTo>
                  <a:pt x="59312" y="194399"/>
                </a:lnTo>
                <a:lnTo>
                  <a:pt x="83695" y="156949"/>
                </a:lnTo>
                <a:lnTo>
                  <a:pt x="111585" y="122729"/>
                </a:lnTo>
                <a:lnTo>
                  <a:pt x="142696" y="92053"/>
                </a:lnTo>
                <a:lnTo>
                  <a:pt x="176742" y="65234"/>
                </a:lnTo>
                <a:lnTo>
                  <a:pt x="213437" y="42587"/>
                </a:lnTo>
                <a:lnTo>
                  <a:pt x="252497" y="24426"/>
                </a:lnTo>
                <a:lnTo>
                  <a:pt x="293634" y="11065"/>
                </a:lnTo>
                <a:lnTo>
                  <a:pt x="336563" y="2818"/>
                </a:lnTo>
                <a:lnTo>
                  <a:pt x="381000" y="0"/>
                </a:lnTo>
                <a:lnTo>
                  <a:pt x="425436" y="2818"/>
                </a:lnTo>
                <a:lnTo>
                  <a:pt x="468365" y="11065"/>
                </a:lnTo>
                <a:lnTo>
                  <a:pt x="509502" y="24426"/>
                </a:lnTo>
                <a:lnTo>
                  <a:pt x="548562" y="42587"/>
                </a:lnTo>
                <a:lnTo>
                  <a:pt x="585257" y="65234"/>
                </a:lnTo>
                <a:lnTo>
                  <a:pt x="619303" y="92053"/>
                </a:lnTo>
                <a:lnTo>
                  <a:pt x="650414" y="122729"/>
                </a:lnTo>
                <a:lnTo>
                  <a:pt x="678304" y="156949"/>
                </a:lnTo>
                <a:lnTo>
                  <a:pt x="702687" y="194399"/>
                </a:lnTo>
                <a:lnTo>
                  <a:pt x="723277" y="234764"/>
                </a:lnTo>
                <a:lnTo>
                  <a:pt x="739790" y="277731"/>
                </a:lnTo>
                <a:lnTo>
                  <a:pt x="751938" y="322985"/>
                </a:lnTo>
                <a:lnTo>
                  <a:pt x="759436" y="370213"/>
                </a:lnTo>
                <a:lnTo>
                  <a:pt x="762000" y="419100"/>
                </a:lnTo>
                <a:lnTo>
                  <a:pt x="759436" y="467986"/>
                </a:lnTo>
                <a:lnTo>
                  <a:pt x="751938" y="515214"/>
                </a:lnTo>
                <a:lnTo>
                  <a:pt x="739790" y="560468"/>
                </a:lnTo>
                <a:lnTo>
                  <a:pt x="723277" y="603435"/>
                </a:lnTo>
                <a:lnTo>
                  <a:pt x="702687" y="643800"/>
                </a:lnTo>
                <a:lnTo>
                  <a:pt x="678304" y="681250"/>
                </a:lnTo>
                <a:lnTo>
                  <a:pt x="650414" y="715470"/>
                </a:lnTo>
                <a:lnTo>
                  <a:pt x="619303" y="746146"/>
                </a:lnTo>
                <a:lnTo>
                  <a:pt x="585257" y="772965"/>
                </a:lnTo>
                <a:lnTo>
                  <a:pt x="548562" y="795612"/>
                </a:lnTo>
                <a:lnTo>
                  <a:pt x="509502" y="813773"/>
                </a:lnTo>
                <a:lnTo>
                  <a:pt x="468365" y="827134"/>
                </a:lnTo>
                <a:lnTo>
                  <a:pt x="425436" y="835381"/>
                </a:lnTo>
                <a:lnTo>
                  <a:pt x="381000" y="838200"/>
                </a:lnTo>
                <a:lnTo>
                  <a:pt x="336563" y="835381"/>
                </a:lnTo>
                <a:lnTo>
                  <a:pt x="293634" y="827134"/>
                </a:lnTo>
                <a:lnTo>
                  <a:pt x="252497" y="813773"/>
                </a:lnTo>
                <a:lnTo>
                  <a:pt x="213437" y="795612"/>
                </a:lnTo>
                <a:lnTo>
                  <a:pt x="176742" y="772965"/>
                </a:lnTo>
                <a:lnTo>
                  <a:pt x="142696" y="746146"/>
                </a:lnTo>
                <a:lnTo>
                  <a:pt x="111585" y="715470"/>
                </a:lnTo>
                <a:lnTo>
                  <a:pt x="83695" y="681250"/>
                </a:lnTo>
                <a:lnTo>
                  <a:pt x="59312" y="643800"/>
                </a:lnTo>
                <a:lnTo>
                  <a:pt x="38722" y="603435"/>
                </a:lnTo>
                <a:lnTo>
                  <a:pt x="22209" y="560468"/>
                </a:lnTo>
                <a:lnTo>
                  <a:pt x="10061" y="515214"/>
                </a:lnTo>
                <a:lnTo>
                  <a:pt x="2563" y="467986"/>
                </a:lnTo>
                <a:lnTo>
                  <a:pt x="0" y="419100"/>
                </a:lnTo>
                <a:close/>
              </a:path>
            </a:pathLst>
          </a:custGeom>
          <a:ln w="31750">
            <a:solidFill>
              <a:srgbClr val="3399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286000" y="2209800"/>
            <a:ext cx="838200" cy="838200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0" y="0"/>
                </a:moveTo>
                <a:lnTo>
                  <a:pt x="838200" y="838200"/>
                </a:lnTo>
              </a:path>
            </a:pathLst>
          </a:custGeom>
          <a:ln w="38100">
            <a:solidFill>
              <a:srgbClr val="3399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343400" y="2133600"/>
            <a:ext cx="990600" cy="762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343400" y="2133600"/>
            <a:ext cx="990600" cy="762000"/>
          </a:xfrm>
          <a:custGeom>
            <a:avLst/>
            <a:gdLst/>
            <a:ahLst/>
            <a:cxnLst/>
            <a:rect l="l" t="t" r="r" b="b"/>
            <a:pathLst>
              <a:path w="990600" h="762000">
                <a:moveTo>
                  <a:pt x="0" y="381000"/>
                </a:moveTo>
                <a:lnTo>
                  <a:pt x="2906" y="339482"/>
                </a:lnTo>
                <a:lnTo>
                  <a:pt x="11423" y="299260"/>
                </a:lnTo>
                <a:lnTo>
                  <a:pt x="25249" y="260567"/>
                </a:lnTo>
                <a:lnTo>
                  <a:pt x="44082" y="223634"/>
                </a:lnTo>
                <a:lnTo>
                  <a:pt x="67620" y="188693"/>
                </a:lnTo>
                <a:lnTo>
                  <a:pt x="95560" y="155978"/>
                </a:lnTo>
                <a:lnTo>
                  <a:pt x="127601" y="125720"/>
                </a:lnTo>
                <a:lnTo>
                  <a:pt x="163441" y="98151"/>
                </a:lnTo>
                <a:lnTo>
                  <a:pt x="202777" y="73505"/>
                </a:lnTo>
                <a:lnTo>
                  <a:pt x="245307" y="52013"/>
                </a:lnTo>
                <a:lnTo>
                  <a:pt x="290729" y="33908"/>
                </a:lnTo>
                <a:lnTo>
                  <a:pt x="338742" y="19421"/>
                </a:lnTo>
                <a:lnTo>
                  <a:pt x="389043" y="8786"/>
                </a:lnTo>
                <a:lnTo>
                  <a:pt x="441329" y="2235"/>
                </a:lnTo>
                <a:lnTo>
                  <a:pt x="495300" y="0"/>
                </a:lnTo>
                <a:lnTo>
                  <a:pt x="549270" y="2235"/>
                </a:lnTo>
                <a:lnTo>
                  <a:pt x="601556" y="8786"/>
                </a:lnTo>
                <a:lnTo>
                  <a:pt x="651857" y="19421"/>
                </a:lnTo>
                <a:lnTo>
                  <a:pt x="699870" y="33908"/>
                </a:lnTo>
                <a:lnTo>
                  <a:pt x="745292" y="52013"/>
                </a:lnTo>
                <a:lnTo>
                  <a:pt x="787822" y="73505"/>
                </a:lnTo>
                <a:lnTo>
                  <a:pt x="827158" y="98151"/>
                </a:lnTo>
                <a:lnTo>
                  <a:pt x="862998" y="125720"/>
                </a:lnTo>
                <a:lnTo>
                  <a:pt x="895039" y="155978"/>
                </a:lnTo>
                <a:lnTo>
                  <a:pt x="922979" y="188693"/>
                </a:lnTo>
                <a:lnTo>
                  <a:pt x="946517" y="223634"/>
                </a:lnTo>
                <a:lnTo>
                  <a:pt x="965350" y="260567"/>
                </a:lnTo>
                <a:lnTo>
                  <a:pt x="979176" y="299260"/>
                </a:lnTo>
                <a:lnTo>
                  <a:pt x="987693" y="339482"/>
                </a:lnTo>
                <a:lnTo>
                  <a:pt x="990600" y="381000"/>
                </a:lnTo>
                <a:lnTo>
                  <a:pt x="987693" y="422517"/>
                </a:lnTo>
                <a:lnTo>
                  <a:pt x="979176" y="462739"/>
                </a:lnTo>
                <a:lnTo>
                  <a:pt x="965350" y="501432"/>
                </a:lnTo>
                <a:lnTo>
                  <a:pt x="946517" y="538365"/>
                </a:lnTo>
                <a:lnTo>
                  <a:pt x="922979" y="573306"/>
                </a:lnTo>
                <a:lnTo>
                  <a:pt x="895039" y="606021"/>
                </a:lnTo>
                <a:lnTo>
                  <a:pt x="862998" y="636279"/>
                </a:lnTo>
                <a:lnTo>
                  <a:pt x="827158" y="663848"/>
                </a:lnTo>
                <a:lnTo>
                  <a:pt x="787822" y="688494"/>
                </a:lnTo>
                <a:lnTo>
                  <a:pt x="745292" y="709986"/>
                </a:lnTo>
                <a:lnTo>
                  <a:pt x="699870" y="728091"/>
                </a:lnTo>
                <a:lnTo>
                  <a:pt x="651857" y="742578"/>
                </a:lnTo>
                <a:lnTo>
                  <a:pt x="601556" y="753213"/>
                </a:lnTo>
                <a:lnTo>
                  <a:pt x="549270" y="759764"/>
                </a:lnTo>
                <a:lnTo>
                  <a:pt x="495300" y="762000"/>
                </a:lnTo>
                <a:lnTo>
                  <a:pt x="441329" y="759764"/>
                </a:lnTo>
                <a:lnTo>
                  <a:pt x="389043" y="753213"/>
                </a:lnTo>
                <a:lnTo>
                  <a:pt x="338742" y="742578"/>
                </a:lnTo>
                <a:lnTo>
                  <a:pt x="290729" y="728091"/>
                </a:lnTo>
                <a:lnTo>
                  <a:pt x="245307" y="709986"/>
                </a:lnTo>
                <a:lnTo>
                  <a:pt x="202777" y="688494"/>
                </a:lnTo>
                <a:lnTo>
                  <a:pt x="163441" y="663848"/>
                </a:lnTo>
                <a:lnTo>
                  <a:pt x="127601" y="636279"/>
                </a:lnTo>
                <a:lnTo>
                  <a:pt x="95560" y="606021"/>
                </a:lnTo>
                <a:lnTo>
                  <a:pt x="67620" y="573306"/>
                </a:lnTo>
                <a:lnTo>
                  <a:pt x="44082" y="538365"/>
                </a:lnTo>
                <a:lnTo>
                  <a:pt x="25249" y="501432"/>
                </a:lnTo>
                <a:lnTo>
                  <a:pt x="11423" y="462739"/>
                </a:lnTo>
                <a:lnTo>
                  <a:pt x="2906" y="422517"/>
                </a:lnTo>
                <a:lnTo>
                  <a:pt x="0" y="381000"/>
                </a:lnTo>
                <a:close/>
              </a:path>
            </a:pathLst>
          </a:custGeom>
          <a:ln w="31750">
            <a:solidFill>
              <a:srgbClr val="99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644390" y="2261997"/>
            <a:ext cx="39243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 b="1">
                <a:solidFill>
                  <a:srgbClr val="FF3300"/>
                </a:solidFill>
                <a:latin typeface="Times New Roman"/>
                <a:cs typeface="Times New Roman"/>
              </a:rPr>
              <a:t>N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85892" y="5033390"/>
            <a:ext cx="961805" cy="14434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5892" y="5033390"/>
            <a:ext cx="962025" cy="1443990"/>
          </a:xfrm>
          <a:custGeom>
            <a:avLst/>
            <a:gdLst/>
            <a:ahLst/>
            <a:cxnLst/>
            <a:rect l="l" t="t" r="r" b="b"/>
            <a:pathLst>
              <a:path w="962025" h="1443989">
                <a:moveTo>
                  <a:pt x="961805" y="0"/>
                </a:moveTo>
                <a:lnTo>
                  <a:pt x="740190" y="575970"/>
                </a:lnTo>
                <a:lnTo>
                  <a:pt x="769368" y="611065"/>
                </a:lnTo>
                <a:lnTo>
                  <a:pt x="795041" y="648496"/>
                </a:lnTo>
                <a:lnTo>
                  <a:pt x="817202" y="687963"/>
                </a:lnTo>
                <a:lnTo>
                  <a:pt x="835846" y="729169"/>
                </a:lnTo>
                <a:lnTo>
                  <a:pt x="850966" y="771816"/>
                </a:lnTo>
                <a:lnTo>
                  <a:pt x="862557" y="815606"/>
                </a:lnTo>
                <a:lnTo>
                  <a:pt x="870611" y="860241"/>
                </a:lnTo>
                <a:lnTo>
                  <a:pt x="875123" y="905421"/>
                </a:lnTo>
                <a:lnTo>
                  <a:pt x="876086" y="950850"/>
                </a:lnTo>
                <a:lnTo>
                  <a:pt x="873495" y="996230"/>
                </a:lnTo>
                <a:lnTo>
                  <a:pt x="867343" y="1041261"/>
                </a:lnTo>
                <a:lnTo>
                  <a:pt x="857623" y="1085647"/>
                </a:lnTo>
                <a:lnTo>
                  <a:pt x="844331" y="1129088"/>
                </a:lnTo>
                <a:lnTo>
                  <a:pt x="827459" y="1171287"/>
                </a:lnTo>
                <a:lnTo>
                  <a:pt x="807001" y="1211946"/>
                </a:lnTo>
                <a:lnTo>
                  <a:pt x="782951" y="1250766"/>
                </a:lnTo>
                <a:lnTo>
                  <a:pt x="755303" y="1287449"/>
                </a:lnTo>
                <a:lnTo>
                  <a:pt x="722771" y="1322914"/>
                </a:lnTo>
                <a:lnTo>
                  <a:pt x="687962" y="1353835"/>
                </a:lnTo>
                <a:lnTo>
                  <a:pt x="651186" y="1380203"/>
                </a:lnTo>
                <a:lnTo>
                  <a:pt x="612756" y="1402011"/>
                </a:lnTo>
                <a:lnTo>
                  <a:pt x="572983" y="1419249"/>
                </a:lnTo>
                <a:lnTo>
                  <a:pt x="532178" y="1431909"/>
                </a:lnTo>
                <a:lnTo>
                  <a:pt x="490652" y="1439981"/>
                </a:lnTo>
                <a:lnTo>
                  <a:pt x="448717" y="1443458"/>
                </a:lnTo>
                <a:lnTo>
                  <a:pt x="406685" y="1442330"/>
                </a:lnTo>
                <a:lnTo>
                  <a:pt x="364866" y="1436588"/>
                </a:lnTo>
                <a:lnTo>
                  <a:pt x="323571" y="1426225"/>
                </a:lnTo>
                <a:lnTo>
                  <a:pt x="283114" y="1411231"/>
                </a:lnTo>
                <a:lnTo>
                  <a:pt x="243804" y="1391597"/>
                </a:lnTo>
                <a:lnTo>
                  <a:pt x="205953" y="1367315"/>
                </a:lnTo>
                <a:lnTo>
                  <a:pt x="169872" y="1338377"/>
                </a:lnTo>
                <a:lnTo>
                  <a:pt x="135873" y="1304772"/>
                </a:lnTo>
                <a:lnTo>
                  <a:pt x="106702" y="1269677"/>
                </a:lnTo>
                <a:lnTo>
                  <a:pt x="81034" y="1232246"/>
                </a:lnTo>
                <a:lnTo>
                  <a:pt x="58876" y="1192779"/>
                </a:lnTo>
                <a:lnTo>
                  <a:pt x="40235" y="1151573"/>
                </a:lnTo>
                <a:lnTo>
                  <a:pt x="25117" y="1108926"/>
                </a:lnTo>
                <a:lnTo>
                  <a:pt x="13528" y="1065136"/>
                </a:lnTo>
                <a:lnTo>
                  <a:pt x="5475" y="1020501"/>
                </a:lnTo>
                <a:lnTo>
                  <a:pt x="963" y="975321"/>
                </a:lnTo>
                <a:lnTo>
                  <a:pt x="0" y="929892"/>
                </a:lnTo>
                <a:lnTo>
                  <a:pt x="2591" y="884512"/>
                </a:lnTo>
                <a:lnTo>
                  <a:pt x="8742" y="839481"/>
                </a:lnTo>
                <a:lnTo>
                  <a:pt x="18462" y="795095"/>
                </a:lnTo>
                <a:lnTo>
                  <a:pt x="31754" y="751654"/>
                </a:lnTo>
                <a:lnTo>
                  <a:pt x="48626" y="709455"/>
                </a:lnTo>
                <a:lnTo>
                  <a:pt x="69085" y="668796"/>
                </a:lnTo>
                <a:lnTo>
                  <a:pt x="93136" y="629976"/>
                </a:lnTo>
                <a:lnTo>
                  <a:pt x="120786" y="593293"/>
                </a:lnTo>
                <a:lnTo>
                  <a:pt x="155956" y="555298"/>
                </a:lnTo>
                <a:lnTo>
                  <a:pt x="194004" y="522401"/>
                </a:lnTo>
                <a:lnTo>
                  <a:pt x="234526" y="494705"/>
                </a:lnTo>
                <a:lnTo>
                  <a:pt x="277119" y="472309"/>
                </a:lnTo>
                <a:lnTo>
                  <a:pt x="321378" y="455315"/>
                </a:lnTo>
                <a:lnTo>
                  <a:pt x="366902" y="443823"/>
                </a:lnTo>
                <a:lnTo>
                  <a:pt x="413285" y="437935"/>
                </a:lnTo>
                <a:lnTo>
                  <a:pt x="460124" y="437752"/>
                </a:lnTo>
                <a:lnTo>
                  <a:pt x="507017" y="443374"/>
                </a:lnTo>
                <a:lnTo>
                  <a:pt x="553559" y="454903"/>
                </a:lnTo>
                <a:lnTo>
                  <a:pt x="599347" y="472439"/>
                </a:lnTo>
                <a:lnTo>
                  <a:pt x="961805" y="0"/>
                </a:lnTo>
                <a:close/>
              </a:path>
            </a:pathLst>
          </a:custGeom>
          <a:ln w="31750">
            <a:solidFill>
              <a:srgbClr val="3399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381500" y="4983734"/>
            <a:ext cx="952614" cy="15691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381500" y="4983734"/>
            <a:ext cx="953135" cy="1569720"/>
          </a:xfrm>
          <a:custGeom>
            <a:avLst/>
            <a:gdLst/>
            <a:ahLst/>
            <a:cxnLst/>
            <a:rect l="l" t="t" r="r" b="b"/>
            <a:pathLst>
              <a:path w="953135" h="1569720">
                <a:moveTo>
                  <a:pt x="0" y="0"/>
                </a:moveTo>
                <a:lnTo>
                  <a:pt x="400430" y="559435"/>
                </a:lnTo>
                <a:lnTo>
                  <a:pt x="438541" y="536147"/>
                </a:lnTo>
                <a:lnTo>
                  <a:pt x="477431" y="519072"/>
                </a:lnTo>
                <a:lnTo>
                  <a:pt x="516787" y="508065"/>
                </a:lnTo>
                <a:lnTo>
                  <a:pt x="556298" y="502980"/>
                </a:lnTo>
                <a:lnTo>
                  <a:pt x="595653" y="503674"/>
                </a:lnTo>
                <a:lnTo>
                  <a:pt x="634539" y="510000"/>
                </a:lnTo>
                <a:lnTo>
                  <a:pt x="672645" y="521816"/>
                </a:lnTo>
                <a:lnTo>
                  <a:pt x="709659" y="538976"/>
                </a:lnTo>
                <a:lnTo>
                  <a:pt x="745269" y="561336"/>
                </a:lnTo>
                <a:lnTo>
                  <a:pt x="779163" y="588750"/>
                </a:lnTo>
                <a:lnTo>
                  <a:pt x="811030" y="621074"/>
                </a:lnTo>
                <a:lnTo>
                  <a:pt x="840558" y="658165"/>
                </a:lnTo>
                <a:lnTo>
                  <a:pt x="867434" y="699876"/>
                </a:lnTo>
                <a:lnTo>
                  <a:pt x="891348" y="746063"/>
                </a:lnTo>
                <a:lnTo>
                  <a:pt x="911987" y="796582"/>
                </a:lnTo>
                <a:lnTo>
                  <a:pt x="926904" y="843580"/>
                </a:lnTo>
                <a:lnTo>
                  <a:pt x="938353" y="891469"/>
                </a:lnTo>
                <a:lnTo>
                  <a:pt x="946408" y="939949"/>
                </a:lnTo>
                <a:lnTo>
                  <a:pt x="951138" y="988720"/>
                </a:lnTo>
                <a:lnTo>
                  <a:pt x="952614" y="1037482"/>
                </a:lnTo>
                <a:lnTo>
                  <a:pt x="950909" y="1085935"/>
                </a:lnTo>
                <a:lnTo>
                  <a:pt x="946094" y="1133778"/>
                </a:lnTo>
                <a:lnTo>
                  <a:pt x="938240" y="1180712"/>
                </a:lnTo>
                <a:lnTo>
                  <a:pt x="927418" y="1226436"/>
                </a:lnTo>
                <a:lnTo>
                  <a:pt x="913700" y="1270651"/>
                </a:lnTo>
                <a:lnTo>
                  <a:pt x="897157" y="1313056"/>
                </a:lnTo>
                <a:lnTo>
                  <a:pt x="877860" y="1353352"/>
                </a:lnTo>
                <a:lnTo>
                  <a:pt x="855881" y="1391238"/>
                </a:lnTo>
                <a:lnTo>
                  <a:pt x="831291" y="1426414"/>
                </a:lnTo>
                <a:lnTo>
                  <a:pt x="804161" y="1458580"/>
                </a:lnTo>
                <a:lnTo>
                  <a:pt x="774563" y="1487437"/>
                </a:lnTo>
                <a:lnTo>
                  <a:pt x="742569" y="1512684"/>
                </a:lnTo>
                <a:lnTo>
                  <a:pt x="704458" y="1535980"/>
                </a:lnTo>
                <a:lnTo>
                  <a:pt x="665568" y="1553064"/>
                </a:lnTo>
                <a:lnTo>
                  <a:pt x="626212" y="1564078"/>
                </a:lnTo>
                <a:lnTo>
                  <a:pt x="586701" y="1569168"/>
                </a:lnTo>
                <a:lnTo>
                  <a:pt x="547346" y="1568479"/>
                </a:lnTo>
                <a:lnTo>
                  <a:pt x="508460" y="1562155"/>
                </a:lnTo>
                <a:lnTo>
                  <a:pt x="470354" y="1550341"/>
                </a:lnTo>
                <a:lnTo>
                  <a:pt x="433340" y="1533182"/>
                </a:lnTo>
                <a:lnTo>
                  <a:pt x="397730" y="1510822"/>
                </a:lnTo>
                <a:lnTo>
                  <a:pt x="363836" y="1483406"/>
                </a:lnTo>
                <a:lnTo>
                  <a:pt x="331969" y="1451079"/>
                </a:lnTo>
                <a:lnTo>
                  <a:pt x="302441" y="1413985"/>
                </a:lnTo>
                <a:lnTo>
                  <a:pt x="275565" y="1372269"/>
                </a:lnTo>
                <a:lnTo>
                  <a:pt x="251651" y="1326075"/>
                </a:lnTo>
                <a:lnTo>
                  <a:pt x="231012" y="1275549"/>
                </a:lnTo>
                <a:lnTo>
                  <a:pt x="215476" y="1226213"/>
                </a:lnTo>
                <a:lnTo>
                  <a:pt x="203703" y="1175601"/>
                </a:lnTo>
                <a:lnTo>
                  <a:pt x="195661" y="1124099"/>
                </a:lnTo>
                <a:lnTo>
                  <a:pt x="191313" y="1072090"/>
                </a:lnTo>
                <a:lnTo>
                  <a:pt x="190626" y="1019959"/>
                </a:lnTo>
                <a:lnTo>
                  <a:pt x="193563" y="968089"/>
                </a:lnTo>
                <a:lnTo>
                  <a:pt x="200091" y="916864"/>
                </a:lnTo>
                <a:lnTo>
                  <a:pt x="210175" y="866670"/>
                </a:lnTo>
                <a:lnTo>
                  <a:pt x="223779" y="817889"/>
                </a:lnTo>
                <a:lnTo>
                  <a:pt x="240870" y="770905"/>
                </a:lnTo>
                <a:lnTo>
                  <a:pt x="261411" y="726104"/>
                </a:lnTo>
                <a:lnTo>
                  <a:pt x="285369" y="683869"/>
                </a:lnTo>
                <a:lnTo>
                  <a:pt x="0" y="0"/>
                </a:lnTo>
                <a:close/>
              </a:path>
            </a:pathLst>
          </a:custGeom>
          <a:ln w="31749">
            <a:solidFill>
              <a:srgbClr val="3399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172327" y="5109590"/>
            <a:ext cx="794512" cy="14434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172327" y="5109590"/>
            <a:ext cx="795020" cy="1443990"/>
          </a:xfrm>
          <a:custGeom>
            <a:avLst/>
            <a:gdLst/>
            <a:ahLst/>
            <a:cxnLst/>
            <a:rect l="l" t="t" r="r" b="b"/>
            <a:pathLst>
              <a:path w="795020" h="1443990">
                <a:moveTo>
                  <a:pt x="794512" y="0"/>
                </a:moveTo>
                <a:lnTo>
                  <a:pt x="611505" y="575970"/>
                </a:lnTo>
                <a:lnTo>
                  <a:pt x="636996" y="613339"/>
                </a:lnTo>
                <a:lnTo>
                  <a:pt x="659222" y="653324"/>
                </a:lnTo>
                <a:lnTo>
                  <a:pt x="678176" y="695566"/>
                </a:lnTo>
                <a:lnTo>
                  <a:pt x="693852" y="739708"/>
                </a:lnTo>
                <a:lnTo>
                  <a:pt x="706243" y="785392"/>
                </a:lnTo>
                <a:lnTo>
                  <a:pt x="715343" y="832261"/>
                </a:lnTo>
                <a:lnTo>
                  <a:pt x="721146" y="879957"/>
                </a:lnTo>
                <a:lnTo>
                  <a:pt x="723646" y="928123"/>
                </a:lnTo>
                <a:lnTo>
                  <a:pt x="722835" y="976402"/>
                </a:lnTo>
                <a:lnTo>
                  <a:pt x="718708" y="1024434"/>
                </a:lnTo>
                <a:lnTo>
                  <a:pt x="711258" y="1071864"/>
                </a:lnTo>
                <a:lnTo>
                  <a:pt x="700480" y="1118332"/>
                </a:lnTo>
                <a:lnTo>
                  <a:pt x="686366" y="1163483"/>
                </a:lnTo>
                <a:lnTo>
                  <a:pt x="668911" y="1206958"/>
                </a:lnTo>
                <a:lnTo>
                  <a:pt x="648108" y="1248399"/>
                </a:lnTo>
                <a:lnTo>
                  <a:pt x="623951" y="1287449"/>
                </a:lnTo>
                <a:lnTo>
                  <a:pt x="593064" y="1327609"/>
                </a:lnTo>
                <a:lnTo>
                  <a:pt x="559770" y="1361833"/>
                </a:lnTo>
                <a:lnTo>
                  <a:pt x="524452" y="1390108"/>
                </a:lnTo>
                <a:lnTo>
                  <a:pt x="487494" y="1412421"/>
                </a:lnTo>
                <a:lnTo>
                  <a:pt x="449280" y="1428759"/>
                </a:lnTo>
                <a:lnTo>
                  <a:pt x="410193" y="1439109"/>
                </a:lnTo>
                <a:lnTo>
                  <a:pt x="370617" y="1443458"/>
                </a:lnTo>
                <a:lnTo>
                  <a:pt x="330937" y="1441792"/>
                </a:lnTo>
                <a:lnTo>
                  <a:pt x="291535" y="1434099"/>
                </a:lnTo>
                <a:lnTo>
                  <a:pt x="252796" y="1420366"/>
                </a:lnTo>
                <a:lnTo>
                  <a:pt x="215103" y="1400580"/>
                </a:lnTo>
                <a:lnTo>
                  <a:pt x="178840" y="1374728"/>
                </a:lnTo>
                <a:lnTo>
                  <a:pt x="144392" y="1342796"/>
                </a:lnTo>
                <a:lnTo>
                  <a:pt x="112141" y="1304772"/>
                </a:lnTo>
                <a:lnTo>
                  <a:pt x="86649" y="1267403"/>
                </a:lnTo>
                <a:lnTo>
                  <a:pt x="64423" y="1227418"/>
                </a:lnTo>
                <a:lnTo>
                  <a:pt x="45469" y="1185176"/>
                </a:lnTo>
                <a:lnTo>
                  <a:pt x="29793" y="1141034"/>
                </a:lnTo>
                <a:lnTo>
                  <a:pt x="17402" y="1095350"/>
                </a:lnTo>
                <a:lnTo>
                  <a:pt x="8302" y="1048481"/>
                </a:lnTo>
                <a:lnTo>
                  <a:pt x="2499" y="1000785"/>
                </a:lnTo>
                <a:lnTo>
                  <a:pt x="0" y="952619"/>
                </a:lnTo>
                <a:lnTo>
                  <a:pt x="810" y="904340"/>
                </a:lnTo>
                <a:lnTo>
                  <a:pt x="4937" y="856308"/>
                </a:lnTo>
                <a:lnTo>
                  <a:pt x="12387" y="808878"/>
                </a:lnTo>
                <a:lnTo>
                  <a:pt x="23165" y="762410"/>
                </a:lnTo>
                <a:lnTo>
                  <a:pt x="37279" y="717259"/>
                </a:lnTo>
                <a:lnTo>
                  <a:pt x="54734" y="673784"/>
                </a:lnTo>
                <a:lnTo>
                  <a:pt x="75537" y="632343"/>
                </a:lnTo>
                <a:lnTo>
                  <a:pt x="99695" y="593293"/>
                </a:lnTo>
                <a:lnTo>
                  <a:pt x="131812" y="551777"/>
                </a:lnTo>
                <a:lnTo>
                  <a:pt x="166756" y="516443"/>
                </a:lnTo>
                <a:lnTo>
                  <a:pt x="204085" y="487425"/>
                </a:lnTo>
                <a:lnTo>
                  <a:pt x="243357" y="464857"/>
                </a:lnTo>
                <a:lnTo>
                  <a:pt x="284130" y="448875"/>
                </a:lnTo>
                <a:lnTo>
                  <a:pt x="325963" y="439611"/>
                </a:lnTo>
                <a:lnTo>
                  <a:pt x="368413" y="437202"/>
                </a:lnTo>
                <a:lnTo>
                  <a:pt x="411038" y="441780"/>
                </a:lnTo>
                <a:lnTo>
                  <a:pt x="453396" y="453481"/>
                </a:lnTo>
                <a:lnTo>
                  <a:pt x="495046" y="472439"/>
                </a:lnTo>
                <a:lnTo>
                  <a:pt x="794512" y="0"/>
                </a:lnTo>
                <a:close/>
              </a:path>
            </a:pathLst>
          </a:custGeom>
          <a:ln w="31750">
            <a:solidFill>
              <a:srgbClr val="3399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829550" y="5080000"/>
            <a:ext cx="857084" cy="145740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829550" y="5080000"/>
            <a:ext cx="857250" cy="1457960"/>
          </a:xfrm>
          <a:custGeom>
            <a:avLst/>
            <a:gdLst/>
            <a:ahLst/>
            <a:cxnLst/>
            <a:rect l="l" t="t" r="r" b="b"/>
            <a:pathLst>
              <a:path w="857250" h="1457959">
                <a:moveTo>
                  <a:pt x="0" y="0"/>
                </a:moveTo>
                <a:lnTo>
                  <a:pt x="360425" y="519455"/>
                </a:lnTo>
                <a:lnTo>
                  <a:pt x="397183" y="496494"/>
                </a:lnTo>
                <a:lnTo>
                  <a:pt x="434726" y="480146"/>
                </a:lnTo>
                <a:lnTo>
                  <a:pt x="472710" y="470245"/>
                </a:lnTo>
                <a:lnTo>
                  <a:pt x="510789" y="466625"/>
                </a:lnTo>
                <a:lnTo>
                  <a:pt x="548617" y="469123"/>
                </a:lnTo>
                <a:lnTo>
                  <a:pt x="585850" y="477573"/>
                </a:lnTo>
                <a:lnTo>
                  <a:pt x="622141" y="491810"/>
                </a:lnTo>
                <a:lnTo>
                  <a:pt x="657145" y="511669"/>
                </a:lnTo>
                <a:lnTo>
                  <a:pt x="690517" y="536986"/>
                </a:lnTo>
                <a:lnTo>
                  <a:pt x="721911" y="567594"/>
                </a:lnTo>
                <a:lnTo>
                  <a:pt x="750982" y="603329"/>
                </a:lnTo>
                <a:lnTo>
                  <a:pt x="777384" y="644027"/>
                </a:lnTo>
                <a:lnTo>
                  <a:pt x="800772" y="689521"/>
                </a:lnTo>
                <a:lnTo>
                  <a:pt x="820801" y="739647"/>
                </a:lnTo>
                <a:lnTo>
                  <a:pt x="835766" y="789175"/>
                </a:lnTo>
                <a:lnTo>
                  <a:pt x="846740" y="839718"/>
                </a:lnTo>
                <a:lnTo>
                  <a:pt x="853815" y="890871"/>
                </a:lnTo>
                <a:lnTo>
                  <a:pt x="857084" y="942228"/>
                </a:lnTo>
                <a:lnTo>
                  <a:pt x="856638" y="993383"/>
                </a:lnTo>
                <a:lnTo>
                  <a:pt x="852571" y="1043931"/>
                </a:lnTo>
                <a:lnTo>
                  <a:pt x="844975" y="1093466"/>
                </a:lnTo>
                <a:lnTo>
                  <a:pt x="833942" y="1141582"/>
                </a:lnTo>
                <a:lnTo>
                  <a:pt x="819566" y="1187874"/>
                </a:lnTo>
                <a:lnTo>
                  <a:pt x="801939" y="1231935"/>
                </a:lnTo>
                <a:lnTo>
                  <a:pt x="781153" y="1273361"/>
                </a:lnTo>
                <a:lnTo>
                  <a:pt x="757301" y="1311746"/>
                </a:lnTo>
                <a:lnTo>
                  <a:pt x="730475" y="1346683"/>
                </a:lnTo>
                <a:lnTo>
                  <a:pt x="700768" y="1377768"/>
                </a:lnTo>
                <a:lnTo>
                  <a:pt x="668274" y="1404594"/>
                </a:lnTo>
                <a:lnTo>
                  <a:pt x="631516" y="1427552"/>
                </a:lnTo>
                <a:lnTo>
                  <a:pt x="593973" y="1443896"/>
                </a:lnTo>
                <a:lnTo>
                  <a:pt x="555989" y="1453794"/>
                </a:lnTo>
                <a:lnTo>
                  <a:pt x="517910" y="1457409"/>
                </a:lnTo>
                <a:lnTo>
                  <a:pt x="480082" y="1454908"/>
                </a:lnTo>
                <a:lnTo>
                  <a:pt x="442849" y="1446455"/>
                </a:lnTo>
                <a:lnTo>
                  <a:pt x="406558" y="1432215"/>
                </a:lnTo>
                <a:lnTo>
                  <a:pt x="371554" y="1412354"/>
                </a:lnTo>
                <a:lnTo>
                  <a:pt x="338182" y="1387038"/>
                </a:lnTo>
                <a:lnTo>
                  <a:pt x="306788" y="1356431"/>
                </a:lnTo>
                <a:lnTo>
                  <a:pt x="277717" y="1320698"/>
                </a:lnTo>
                <a:lnTo>
                  <a:pt x="251315" y="1280006"/>
                </a:lnTo>
                <a:lnTo>
                  <a:pt x="227927" y="1234518"/>
                </a:lnTo>
                <a:lnTo>
                  <a:pt x="207899" y="1184402"/>
                </a:lnTo>
                <a:lnTo>
                  <a:pt x="193920" y="1138587"/>
                </a:lnTo>
                <a:lnTo>
                  <a:pt x="183333" y="1091589"/>
                </a:lnTo>
                <a:lnTo>
                  <a:pt x="176105" y="1043765"/>
                </a:lnTo>
                <a:lnTo>
                  <a:pt x="172202" y="995470"/>
                </a:lnTo>
                <a:lnTo>
                  <a:pt x="171593" y="947062"/>
                </a:lnTo>
                <a:lnTo>
                  <a:pt x="174243" y="898898"/>
                </a:lnTo>
                <a:lnTo>
                  <a:pt x="180122" y="851333"/>
                </a:lnTo>
                <a:lnTo>
                  <a:pt x="189197" y="804724"/>
                </a:lnTo>
                <a:lnTo>
                  <a:pt x="201433" y="759429"/>
                </a:lnTo>
                <a:lnTo>
                  <a:pt x="216800" y="715803"/>
                </a:lnTo>
                <a:lnTo>
                  <a:pt x="235265" y="674203"/>
                </a:lnTo>
                <a:lnTo>
                  <a:pt x="256794" y="634987"/>
                </a:lnTo>
                <a:lnTo>
                  <a:pt x="0" y="0"/>
                </a:lnTo>
                <a:close/>
              </a:path>
            </a:pathLst>
          </a:custGeom>
          <a:ln w="31749">
            <a:solidFill>
              <a:srgbClr val="3399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01980" y="1440180"/>
            <a:ext cx="1600200" cy="6690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65987" y="1331975"/>
            <a:ext cx="1595627" cy="9921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533400" y="1371600"/>
            <a:ext cx="1584325" cy="654050"/>
          </a:xfrm>
          <a:prstGeom prst="rect">
            <a:avLst/>
          </a:prstGeom>
          <a:solidFill>
            <a:srgbClr val="FBFCC5"/>
          </a:solidFill>
          <a:ln w="12700">
            <a:solidFill>
              <a:srgbClr val="333333"/>
            </a:solidFill>
          </a:ln>
        </p:spPr>
        <p:txBody>
          <a:bodyPr wrap="square" lIns="0" tIns="38100" rIns="0" bIns="0" rtlCol="0" vert="horz">
            <a:spAutoFit/>
          </a:bodyPr>
          <a:lstStyle/>
          <a:p>
            <a:pPr marL="332740">
              <a:lnSpc>
                <a:spcPct val="100000"/>
              </a:lnSpc>
              <a:spcBef>
                <a:spcPts val="300"/>
              </a:spcBef>
            </a:pPr>
            <a:r>
              <a:rPr dirty="0" sz="3600" spc="10" b="1">
                <a:solidFill>
                  <a:srgbClr val="005300"/>
                </a:solidFill>
                <a:latin typeface="Microsoft JhengHei"/>
                <a:cs typeface="Microsoft JhengHei"/>
              </a:rPr>
              <a:t>空树</a:t>
            </a:r>
            <a:endParaRPr sz="3600">
              <a:latin typeface="Microsoft JhengHei"/>
              <a:cs typeface="Microsoft JhengHe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030979" y="1319783"/>
            <a:ext cx="2743200" cy="6690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854196" y="1211580"/>
            <a:ext cx="2971800" cy="9921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3962400" y="1250950"/>
            <a:ext cx="2727325" cy="654050"/>
          </a:xfrm>
          <a:prstGeom prst="rect">
            <a:avLst/>
          </a:prstGeom>
          <a:solidFill>
            <a:srgbClr val="FBFCC5"/>
          </a:solidFill>
          <a:ln w="12700">
            <a:solidFill>
              <a:srgbClr val="333333"/>
            </a:solidFill>
          </a:ln>
        </p:spPr>
        <p:txBody>
          <a:bodyPr wrap="square" lIns="0" tIns="3810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00"/>
              </a:spcBef>
            </a:pPr>
            <a:r>
              <a:rPr dirty="0" sz="3600" spc="5" b="1">
                <a:solidFill>
                  <a:srgbClr val="005300"/>
                </a:solidFill>
                <a:latin typeface="Microsoft JhengHei"/>
                <a:cs typeface="Microsoft JhengHei"/>
              </a:rPr>
              <a:t>只含根结点</a:t>
            </a:r>
            <a:endParaRPr sz="3600">
              <a:latin typeface="Microsoft JhengHei"/>
              <a:cs typeface="Microsoft JhengHe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447800" y="4327525"/>
            <a:ext cx="990600" cy="7620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447800" y="4327525"/>
            <a:ext cx="990600" cy="762000"/>
          </a:xfrm>
          <a:custGeom>
            <a:avLst/>
            <a:gdLst/>
            <a:ahLst/>
            <a:cxnLst/>
            <a:rect l="l" t="t" r="r" b="b"/>
            <a:pathLst>
              <a:path w="990600" h="762000">
                <a:moveTo>
                  <a:pt x="0" y="381000"/>
                </a:moveTo>
                <a:lnTo>
                  <a:pt x="2906" y="339482"/>
                </a:lnTo>
                <a:lnTo>
                  <a:pt x="11423" y="299260"/>
                </a:lnTo>
                <a:lnTo>
                  <a:pt x="25249" y="260567"/>
                </a:lnTo>
                <a:lnTo>
                  <a:pt x="44082" y="223634"/>
                </a:lnTo>
                <a:lnTo>
                  <a:pt x="67620" y="188693"/>
                </a:lnTo>
                <a:lnTo>
                  <a:pt x="95560" y="155978"/>
                </a:lnTo>
                <a:lnTo>
                  <a:pt x="127601" y="125720"/>
                </a:lnTo>
                <a:lnTo>
                  <a:pt x="163441" y="98151"/>
                </a:lnTo>
                <a:lnTo>
                  <a:pt x="202777" y="73505"/>
                </a:lnTo>
                <a:lnTo>
                  <a:pt x="245307" y="52013"/>
                </a:lnTo>
                <a:lnTo>
                  <a:pt x="290729" y="33908"/>
                </a:lnTo>
                <a:lnTo>
                  <a:pt x="338742" y="19421"/>
                </a:lnTo>
                <a:lnTo>
                  <a:pt x="389043" y="8786"/>
                </a:lnTo>
                <a:lnTo>
                  <a:pt x="441329" y="2235"/>
                </a:lnTo>
                <a:lnTo>
                  <a:pt x="495300" y="0"/>
                </a:lnTo>
                <a:lnTo>
                  <a:pt x="549270" y="2235"/>
                </a:lnTo>
                <a:lnTo>
                  <a:pt x="601556" y="8786"/>
                </a:lnTo>
                <a:lnTo>
                  <a:pt x="651857" y="19421"/>
                </a:lnTo>
                <a:lnTo>
                  <a:pt x="699870" y="33908"/>
                </a:lnTo>
                <a:lnTo>
                  <a:pt x="745292" y="52013"/>
                </a:lnTo>
                <a:lnTo>
                  <a:pt x="787822" y="73505"/>
                </a:lnTo>
                <a:lnTo>
                  <a:pt x="827158" y="98151"/>
                </a:lnTo>
                <a:lnTo>
                  <a:pt x="862998" y="125720"/>
                </a:lnTo>
                <a:lnTo>
                  <a:pt x="895039" y="155978"/>
                </a:lnTo>
                <a:lnTo>
                  <a:pt x="922979" y="188693"/>
                </a:lnTo>
                <a:lnTo>
                  <a:pt x="946517" y="223634"/>
                </a:lnTo>
                <a:lnTo>
                  <a:pt x="965350" y="260567"/>
                </a:lnTo>
                <a:lnTo>
                  <a:pt x="979176" y="299260"/>
                </a:lnTo>
                <a:lnTo>
                  <a:pt x="987693" y="339482"/>
                </a:lnTo>
                <a:lnTo>
                  <a:pt x="990600" y="381000"/>
                </a:lnTo>
                <a:lnTo>
                  <a:pt x="987693" y="422517"/>
                </a:lnTo>
                <a:lnTo>
                  <a:pt x="979176" y="462739"/>
                </a:lnTo>
                <a:lnTo>
                  <a:pt x="965350" y="501432"/>
                </a:lnTo>
                <a:lnTo>
                  <a:pt x="946517" y="538365"/>
                </a:lnTo>
                <a:lnTo>
                  <a:pt x="922979" y="573306"/>
                </a:lnTo>
                <a:lnTo>
                  <a:pt x="895039" y="606021"/>
                </a:lnTo>
                <a:lnTo>
                  <a:pt x="862998" y="636279"/>
                </a:lnTo>
                <a:lnTo>
                  <a:pt x="827158" y="663848"/>
                </a:lnTo>
                <a:lnTo>
                  <a:pt x="787822" y="688494"/>
                </a:lnTo>
                <a:lnTo>
                  <a:pt x="745292" y="709986"/>
                </a:lnTo>
                <a:lnTo>
                  <a:pt x="699870" y="728091"/>
                </a:lnTo>
                <a:lnTo>
                  <a:pt x="651857" y="742578"/>
                </a:lnTo>
                <a:lnTo>
                  <a:pt x="601556" y="753213"/>
                </a:lnTo>
                <a:lnTo>
                  <a:pt x="549270" y="759764"/>
                </a:lnTo>
                <a:lnTo>
                  <a:pt x="495300" y="762000"/>
                </a:lnTo>
                <a:lnTo>
                  <a:pt x="441329" y="759764"/>
                </a:lnTo>
                <a:lnTo>
                  <a:pt x="389043" y="753213"/>
                </a:lnTo>
                <a:lnTo>
                  <a:pt x="338742" y="742578"/>
                </a:lnTo>
                <a:lnTo>
                  <a:pt x="290729" y="728091"/>
                </a:lnTo>
                <a:lnTo>
                  <a:pt x="245307" y="709986"/>
                </a:lnTo>
                <a:lnTo>
                  <a:pt x="202777" y="688494"/>
                </a:lnTo>
                <a:lnTo>
                  <a:pt x="163441" y="663848"/>
                </a:lnTo>
                <a:lnTo>
                  <a:pt x="127601" y="636279"/>
                </a:lnTo>
                <a:lnTo>
                  <a:pt x="95560" y="606021"/>
                </a:lnTo>
                <a:lnTo>
                  <a:pt x="67620" y="573306"/>
                </a:lnTo>
                <a:lnTo>
                  <a:pt x="44082" y="538365"/>
                </a:lnTo>
                <a:lnTo>
                  <a:pt x="25249" y="501432"/>
                </a:lnTo>
                <a:lnTo>
                  <a:pt x="11423" y="462739"/>
                </a:lnTo>
                <a:lnTo>
                  <a:pt x="2906" y="422517"/>
                </a:lnTo>
                <a:lnTo>
                  <a:pt x="0" y="381000"/>
                </a:lnTo>
                <a:close/>
              </a:path>
            </a:pathLst>
          </a:custGeom>
          <a:ln w="31750">
            <a:solidFill>
              <a:srgbClr val="99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748154" y="4456252"/>
            <a:ext cx="39243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 b="1">
                <a:solidFill>
                  <a:srgbClr val="FF3300"/>
                </a:solidFill>
                <a:latin typeface="Times New Roman"/>
                <a:cs typeface="Times New Roman"/>
              </a:rPr>
              <a:t>N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429000" y="4343400"/>
            <a:ext cx="990600" cy="7620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429000" y="4343400"/>
            <a:ext cx="990600" cy="762000"/>
          </a:xfrm>
          <a:custGeom>
            <a:avLst/>
            <a:gdLst/>
            <a:ahLst/>
            <a:cxnLst/>
            <a:rect l="l" t="t" r="r" b="b"/>
            <a:pathLst>
              <a:path w="990600" h="762000">
                <a:moveTo>
                  <a:pt x="0" y="381000"/>
                </a:moveTo>
                <a:lnTo>
                  <a:pt x="2906" y="339482"/>
                </a:lnTo>
                <a:lnTo>
                  <a:pt x="11423" y="299260"/>
                </a:lnTo>
                <a:lnTo>
                  <a:pt x="25249" y="260567"/>
                </a:lnTo>
                <a:lnTo>
                  <a:pt x="44082" y="223634"/>
                </a:lnTo>
                <a:lnTo>
                  <a:pt x="67620" y="188693"/>
                </a:lnTo>
                <a:lnTo>
                  <a:pt x="95560" y="155978"/>
                </a:lnTo>
                <a:lnTo>
                  <a:pt x="127601" y="125720"/>
                </a:lnTo>
                <a:lnTo>
                  <a:pt x="163441" y="98151"/>
                </a:lnTo>
                <a:lnTo>
                  <a:pt x="202777" y="73505"/>
                </a:lnTo>
                <a:lnTo>
                  <a:pt x="245307" y="52013"/>
                </a:lnTo>
                <a:lnTo>
                  <a:pt x="290729" y="33908"/>
                </a:lnTo>
                <a:lnTo>
                  <a:pt x="338742" y="19421"/>
                </a:lnTo>
                <a:lnTo>
                  <a:pt x="389043" y="8786"/>
                </a:lnTo>
                <a:lnTo>
                  <a:pt x="441329" y="2235"/>
                </a:lnTo>
                <a:lnTo>
                  <a:pt x="495300" y="0"/>
                </a:lnTo>
                <a:lnTo>
                  <a:pt x="549270" y="2235"/>
                </a:lnTo>
                <a:lnTo>
                  <a:pt x="601556" y="8786"/>
                </a:lnTo>
                <a:lnTo>
                  <a:pt x="651857" y="19421"/>
                </a:lnTo>
                <a:lnTo>
                  <a:pt x="699870" y="33908"/>
                </a:lnTo>
                <a:lnTo>
                  <a:pt x="745292" y="52013"/>
                </a:lnTo>
                <a:lnTo>
                  <a:pt x="787822" y="73505"/>
                </a:lnTo>
                <a:lnTo>
                  <a:pt x="827158" y="98151"/>
                </a:lnTo>
                <a:lnTo>
                  <a:pt x="862998" y="125720"/>
                </a:lnTo>
                <a:lnTo>
                  <a:pt x="895039" y="155978"/>
                </a:lnTo>
                <a:lnTo>
                  <a:pt x="922979" y="188693"/>
                </a:lnTo>
                <a:lnTo>
                  <a:pt x="946517" y="223634"/>
                </a:lnTo>
                <a:lnTo>
                  <a:pt x="965350" y="260567"/>
                </a:lnTo>
                <a:lnTo>
                  <a:pt x="979176" y="299260"/>
                </a:lnTo>
                <a:lnTo>
                  <a:pt x="987693" y="339482"/>
                </a:lnTo>
                <a:lnTo>
                  <a:pt x="990600" y="381000"/>
                </a:lnTo>
                <a:lnTo>
                  <a:pt x="987693" y="422517"/>
                </a:lnTo>
                <a:lnTo>
                  <a:pt x="979176" y="462739"/>
                </a:lnTo>
                <a:lnTo>
                  <a:pt x="965350" y="501432"/>
                </a:lnTo>
                <a:lnTo>
                  <a:pt x="946517" y="538365"/>
                </a:lnTo>
                <a:lnTo>
                  <a:pt x="922979" y="573306"/>
                </a:lnTo>
                <a:lnTo>
                  <a:pt x="895039" y="606021"/>
                </a:lnTo>
                <a:lnTo>
                  <a:pt x="862998" y="636279"/>
                </a:lnTo>
                <a:lnTo>
                  <a:pt x="827158" y="663848"/>
                </a:lnTo>
                <a:lnTo>
                  <a:pt x="787822" y="688494"/>
                </a:lnTo>
                <a:lnTo>
                  <a:pt x="745292" y="709986"/>
                </a:lnTo>
                <a:lnTo>
                  <a:pt x="699870" y="728091"/>
                </a:lnTo>
                <a:lnTo>
                  <a:pt x="651857" y="742578"/>
                </a:lnTo>
                <a:lnTo>
                  <a:pt x="601556" y="753213"/>
                </a:lnTo>
                <a:lnTo>
                  <a:pt x="549270" y="759764"/>
                </a:lnTo>
                <a:lnTo>
                  <a:pt x="495300" y="762000"/>
                </a:lnTo>
                <a:lnTo>
                  <a:pt x="441329" y="759764"/>
                </a:lnTo>
                <a:lnTo>
                  <a:pt x="389043" y="753213"/>
                </a:lnTo>
                <a:lnTo>
                  <a:pt x="338742" y="742578"/>
                </a:lnTo>
                <a:lnTo>
                  <a:pt x="290729" y="728091"/>
                </a:lnTo>
                <a:lnTo>
                  <a:pt x="245307" y="709986"/>
                </a:lnTo>
                <a:lnTo>
                  <a:pt x="202777" y="688494"/>
                </a:lnTo>
                <a:lnTo>
                  <a:pt x="163441" y="663848"/>
                </a:lnTo>
                <a:lnTo>
                  <a:pt x="127601" y="636279"/>
                </a:lnTo>
                <a:lnTo>
                  <a:pt x="95560" y="606021"/>
                </a:lnTo>
                <a:lnTo>
                  <a:pt x="67620" y="573306"/>
                </a:lnTo>
                <a:lnTo>
                  <a:pt x="44082" y="538365"/>
                </a:lnTo>
                <a:lnTo>
                  <a:pt x="25249" y="501432"/>
                </a:lnTo>
                <a:lnTo>
                  <a:pt x="11423" y="462739"/>
                </a:lnTo>
                <a:lnTo>
                  <a:pt x="2906" y="422517"/>
                </a:lnTo>
                <a:lnTo>
                  <a:pt x="0" y="381000"/>
                </a:lnTo>
                <a:close/>
              </a:path>
            </a:pathLst>
          </a:custGeom>
          <a:ln w="31750">
            <a:solidFill>
              <a:srgbClr val="99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3729609" y="4472432"/>
            <a:ext cx="39243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 b="1">
                <a:solidFill>
                  <a:srgbClr val="FF3300"/>
                </a:solidFill>
                <a:latin typeface="Times New Roman"/>
                <a:cs typeface="Times New Roman"/>
              </a:rPr>
              <a:t>N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781800" y="4403725"/>
            <a:ext cx="990600" cy="7620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781800" y="4403725"/>
            <a:ext cx="990600" cy="762000"/>
          </a:xfrm>
          <a:custGeom>
            <a:avLst/>
            <a:gdLst/>
            <a:ahLst/>
            <a:cxnLst/>
            <a:rect l="l" t="t" r="r" b="b"/>
            <a:pathLst>
              <a:path w="990600" h="762000">
                <a:moveTo>
                  <a:pt x="0" y="381000"/>
                </a:moveTo>
                <a:lnTo>
                  <a:pt x="2906" y="339482"/>
                </a:lnTo>
                <a:lnTo>
                  <a:pt x="11423" y="299260"/>
                </a:lnTo>
                <a:lnTo>
                  <a:pt x="25249" y="260567"/>
                </a:lnTo>
                <a:lnTo>
                  <a:pt x="44082" y="223634"/>
                </a:lnTo>
                <a:lnTo>
                  <a:pt x="67620" y="188693"/>
                </a:lnTo>
                <a:lnTo>
                  <a:pt x="95560" y="155978"/>
                </a:lnTo>
                <a:lnTo>
                  <a:pt x="127601" y="125720"/>
                </a:lnTo>
                <a:lnTo>
                  <a:pt x="163441" y="98151"/>
                </a:lnTo>
                <a:lnTo>
                  <a:pt x="202777" y="73505"/>
                </a:lnTo>
                <a:lnTo>
                  <a:pt x="245307" y="52013"/>
                </a:lnTo>
                <a:lnTo>
                  <a:pt x="290729" y="33908"/>
                </a:lnTo>
                <a:lnTo>
                  <a:pt x="338742" y="19421"/>
                </a:lnTo>
                <a:lnTo>
                  <a:pt x="389043" y="8786"/>
                </a:lnTo>
                <a:lnTo>
                  <a:pt x="441329" y="2235"/>
                </a:lnTo>
                <a:lnTo>
                  <a:pt x="495300" y="0"/>
                </a:lnTo>
                <a:lnTo>
                  <a:pt x="549270" y="2235"/>
                </a:lnTo>
                <a:lnTo>
                  <a:pt x="601556" y="8786"/>
                </a:lnTo>
                <a:lnTo>
                  <a:pt x="651857" y="19421"/>
                </a:lnTo>
                <a:lnTo>
                  <a:pt x="699870" y="33908"/>
                </a:lnTo>
                <a:lnTo>
                  <a:pt x="745292" y="52013"/>
                </a:lnTo>
                <a:lnTo>
                  <a:pt x="787822" y="73505"/>
                </a:lnTo>
                <a:lnTo>
                  <a:pt x="827158" y="98151"/>
                </a:lnTo>
                <a:lnTo>
                  <a:pt x="862998" y="125720"/>
                </a:lnTo>
                <a:lnTo>
                  <a:pt x="895039" y="155978"/>
                </a:lnTo>
                <a:lnTo>
                  <a:pt x="922979" y="188693"/>
                </a:lnTo>
                <a:lnTo>
                  <a:pt x="946517" y="223634"/>
                </a:lnTo>
                <a:lnTo>
                  <a:pt x="965350" y="260567"/>
                </a:lnTo>
                <a:lnTo>
                  <a:pt x="979176" y="299260"/>
                </a:lnTo>
                <a:lnTo>
                  <a:pt x="987693" y="339482"/>
                </a:lnTo>
                <a:lnTo>
                  <a:pt x="990600" y="381000"/>
                </a:lnTo>
                <a:lnTo>
                  <a:pt x="987693" y="422517"/>
                </a:lnTo>
                <a:lnTo>
                  <a:pt x="979176" y="462739"/>
                </a:lnTo>
                <a:lnTo>
                  <a:pt x="965350" y="501432"/>
                </a:lnTo>
                <a:lnTo>
                  <a:pt x="946517" y="538365"/>
                </a:lnTo>
                <a:lnTo>
                  <a:pt x="922979" y="573306"/>
                </a:lnTo>
                <a:lnTo>
                  <a:pt x="895039" y="606021"/>
                </a:lnTo>
                <a:lnTo>
                  <a:pt x="862998" y="636279"/>
                </a:lnTo>
                <a:lnTo>
                  <a:pt x="827158" y="663848"/>
                </a:lnTo>
                <a:lnTo>
                  <a:pt x="787822" y="688494"/>
                </a:lnTo>
                <a:lnTo>
                  <a:pt x="745292" y="709986"/>
                </a:lnTo>
                <a:lnTo>
                  <a:pt x="699870" y="728091"/>
                </a:lnTo>
                <a:lnTo>
                  <a:pt x="651857" y="742578"/>
                </a:lnTo>
                <a:lnTo>
                  <a:pt x="601556" y="753213"/>
                </a:lnTo>
                <a:lnTo>
                  <a:pt x="549270" y="759764"/>
                </a:lnTo>
                <a:lnTo>
                  <a:pt x="495300" y="762000"/>
                </a:lnTo>
                <a:lnTo>
                  <a:pt x="441329" y="759764"/>
                </a:lnTo>
                <a:lnTo>
                  <a:pt x="389043" y="753213"/>
                </a:lnTo>
                <a:lnTo>
                  <a:pt x="338742" y="742578"/>
                </a:lnTo>
                <a:lnTo>
                  <a:pt x="290729" y="728091"/>
                </a:lnTo>
                <a:lnTo>
                  <a:pt x="245307" y="709986"/>
                </a:lnTo>
                <a:lnTo>
                  <a:pt x="202777" y="688494"/>
                </a:lnTo>
                <a:lnTo>
                  <a:pt x="163441" y="663848"/>
                </a:lnTo>
                <a:lnTo>
                  <a:pt x="127601" y="636279"/>
                </a:lnTo>
                <a:lnTo>
                  <a:pt x="95560" y="606021"/>
                </a:lnTo>
                <a:lnTo>
                  <a:pt x="67620" y="573306"/>
                </a:lnTo>
                <a:lnTo>
                  <a:pt x="44082" y="538365"/>
                </a:lnTo>
                <a:lnTo>
                  <a:pt x="25249" y="501432"/>
                </a:lnTo>
                <a:lnTo>
                  <a:pt x="11423" y="462739"/>
                </a:lnTo>
                <a:lnTo>
                  <a:pt x="2906" y="422517"/>
                </a:lnTo>
                <a:lnTo>
                  <a:pt x="0" y="381000"/>
                </a:lnTo>
                <a:close/>
              </a:path>
            </a:pathLst>
          </a:custGeom>
          <a:ln w="31750">
            <a:solidFill>
              <a:srgbClr val="99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7083043" y="4532452"/>
            <a:ext cx="39243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 b="1">
                <a:solidFill>
                  <a:srgbClr val="FF3300"/>
                </a:solidFill>
                <a:latin typeface="Times New Roman"/>
                <a:cs typeface="Times New Roman"/>
              </a:rPr>
              <a:t>N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28827" y="5624576"/>
            <a:ext cx="36449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 b="1">
                <a:solidFill>
                  <a:srgbClr val="005300"/>
                </a:solidFill>
                <a:latin typeface="Times New Roman"/>
                <a:cs typeface="Times New Roman"/>
              </a:rPr>
              <a:t>L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786376" y="5716625"/>
            <a:ext cx="39243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 b="1">
                <a:solidFill>
                  <a:srgbClr val="005300"/>
                </a:solidFill>
                <a:latin typeface="Times New Roman"/>
                <a:cs typeface="Times New Roman"/>
              </a:rPr>
              <a:t>R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139810" y="5716625"/>
            <a:ext cx="39243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 b="1">
                <a:solidFill>
                  <a:srgbClr val="005300"/>
                </a:solidFill>
                <a:latin typeface="Times New Roman"/>
                <a:cs typeface="Times New Roman"/>
              </a:rPr>
              <a:t>R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8580" y="3497579"/>
            <a:ext cx="3048000" cy="66903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0" y="3389376"/>
            <a:ext cx="3369564" cy="9921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0" y="3429000"/>
            <a:ext cx="3032125" cy="654050"/>
          </a:xfrm>
          <a:prstGeom prst="rect">
            <a:avLst/>
          </a:prstGeom>
          <a:solidFill>
            <a:srgbClr val="FBFCC5"/>
          </a:solidFill>
          <a:ln w="12700">
            <a:solidFill>
              <a:srgbClr val="333333"/>
            </a:solidFill>
          </a:ln>
        </p:spPr>
        <p:txBody>
          <a:bodyPr wrap="square" lIns="0" tIns="38735" rIns="0" bIns="0" rtlCol="0" vert="horz">
            <a:spAutoFit/>
          </a:bodyPr>
          <a:lstStyle/>
          <a:p>
            <a:pPr marL="139065">
              <a:lnSpc>
                <a:spcPct val="100000"/>
              </a:lnSpc>
              <a:spcBef>
                <a:spcPts val="305"/>
              </a:spcBef>
            </a:pPr>
            <a:r>
              <a:rPr dirty="0" sz="3600" spc="10" b="1">
                <a:solidFill>
                  <a:srgbClr val="005300"/>
                </a:solidFill>
                <a:latin typeface="Microsoft JhengHei"/>
                <a:cs typeface="Microsoft JhengHei"/>
              </a:rPr>
              <a:t>右子树为空树</a:t>
            </a:r>
            <a:endParaRPr sz="3600">
              <a:latin typeface="Microsoft JhengHei"/>
              <a:cs typeface="Microsoft JhengHe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328664" y="5716625"/>
            <a:ext cx="36449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 b="1">
                <a:solidFill>
                  <a:srgbClr val="005300"/>
                </a:solidFill>
                <a:latin typeface="Times New Roman"/>
                <a:cs typeface="Times New Roman"/>
              </a:rPr>
              <a:t>L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421379" y="3497579"/>
            <a:ext cx="3048000" cy="66903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291840" y="3389376"/>
            <a:ext cx="3430523" cy="9921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3352800" y="3429000"/>
            <a:ext cx="3032125" cy="654050"/>
          </a:xfrm>
          <a:prstGeom prst="rect">
            <a:avLst/>
          </a:prstGeom>
          <a:solidFill>
            <a:srgbClr val="FBFCC5"/>
          </a:solidFill>
          <a:ln w="12700">
            <a:solidFill>
              <a:srgbClr val="333333"/>
            </a:solidFill>
          </a:ln>
        </p:spPr>
        <p:txBody>
          <a:bodyPr wrap="square" lIns="0" tIns="38735" rIns="0" bIns="0" rtlCol="0" vert="horz">
            <a:spAutoFit/>
          </a:bodyPr>
          <a:lstStyle/>
          <a:p>
            <a:pPr marL="139700">
              <a:lnSpc>
                <a:spcPct val="100000"/>
              </a:lnSpc>
              <a:spcBef>
                <a:spcPts val="305"/>
              </a:spcBef>
            </a:pPr>
            <a:r>
              <a:rPr dirty="0" sz="3600" spc="10" b="1">
                <a:solidFill>
                  <a:srgbClr val="005300"/>
                </a:solidFill>
                <a:latin typeface="Microsoft JhengHei"/>
                <a:cs typeface="Microsoft JhengHei"/>
              </a:rPr>
              <a:t>左子树为空树</a:t>
            </a:r>
            <a:endParaRPr sz="3600">
              <a:latin typeface="Microsoft JhengHei"/>
              <a:cs typeface="Microsoft JhengHe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383780" y="2033016"/>
            <a:ext cx="1760220" cy="231800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303007" y="1947672"/>
            <a:ext cx="1840992" cy="206806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7315200" y="1965325"/>
            <a:ext cx="1752600" cy="2301875"/>
          </a:xfrm>
          <a:prstGeom prst="rect">
            <a:avLst/>
          </a:prstGeom>
          <a:solidFill>
            <a:srgbClr val="FBFCC5"/>
          </a:solidFill>
          <a:ln w="12700">
            <a:solidFill>
              <a:srgbClr val="333333"/>
            </a:solidFill>
          </a:ln>
        </p:spPr>
        <p:txBody>
          <a:bodyPr wrap="square" lIns="0" tIns="70485" rIns="0" bIns="0" rtlCol="0" vert="horz">
            <a:spAutoFit/>
          </a:bodyPr>
          <a:lstStyle/>
          <a:p>
            <a:pPr algn="just" marL="188595" marR="179070">
              <a:lnSpc>
                <a:spcPct val="98100"/>
              </a:lnSpc>
              <a:spcBef>
                <a:spcPts val="555"/>
              </a:spcBef>
            </a:pPr>
            <a:r>
              <a:rPr dirty="0" sz="3600" spc="5" b="1">
                <a:solidFill>
                  <a:srgbClr val="005300"/>
                </a:solidFill>
                <a:latin typeface="Microsoft JhengHei"/>
                <a:cs typeface="Microsoft JhengHei"/>
              </a:rPr>
              <a:t>左右子 </a:t>
            </a:r>
            <a:r>
              <a:rPr dirty="0" sz="3600" spc="10" b="1">
                <a:solidFill>
                  <a:srgbClr val="005300"/>
                </a:solidFill>
                <a:latin typeface="Microsoft JhengHei"/>
                <a:cs typeface="Microsoft JhengHei"/>
              </a:rPr>
              <a:t>树均不 </a:t>
            </a:r>
            <a:r>
              <a:rPr dirty="0" sz="3600" spc="5" b="1">
                <a:solidFill>
                  <a:srgbClr val="005300"/>
                </a:solidFill>
                <a:latin typeface="Microsoft JhengHei"/>
                <a:cs typeface="Microsoft JhengHei"/>
              </a:rPr>
              <a:t>为空树</a:t>
            </a:r>
            <a:endParaRPr sz="3600">
              <a:latin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07340" y="266017"/>
            <a:ext cx="8549005" cy="6107430"/>
          </a:xfrm>
          <a:prstGeom prst="rect">
            <a:avLst/>
          </a:prstGeom>
        </p:spPr>
        <p:txBody>
          <a:bodyPr wrap="square" lIns="0" tIns="149860" rIns="0" bIns="0" rtlCol="0" vert="horz">
            <a:spAutoFit/>
          </a:bodyPr>
          <a:lstStyle/>
          <a:p>
            <a:pPr lvl="1" marL="850900" indent="-762635">
              <a:lnSpc>
                <a:spcPct val="100000"/>
              </a:lnSpc>
              <a:spcBef>
                <a:spcPts val="1180"/>
              </a:spcBef>
              <a:buFont typeface="Times New Roman"/>
              <a:buAutoNum type="arabicPeriod"/>
              <a:tabLst>
                <a:tab pos="851535" algn="l"/>
              </a:tabLst>
            </a:pPr>
            <a:r>
              <a:rPr dirty="0" sz="4000" spc="15" b="1">
                <a:solidFill>
                  <a:srgbClr val="008080"/>
                </a:solidFill>
                <a:latin typeface="Microsoft JhengHei"/>
                <a:cs typeface="Microsoft JhengHei"/>
              </a:rPr>
              <a:t>树的类型定义</a:t>
            </a:r>
            <a:endParaRPr sz="4000">
              <a:latin typeface="Microsoft JhengHei"/>
              <a:cs typeface="Microsoft JhengHei"/>
            </a:endParaRPr>
          </a:p>
          <a:p>
            <a:pPr lvl="1" marL="3702685" indent="-1022985">
              <a:lnSpc>
                <a:spcPct val="100000"/>
              </a:lnSpc>
              <a:spcBef>
                <a:spcPts val="1075"/>
              </a:spcBef>
              <a:buAutoNum type="arabicPeriod"/>
              <a:tabLst>
                <a:tab pos="3702685" algn="l"/>
                <a:tab pos="3703320" algn="l"/>
              </a:tabLst>
            </a:pPr>
            <a:r>
              <a:rPr dirty="0" sz="4000" b="1">
                <a:solidFill>
                  <a:srgbClr val="008080"/>
                </a:solidFill>
                <a:latin typeface="Microsoft JhengHei"/>
                <a:cs typeface="Microsoft JhengHei"/>
              </a:rPr>
              <a:t>二</a:t>
            </a:r>
            <a:r>
              <a:rPr dirty="0" sz="4000" spc="15" b="1">
                <a:solidFill>
                  <a:srgbClr val="008080"/>
                </a:solidFill>
                <a:latin typeface="Microsoft JhengHei"/>
                <a:cs typeface="Microsoft JhengHei"/>
              </a:rPr>
              <a:t>叉</a:t>
            </a:r>
            <a:r>
              <a:rPr dirty="0" sz="4000" b="1">
                <a:solidFill>
                  <a:srgbClr val="008080"/>
                </a:solidFill>
                <a:latin typeface="Microsoft JhengHei"/>
                <a:cs typeface="Microsoft JhengHei"/>
              </a:rPr>
              <a:t>树的</a:t>
            </a:r>
            <a:r>
              <a:rPr dirty="0" sz="4000" spc="15" b="1">
                <a:solidFill>
                  <a:srgbClr val="008080"/>
                </a:solidFill>
                <a:latin typeface="Microsoft JhengHei"/>
                <a:cs typeface="Microsoft JhengHei"/>
              </a:rPr>
              <a:t>类</a:t>
            </a:r>
            <a:r>
              <a:rPr dirty="0" sz="4000" b="1">
                <a:solidFill>
                  <a:srgbClr val="008080"/>
                </a:solidFill>
                <a:latin typeface="Microsoft JhengHei"/>
                <a:cs typeface="Microsoft JhengHei"/>
              </a:rPr>
              <a:t>型定</a:t>
            </a:r>
            <a:r>
              <a:rPr dirty="0" sz="4000" spc="-5" b="1">
                <a:solidFill>
                  <a:srgbClr val="008080"/>
                </a:solidFill>
                <a:latin typeface="Microsoft JhengHei"/>
                <a:cs typeface="Microsoft JhengHei"/>
              </a:rPr>
              <a:t>义</a:t>
            </a:r>
            <a:endParaRPr sz="4000">
              <a:latin typeface="Microsoft JhengHei"/>
              <a:cs typeface="Microsoft JhengHei"/>
            </a:endParaRPr>
          </a:p>
          <a:p>
            <a:pPr lvl="1" marL="850900" indent="-762635">
              <a:lnSpc>
                <a:spcPct val="100000"/>
              </a:lnSpc>
              <a:spcBef>
                <a:spcPts val="1325"/>
              </a:spcBef>
              <a:buFont typeface="Times New Roman"/>
              <a:buAutoNum type="arabicPeriod"/>
              <a:tabLst>
                <a:tab pos="851535" algn="l"/>
              </a:tabLst>
            </a:pPr>
            <a:r>
              <a:rPr dirty="0" sz="4000" spc="10" b="1">
                <a:solidFill>
                  <a:srgbClr val="008080"/>
                </a:solidFill>
                <a:latin typeface="Microsoft JhengHei"/>
                <a:cs typeface="Microsoft JhengHei"/>
              </a:rPr>
              <a:t>二叉树的存</a:t>
            </a:r>
            <a:r>
              <a:rPr dirty="0" sz="4000" spc="-5" b="1">
                <a:solidFill>
                  <a:srgbClr val="008080"/>
                </a:solidFill>
                <a:latin typeface="Microsoft JhengHei"/>
                <a:cs typeface="Microsoft JhengHei"/>
              </a:rPr>
              <a:t>储</a:t>
            </a:r>
            <a:r>
              <a:rPr dirty="0" sz="4000" spc="20" b="1">
                <a:solidFill>
                  <a:srgbClr val="008080"/>
                </a:solidFill>
                <a:latin typeface="Microsoft JhengHei"/>
                <a:cs typeface="Microsoft JhengHei"/>
              </a:rPr>
              <a:t>结</a:t>
            </a:r>
            <a:r>
              <a:rPr dirty="0" sz="4000" spc="-5" b="1">
                <a:solidFill>
                  <a:srgbClr val="008080"/>
                </a:solidFill>
                <a:latin typeface="Microsoft JhengHei"/>
                <a:cs typeface="Microsoft JhengHei"/>
              </a:rPr>
              <a:t>构</a:t>
            </a:r>
            <a:endParaRPr sz="4000">
              <a:latin typeface="Microsoft JhengHei"/>
              <a:cs typeface="Microsoft JhengHei"/>
            </a:endParaRPr>
          </a:p>
          <a:p>
            <a:pPr lvl="1" marL="3442335" indent="-762000">
              <a:lnSpc>
                <a:spcPct val="100000"/>
              </a:lnSpc>
              <a:spcBef>
                <a:spcPts val="1075"/>
              </a:spcBef>
              <a:buFont typeface="Times New Roman"/>
              <a:buAutoNum type="arabicPeriod"/>
              <a:tabLst>
                <a:tab pos="3442335" algn="l"/>
              </a:tabLst>
            </a:pPr>
            <a:r>
              <a:rPr dirty="0" sz="4000" spc="15" b="1">
                <a:solidFill>
                  <a:srgbClr val="008080"/>
                </a:solidFill>
                <a:latin typeface="Microsoft JhengHei"/>
                <a:cs typeface="Microsoft JhengHei"/>
              </a:rPr>
              <a:t>二叉树的遍历</a:t>
            </a:r>
            <a:endParaRPr sz="4000">
              <a:latin typeface="Microsoft JhengHei"/>
              <a:cs typeface="Microsoft JhengHei"/>
            </a:endParaRPr>
          </a:p>
          <a:p>
            <a:pPr lvl="1" marL="850900" indent="-762635">
              <a:lnSpc>
                <a:spcPct val="100000"/>
              </a:lnSpc>
              <a:spcBef>
                <a:spcPts val="1205"/>
              </a:spcBef>
              <a:buFont typeface="Times New Roman"/>
              <a:buAutoNum type="arabicPeriod"/>
              <a:tabLst>
                <a:tab pos="851535" algn="l"/>
              </a:tabLst>
            </a:pPr>
            <a:r>
              <a:rPr dirty="0" sz="4000" spc="15" b="1">
                <a:solidFill>
                  <a:srgbClr val="008080"/>
                </a:solidFill>
                <a:latin typeface="Microsoft JhengHei"/>
                <a:cs typeface="Microsoft JhengHei"/>
              </a:rPr>
              <a:t>线索二叉树</a:t>
            </a:r>
            <a:endParaRPr sz="4000">
              <a:latin typeface="Microsoft JhengHei"/>
              <a:cs typeface="Microsoft JhengHei"/>
            </a:endParaRPr>
          </a:p>
          <a:p>
            <a:pPr lvl="1" marL="3366135" indent="-762000">
              <a:lnSpc>
                <a:spcPct val="100000"/>
              </a:lnSpc>
              <a:spcBef>
                <a:spcPts val="1325"/>
              </a:spcBef>
              <a:buFont typeface="Times New Roman"/>
              <a:buAutoNum type="arabicPeriod"/>
              <a:tabLst>
                <a:tab pos="3366135" algn="l"/>
              </a:tabLst>
            </a:pPr>
            <a:r>
              <a:rPr dirty="0" sz="4000" spc="10" b="1">
                <a:solidFill>
                  <a:srgbClr val="008080"/>
                </a:solidFill>
                <a:latin typeface="Microsoft JhengHei"/>
                <a:cs typeface="Microsoft JhengHei"/>
              </a:rPr>
              <a:t>树和森林的</a:t>
            </a:r>
            <a:r>
              <a:rPr dirty="0" sz="4000" spc="-5" b="1">
                <a:solidFill>
                  <a:srgbClr val="008080"/>
                </a:solidFill>
                <a:latin typeface="Microsoft JhengHei"/>
                <a:cs typeface="Microsoft JhengHei"/>
              </a:rPr>
              <a:t>表</a:t>
            </a:r>
            <a:r>
              <a:rPr dirty="0" sz="4000" spc="20" b="1">
                <a:solidFill>
                  <a:srgbClr val="008080"/>
                </a:solidFill>
                <a:latin typeface="Microsoft JhengHei"/>
                <a:cs typeface="Microsoft JhengHei"/>
              </a:rPr>
              <a:t>示</a:t>
            </a:r>
            <a:r>
              <a:rPr dirty="0" sz="4000" spc="-5" b="1">
                <a:solidFill>
                  <a:srgbClr val="008080"/>
                </a:solidFill>
                <a:latin typeface="Microsoft JhengHei"/>
                <a:cs typeface="Microsoft JhengHei"/>
              </a:rPr>
              <a:t>方法</a:t>
            </a:r>
            <a:endParaRPr sz="4000">
              <a:latin typeface="Microsoft JhengHei"/>
              <a:cs typeface="Microsoft JhengHei"/>
            </a:endParaRPr>
          </a:p>
          <a:p>
            <a:pPr lvl="1" marL="774700" indent="-762635">
              <a:lnSpc>
                <a:spcPct val="100000"/>
              </a:lnSpc>
              <a:spcBef>
                <a:spcPts val="1200"/>
              </a:spcBef>
              <a:buFont typeface="Times New Roman"/>
              <a:buAutoNum type="arabicPeriod"/>
              <a:tabLst>
                <a:tab pos="775335" algn="l"/>
              </a:tabLst>
            </a:pPr>
            <a:r>
              <a:rPr dirty="0" sz="4000" spc="15" b="1">
                <a:solidFill>
                  <a:srgbClr val="008080"/>
                </a:solidFill>
                <a:latin typeface="Microsoft JhengHei"/>
                <a:cs typeface="Microsoft JhengHei"/>
              </a:rPr>
              <a:t>树和森林的</a:t>
            </a:r>
            <a:r>
              <a:rPr dirty="0" sz="4000" b="1">
                <a:solidFill>
                  <a:srgbClr val="008080"/>
                </a:solidFill>
                <a:latin typeface="Microsoft JhengHei"/>
                <a:cs typeface="Microsoft JhengHei"/>
              </a:rPr>
              <a:t>遍</a:t>
            </a:r>
            <a:r>
              <a:rPr dirty="0" sz="4000" spc="-5" b="1">
                <a:solidFill>
                  <a:srgbClr val="008080"/>
                </a:solidFill>
                <a:latin typeface="Microsoft JhengHei"/>
                <a:cs typeface="Microsoft JhengHei"/>
              </a:rPr>
              <a:t>历</a:t>
            </a:r>
            <a:endParaRPr sz="4000">
              <a:latin typeface="Microsoft JhengHei"/>
              <a:cs typeface="Microsoft JhengHei"/>
            </a:endParaRPr>
          </a:p>
          <a:p>
            <a:pPr lvl="1" marL="3442335" indent="-762000">
              <a:lnSpc>
                <a:spcPct val="100000"/>
              </a:lnSpc>
              <a:spcBef>
                <a:spcPts val="1205"/>
              </a:spcBef>
              <a:buFont typeface="Times New Roman"/>
              <a:buAutoNum type="arabicPeriod"/>
              <a:tabLst>
                <a:tab pos="3442335" algn="l"/>
              </a:tabLst>
            </a:pPr>
            <a:r>
              <a:rPr dirty="0" sz="4000" spc="10" b="1">
                <a:solidFill>
                  <a:srgbClr val="008080"/>
                </a:solidFill>
                <a:latin typeface="Microsoft JhengHei"/>
                <a:cs typeface="Microsoft JhengHei"/>
              </a:rPr>
              <a:t>哈夫曼树与</a:t>
            </a:r>
            <a:r>
              <a:rPr dirty="0" sz="4000" spc="-5" b="1">
                <a:solidFill>
                  <a:srgbClr val="008080"/>
                </a:solidFill>
                <a:latin typeface="Microsoft JhengHei"/>
                <a:cs typeface="Microsoft JhengHei"/>
              </a:rPr>
              <a:t>哈</a:t>
            </a:r>
            <a:r>
              <a:rPr dirty="0" sz="4000" spc="20" b="1">
                <a:solidFill>
                  <a:srgbClr val="008080"/>
                </a:solidFill>
                <a:latin typeface="Microsoft JhengHei"/>
                <a:cs typeface="Microsoft JhengHei"/>
              </a:rPr>
              <a:t>夫</a:t>
            </a:r>
            <a:r>
              <a:rPr dirty="0" sz="4000" spc="-5" b="1">
                <a:solidFill>
                  <a:srgbClr val="008080"/>
                </a:solidFill>
                <a:latin typeface="Microsoft JhengHei"/>
                <a:cs typeface="Microsoft JhengHei"/>
              </a:rPr>
              <a:t>曼</a:t>
            </a:r>
            <a:r>
              <a:rPr dirty="0" sz="4000" spc="10" b="1">
                <a:solidFill>
                  <a:srgbClr val="008080"/>
                </a:solidFill>
                <a:latin typeface="Microsoft JhengHei"/>
                <a:cs typeface="Microsoft JhengHei"/>
              </a:rPr>
              <a:t>编</a:t>
            </a:r>
            <a:r>
              <a:rPr dirty="0" sz="4000" spc="-5" b="1">
                <a:solidFill>
                  <a:srgbClr val="008080"/>
                </a:solidFill>
                <a:latin typeface="Microsoft JhengHei"/>
                <a:cs typeface="Microsoft JhengHei"/>
              </a:rPr>
              <a:t>码</a:t>
            </a:r>
            <a:endParaRPr sz="4000">
              <a:latin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88340" y="703834"/>
            <a:ext cx="7595234" cy="4888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b="1">
                <a:solidFill>
                  <a:srgbClr val="333399"/>
                </a:solidFill>
                <a:latin typeface="Microsoft YaHei"/>
                <a:cs typeface="Microsoft YaHei"/>
              </a:rPr>
              <a:t>二</a:t>
            </a:r>
            <a:r>
              <a:rPr dirty="0" sz="5400" spc="20" b="1">
                <a:solidFill>
                  <a:srgbClr val="333399"/>
                </a:solidFill>
                <a:latin typeface="Microsoft YaHei"/>
                <a:cs typeface="Microsoft YaHei"/>
              </a:rPr>
              <a:t>叉</a:t>
            </a:r>
            <a:r>
              <a:rPr dirty="0" sz="5400" b="1">
                <a:solidFill>
                  <a:srgbClr val="333399"/>
                </a:solidFill>
                <a:latin typeface="Microsoft YaHei"/>
                <a:cs typeface="Microsoft YaHei"/>
              </a:rPr>
              <a:t>树</a:t>
            </a:r>
            <a:r>
              <a:rPr dirty="0" sz="5400" spc="20" b="1">
                <a:solidFill>
                  <a:srgbClr val="333399"/>
                </a:solidFill>
                <a:latin typeface="Microsoft YaHei"/>
                <a:cs typeface="Microsoft YaHei"/>
              </a:rPr>
              <a:t>的主</a:t>
            </a:r>
            <a:r>
              <a:rPr dirty="0" sz="5400" spc="30" b="1">
                <a:solidFill>
                  <a:srgbClr val="333399"/>
                </a:solidFill>
                <a:latin typeface="Microsoft YaHei"/>
                <a:cs typeface="Microsoft YaHei"/>
              </a:rPr>
              <a:t>要</a:t>
            </a:r>
            <a:r>
              <a:rPr dirty="0" sz="5400" spc="20" b="1">
                <a:solidFill>
                  <a:srgbClr val="333399"/>
                </a:solidFill>
                <a:latin typeface="Microsoft YaHei"/>
                <a:cs typeface="Microsoft YaHei"/>
              </a:rPr>
              <a:t>基本操</a:t>
            </a:r>
            <a:r>
              <a:rPr dirty="0" sz="5400" spc="40" b="1">
                <a:solidFill>
                  <a:srgbClr val="333399"/>
                </a:solidFill>
                <a:latin typeface="Microsoft YaHei"/>
                <a:cs typeface="Microsoft YaHei"/>
              </a:rPr>
              <a:t>作</a:t>
            </a:r>
            <a:r>
              <a:rPr dirty="0" sz="5400">
                <a:solidFill>
                  <a:srgbClr val="333399"/>
                </a:solidFill>
                <a:latin typeface="SimSun"/>
                <a:cs typeface="SimSun"/>
              </a:rPr>
              <a:t>：</a:t>
            </a:r>
            <a:endParaRPr sz="5400">
              <a:latin typeface="SimSun"/>
              <a:cs typeface="SimSun"/>
            </a:endParaRPr>
          </a:p>
          <a:p>
            <a:pPr marL="2070100" marR="2766695" indent="-533400">
              <a:lnSpc>
                <a:spcPct val="157400"/>
              </a:lnSpc>
              <a:spcBef>
                <a:spcPts val="600"/>
              </a:spcBef>
              <a:tabLst>
                <a:tab pos="2568575" algn="l"/>
                <a:tab pos="3101975" algn="l"/>
                <a:tab pos="3600450" algn="l"/>
                <a:tab pos="4133850" algn="l"/>
              </a:tabLst>
            </a:pPr>
            <a:r>
              <a:rPr dirty="0" sz="5400" b="1">
                <a:solidFill>
                  <a:srgbClr val="FF3300"/>
                </a:solidFill>
                <a:latin typeface="Microsoft YaHei"/>
                <a:cs typeface="Microsoft YaHei"/>
              </a:rPr>
              <a:t>查	找	</a:t>
            </a:r>
            <a:r>
              <a:rPr dirty="0" sz="5400" b="1">
                <a:solidFill>
                  <a:srgbClr val="FF3300"/>
                </a:solidFill>
                <a:latin typeface="Microsoft YaHei"/>
                <a:cs typeface="Microsoft YaHei"/>
              </a:rPr>
              <a:t>类 插	入	类</a:t>
            </a:r>
            <a:endParaRPr sz="5400">
              <a:latin typeface="Microsoft YaHei"/>
              <a:cs typeface="Microsoft YaHei"/>
            </a:endParaRPr>
          </a:p>
          <a:p>
            <a:pPr marL="2633980">
              <a:lnSpc>
                <a:spcPct val="100000"/>
              </a:lnSpc>
              <a:spcBef>
                <a:spcPts val="4325"/>
              </a:spcBef>
              <a:tabLst>
                <a:tab pos="3665854" algn="l"/>
                <a:tab pos="4697730" algn="l"/>
              </a:tabLst>
            </a:pPr>
            <a:r>
              <a:rPr dirty="0" sz="5400" b="1">
                <a:solidFill>
                  <a:srgbClr val="FF3300"/>
                </a:solidFill>
                <a:latin typeface="Microsoft YaHei"/>
                <a:cs typeface="Microsoft YaHei"/>
              </a:rPr>
              <a:t>删	除	类</a:t>
            </a:r>
            <a:endParaRPr sz="54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74369" y="1986848"/>
            <a:ext cx="386787" cy="1897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31013" y="2430399"/>
            <a:ext cx="190693" cy="3866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22591" y="2001206"/>
            <a:ext cx="265430" cy="260985"/>
          </a:xfrm>
          <a:custGeom>
            <a:avLst/>
            <a:gdLst/>
            <a:ahLst/>
            <a:cxnLst/>
            <a:rect l="l" t="t" r="r" b="b"/>
            <a:pathLst>
              <a:path w="265430" h="260985">
                <a:moveTo>
                  <a:pt x="247448" y="134689"/>
                </a:moveTo>
                <a:lnTo>
                  <a:pt x="116706" y="134689"/>
                </a:lnTo>
                <a:lnTo>
                  <a:pt x="116706" y="141268"/>
                </a:lnTo>
                <a:lnTo>
                  <a:pt x="119113" y="146063"/>
                </a:lnTo>
                <a:lnTo>
                  <a:pt x="118505" y="152642"/>
                </a:lnTo>
                <a:lnTo>
                  <a:pt x="116706" y="158028"/>
                </a:lnTo>
                <a:lnTo>
                  <a:pt x="112493" y="162823"/>
                </a:lnTo>
                <a:lnTo>
                  <a:pt x="106473" y="166409"/>
                </a:lnTo>
                <a:lnTo>
                  <a:pt x="102268" y="168210"/>
                </a:lnTo>
                <a:lnTo>
                  <a:pt x="98654" y="170002"/>
                </a:lnTo>
                <a:lnTo>
                  <a:pt x="76398" y="201730"/>
                </a:lnTo>
                <a:lnTo>
                  <a:pt x="74654" y="214896"/>
                </a:lnTo>
                <a:lnTo>
                  <a:pt x="75196" y="220283"/>
                </a:lnTo>
                <a:lnTo>
                  <a:pt x="75897" y="225077"/>
                </a:lnTo>
                <a:lnTo>
                  <a:pt x="77000" y="231656"/>
                </a:lnTo>
                <a:lnTo>
                  <a:pt x="77046" y="235250"/>
                </a:lnTo>
                <a:lnTo>
                  <a:pt x="77601" y="242430"/>
                </a:lnTo>
                <a:lnTo>
                  <a:pt x="77000" y="248417"/>
                </a:lnTo>
                <a:lnTo>
                  <a:pt x="75797" y="253211"/>
                </a:lnTo>
                <a:lnTo>
                  <a:pt x="72187" y="259190"/>
                </a:lnTo>
                <a:lnTo>
                  <a:pt x="73390" y="260390"/>
                </a:lnTo>
                <a:lnTo>
                  <a:pt x="113092" y="250218"/>
                </a:lnTo>
                <a:lnTo>
                  <a:pt x="140762" y="214896"/>
                </a:lnTo>
                <a:lnTo>
                  <a:pt x="143168" y="200529"/>
                </a:lnTo>
                <a:lnTo>
                  <a:pt x="142569" y="186162"/>
                </a:lnTo>
                <a:lnTo>
                  <a:pt x="138355" y="171795"/>
                </a:lnTo>
                <a:lnTo>
                  <a:pt x="135349" y="165216"/>
                </a:lnTo>
                <a:lnTo>
                  <a:pt x="132344" y="159830"/>
                </a:lnTo>
                <a:lnTo>
                  <a:pt x="130537" y="156236"/>
                </a:lnTo>
                <a:lnTo>
                  <a:pt x="129338" y="152042"/>
                </a:lnTo>
                <a:lnTo>
                  <a:pt x="131744" y="151449"/>
                </a:lnTo>
                <a:lnTo>
                  <a:pt x="134750" y="150249"/>
                </a:lnTo>
                <a:lnTo>
                  <a:pt x="137156" y="149056"/>
                </a:lnTo>
                <a:lnTo>
                  <a:pt x="138355" y="147856"/>
                </a:lnTo>
                <a:lnTo>
                  <a:pt x="174150" y="147856"/>
                </a:lnTo>
                <a:lnTo>
                  <a:pt x="174451" y="147255"/>
                </a:lnTo>
                <a:lnTo>
                  <a:pt x="175051" y="145463"/>
                </a:lnTo>
                <a:lnTo>
                  <a:pt x="265286" y="145463"/>
                </a:lnTo>
                <a:lnTo>
                  <a:pt x="259874" y="143069"/>
                </a:lnTo>
                <a:lnTo>
                  <a:pt x="255061" y="140676"/>
                </a:lnTo>
                <a:lnTo>
                  <a:pt x="250248" y="137082"/>
                </a:lnTo>
                <a:lnTo>
                  <a:pt x="247448" y="134689"/>
                </a:lnTo>
                <a:close/>
              </a:path>
              <a:path w="265430" h="260985">
                <a:moveTo>
                  <a:pt x="174150" y="147856"/>
                </a:moveTo>
                <a:lnTo>
                  <a:pt x="138355" y="147856"/>
                </a:lnTo>
                <a:lnTo>
                  <a:pt x="142569" y="152042"/>
                </a:lnTo>
                <a:lnTo>
                  <a:pt x="144975" y="159229"/>
                </a:lnTo>
                <a:lnTo>
                  <a:pt x="146782" y="167009"/>
                </a:lnTo>
                <a:lnTo>
                  <a:pt x="147981" y="175389"/>
                </a:lnTo>
                <a:lnTo>
                  <a:pt x="148589" y="181376"/>
                </a:lnTo>
                <a:lnTo>
                  <a:pt x="149788" y="187363"/>
                </a:lnTo>
                <a:lnTo>
                  <a:pt x="175659" y="216097"/>
                </a:lnTo>
                <a:lnTo>
                  <a:pt x="184077" y="219090"/>
                </a:lnTo>
                <a:lnTo>
                  <a:pt x="199723" y="225077"/>
                </a:lnTo>
                <a:lnTo>
                  <a:pt x="225585" y="245423"/>
                </a:lnTo>
                <a:lnTo>
                  <a:pt x="227392" y="237043"/>
                </a:lnTo>
                <a:lnTo>
                  <a:pt x="228591" y="226270"/>
                </a:lnTo>
                <a:lnTo>
                  <a:pt x="229083" y="216097"/>
                </a:lnTo>
                <a:lnTo>
                  <a:pt x="229094" y="212503"/>
                </a:lnTo>
                <a:lnTo>
                  <a:pt x="227991" y="199929"/>
                </a:lnTo>
                <a:lnTo>
                  <a:pt x="197316" y="160422"/>
                </a:lnTo>
                <a:lnTo>
                  <a:pt x="188890" y="158629"/>
                </a:lnTo>
                <a:lnTo>
                  <a:pt x="184676" y="157436"/>
                </a:lnTo>
                <a:lnTo>
                  <a:pt x="181071" y="156836"/>
                </a:lnTo>
                <a:lnTo>
                  <a:pt x="177457" y="155635"/>
                </a:lnTo>
                <a:lnTo>
                  <a:pt x="174451" y="155035"/>
                </a:lnTo>
                <a:lnTo>
                  <a:pt x="172045" y="154443"/>
                </a:lnTo>
                <a:lnTo>
                  <a:pt x="170246" y="153843"/>
                </a:lnTo>
                <a:lnTo>
                  <a:pt x="171445" y="152042"/>
                </a:lnTo>
                <a:lnTo>
                  <a:pt x="173252" y="149648"/>
                </a:lnTo>
                <a:lnTo>
                  <a:pt x="174150" y="147856"/>
                </a:lnTo>
                <a:close/>
              </a:path>
              <a:path w="265430" h="260985">
                <a:moveTo>
                  <a:pt x="67375" y="124508"/>
                </a:moveTo>
                <a:lnTo>
                  <a:pt x="33085" y="146655"/>
                </a:lnTo>
                <a:lnTo>
                  <a:pt x="30078" y="151449"/>
                </a:lnTo>
                <a:lnTo>
                  <a:pt x="26468" y="156236"/>
                </a:lnTo>
                <a:lnTo>
                  <a:pt x="22257" y="160422"/>
                </a:lnTo>
                <a:lnTo>
                  <a:pt x="18047" y="164015"/>
                </a:lnTo>
                <a:lnTo>
                  <a:pt x="14437" y="167009"/>
                </a:lnTo>
                <a:lnTo>
                  <a:pt x="10226" y="169402"/>
                </a:lnTo>
                <a:lnTo>
                  <a:pt x="7218" y="171795"/>
                </a:lnTo>
                <a:lnTo>
                  <a:pt x="4210" y="172996"/>
                </a:lnTo>
                <a:lnTo>
                  <a:pt x="1203" y="174789"/>
                </a:lnTo>
                <a:lnTo>
                  <a:pt x="0" y="176590"/>
                </a:lnTo>
                <a:lnTo>
                  <a:pt x="1804" y="177782"/>
                </a:lnTo>
                <a:lnTo>
                  <a:pt x="5414" y="180776"/>
                </a:lnTo>
                <a:lnTo>
                  <a:pt x="15039" y="185570"/>
                </a:lnTo>
                <a:lnTo>
                  <a:pt x="18047" y="186763"/>
                </a:lnTo>
                <a:lnTo>
                  <a:pt x="22257" y="188564"/>
                </a:lnTo>
                <a:lnTo>
                  <a:pt x="54742" y="192749"/>
                </a:lnTo>
                <a:lnTo>
                  <a:pt x="62562" y="191549"/>
                </a:lnTo>
                <a:lnTo>
                  <a:pt x="93242" y="167609"/>
                </a:lnTo>
                <a:lnTo>
                  <a:pt x="96248" y="161022"/>
                </a:lnTo>
                <a:lnTo>
                  <a:pt x="98055" y="157436"/>
                </a:lnTo>
                <a:lnTo>
                  <a:pt x="116706" y="134689"/>
                </a:lnTo>
                <a:lnTo>
                  <a:pt x="247448" y="134689"/>
                </a:lnTo>
                <a:lnTo>
                  <a:pt x="246044" y="133489"/>
                </a:lnTo>
                <a:lnTo>
                  <a:pt x="243033" y="130495"/>
                </a:lnTo>
                <a:lnTo>
                  <a:pt x="94449" y="130495"/>
                </a:lnTo>
                <a:lnTo>
                  <a:pt x="91435" y="129895"/>
                </a:lnTo>
                <a:lnTo>
                  <a:pt x="87829" y="128702"/>
                </a:lnTo>
                <a:lnTo>
                  <a:pt x="84219" y="128102"/>
                </a:lnTo>
                <a:lnTo>
                  <a:pt x="81211" y="126901"/>
                </a:lnTo>
                <a:lnTo>
                  <a:pt x="77000" y="125709"/>
                </a:lnTo>
                <a:lnTo>
                  <a:pt x="73390" y="125109"/>
                </a:lnTo>
                <a:lnTo>
                  <a:pt x="67375" y="124508"/>
                </a:lnTo>
                <a:close/>
              </a:path>
              <a:path w="265430" h="260985">
                <a:moveTo>
                  <a:pt x="260474" y="145463"/>
                </a:moveTo>
                <a:lnTo>
                  <a:pt x="175051" y="145463"/>
                </a:lnTo>
                <a:lnTo>
                  <a:pt x="184077" y="149648"/>
                </a:lnTo>
                <a:lnTo>
                  <a:pt x="193103" y="153242"/>
                </a:lnTo>
                <a:lnTo>
                  <a:pt x="201521" y="155635"/>
                </a:lnTo>
                <a:lnTo>
                  <a:pt x="209948" y="156836"/>
                </a:lnTo>
                <a:lnTo>
                  <a:pt x="217766" y="157436"/>
                </a:lnTo>
                <a:lnTo>
                  <a:pt x="224985" y="157436"/>
                </a:lnTo>
                <a:lnTo>
                  <a:pt x="231605" y="156236"/>
                </a:lnTo>
                <a:lnTo>
                  <a:pt x="237617" y="154443"/>
                </a:lnTo>
                <a:lnTo>
                  <a:pt x="243029" y="152042"/>
                </a:lnTo>
                <a:lnTo>
                  <a:pt x="251456" y="148456"/>
                </a:lnTo>
                <a:lnTo>
                  <a:pt x="255061" y="147255"/>
                </a:lnTo>
                <a:lnTo>
                  <a:pt x="258067" y="146063"/>
                </a:lnTo>
                <a:lnTo>
                  <a:pt x="260474" y="145463"/>
                </a:lnTo>
                <a:close/>
              </a:path>
              <a:path w="265430" h="260985">
                <a:moveTo>
                  <a:pt x="15039" y="22747"/>
                </a:moveTo>
                <a:lnTo>
                  <a:pt x="15039" y="24548"/>
                </a:lnTo>
                <a:lnTo>
                  <a:pt x="17445" y="27541"/>
                </a:lnTo>
                <a:lnTo>
                  <a:pt x="21054" y="32928"/>
                </a:lnTo>
                <a:lnTo>
                  <a:pt x="22859" y="40707"/>
                </a:lnTo>
                <a:lnTo>
                  <a:pt x="24664" y="50288"/>
                </a:lnTo>
                <a:lnTo>
                  <a:pt x="25867" y="59861"/>
                </a:lnTo>
                <a:lnTo>
                  <a:pt x="27070" y="65247"/>
                </a:lnTo>
                <a:lnTo>
                  <a:pt x="54140" y="101761"/>
                </a:lnTo>
                <a:lnTo>
                  <a:pt x="67976" y="107748"/>
                </a:lnTo>
                <a:lnTo>
                  <a:pt x="73992" y="110141"/>
                </a:lnTo>
                <a:lnTo>
                  <a:pt x="102268" y="129303"/>
                </a:lnTo>
                <a:lnTo>
                  <a:pt x="98654" y="130495"/>
                </a:lnTo>
                <a:lnTo>
                  <a:pt x="243033" y="130495"/>
                </a:lnTo>
                <a:lnTo>
                  <a:pt x="242430" y="129895"/>
                </a:lnTo>
                <a:lnTo>
                  <a:pt x="238824" y="125709"/>
                </a:lnTo>
                <a:lnTo>
                  <a:pt x="235211" y="120923"/>
                </a:lnTo>
                <a:lnTo>
                  <a:pt x="232205" y="116128"/>
                </a:lnTo>
                <a:lnTo>
                  <a:pt x="227991" y="111342"/>
                </a:lnTo>
                <a:lnTo>
                  <a:pt x="227313" y="110742"/>
                </a:lnTo>
                <a:lnTo>
                  <a:pt x="158814" y="110742"/>
                </a:lnTo>
                <a:lnTo>
                  <a:pt x="159413" y="108949"/>
                </a:lnTo>
                <a:lnTo>
                  <a:pt x="159293" y="105355"/>
                </a:lnTo>
                <a:lnTo>
                  <a:pt x="158814" y="102962"/>
                </a:lnTo>
                <a:lnTo>
                  <a:pt x="157607" y="101169"/>
                </a:lnTo>
                <a:lnTo>
                  <a:pt x="160013" y="99968"/>
                </a:lnTo>
                <a:lnTo>
                  <a:pt x="161820" y="98768"/>
                </a:lnTo>
                <a:lnTo>
                  <a:pt x="166633" y="97575"/>
                </a:lnTo>
                <a:lnTo>
                  <a:pt x="168439" y="97575"/>
                </a:lnTo>
                <a:lnTo>
                  <a:pt x="173252" y="96374"/>
                </a:lnTo>
                <a:lnTo>
                  <a:pt x="175659" y="95182"/>
                </a:lnTo>
                <a:lnTo>
                  <a:pt x="115499" y="95182"/>
                </a:lnTo>
                <a:lnTo>
                  <a:pt x="114899" y="86202"/>
                </a:lnTo>
                <a:lnTo>
                  <a:pt x="93242" y="47295"/>
                </a:lnTo>
                <a:lnTo>
                  <a:pt x="46320" y="32928"/>
                </a:lnTo>
                <a:lnTo>
                  <a:pt x="37898" y="31127"/>
                </a:lnTo>
                <a:lnTo>
                  <a:pt x="30679" y="29334"/>
                </a:lnTo>
                <a:lnTo>
                  <a:pt x="24664" y="27541"/>
                </a:lnTo>
                <a:lnTo>
                  <a:pt x="21054" y="25740"/>
                </a:lnTo>
                <a:lnTo>
                  <a:pt x="17445" y="23347"/>
                </a:lnTo>
                <a:lnTo>
                  <a:pt x="15039" y="22747"/>
                </a:lnTo>
                <a:close/>
              </a:path>
              <a:path w="265430" h="260985">
                <a:moveTo>
                  <a:pt x="191896" y="96975"/>
                </a:moveTo>
                <a:lnTo>
                  <a:pt x="184676" y="98176"/>
                </a:lnTo>
                <a:lnTo>
                  <a:pt x="178665" y="100569"/>
                </a:lnTo>
                <a:lnTo>
                  <a:pt x="171445" y="105355"/>
                </a:lnTo>
                <a:lnTo>
                  <a:pt x="168439" y="106556"/>
                </a:lnTo>
                <a:lnTo>
                  <a:pt x="166033" y="108348"/>
                </a:lnTo>
                <a:lnTo>
                  <a:pt x="163627" y="108949"/>
                </a:lnTo>
                <a:lnTo>
                  <a:pt x="161820" y="110141"/>
                </a:lnTo>
                <a:lnTo>
                  <a:pt x="160013" y="110141"/>
                </a:lnTo>
                <a:lnTo>
                  <a:pt x="158814" y="110742"/>
                </a:lnTo>
                <a:lnTo>
                  <a:pt x="227313" y="110742"/>
                </a:lnTo>
                <a:lnTo>
                  <a:pt x="222579" y="106556"/>
                </a:lnTo>
                <a:lnTo>
                  <a:pt x="215360" y="102361"/>
                </a:lnTo>
                <a:lnTo>
                  <a:pt x="208141" y="99368"/>
                </a:lnTo>
                <a:lnTo>
                  <a:pt x="199723" y="97575"/>
                </a:lnTo>
                <a:lnTo>
                  <a:pt x="191896" y="96975"/>
                </a:lnTo>
                <a:close/>
              </a:path>
              <a:path w="265430" h="260985">
                <a:moveTo>
                  <a:pt x="123318" y="93981"/>
                </a:moveTo>
                <a:lnTo>
                  <a:pt x="117306" y="93981"/>
                </a:lnTo>
                <a:lnTo>
                  <a:pt x="115499" y="95182"/>
                </a:lnTo>
                <a:lnTo>
                  <a:pt x="175659" y="95182"/>
                </a:lnTo>
                <a:lnTo>
                  <a:pt x="176411" y="94582"/>
                </a:lnTo>
                <a:lnTo>
                  <a:pt x="125124" y="94582"/>
                </a:lnTo>
                <a:lnTo>
                  <a:pt x="123318" y="93981"/>
                </a:lnTo>
                <a:close/>
              </a:path>
              <a:path w="265430" h="260985">
                <a:moveTo>
                  <a:pt x="188290" y="0"/>
                </a:moveTo>
                <a:lnTo>
                  <a:pt x="158214" y="27541"/>
                </a:lnTo>
                <a:lnTo>
                  <a:pt x="154601" y="28734"/>
                </a:lnTo>
                <a:lnTo>
                  <a:pt x="146782" y="31727"/>
                </a:lnTo>
                <a:lnTo>
                  <a:pt x="123925" y="62254"/>
                </a:lnTo>
                <a:lnTo>
                  <a:pt x="122118" y="72435"/>
                </a:lnTo>
                <a:lnTo>
                  <a:pt x="122118" y="83208"/>
                </a:lnTo>
                <a:lnTo>
                  <a:pt x="125124" y="94582"/>
                </a:lnTo>
                <a:lnTo>
                  <a:pt x="176411" y="94582"/>
                </a:lnTo>
                <a:lnTo>
                  <a:pt x="181670" y="90388"/>
                </a:lnTo>
                <a:lnTo>
                  <a:pt x="196708" y="49088"/>
                </a:lnTo>
                <a:lnTo>
                  <a:pt x="196109" y="41908"/>
                </a:lnTo>
                <a:lnTo>
                  <a:pt x="190097" y="26941"/>
                </a:lnTo>
                <a:lnTo>
                  <a:pt x="188290" y="16760"/>
                </a:lnTo>
                <a:lnTo>
                  <a:pt x="187691" y="7187"/>
                </a:lnTo>
                <a:lnTo>
                  <a:pt x="188290" y="0"/>
                </a:lnTo>
                <a:close/>
              </a:path>
            </a:pathLst>
          </a:custGeom>
          <a:solidFill>
            <a:srgbClr val="FF00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96584" y="1983254"/>
            <a:ext cx="80645" cy="113664"/>
          </a:xfrm>
          <a:custGeom>
            <a:avLst/>
            <a:gdLst/>
            <a:ahLst/>
            <a:cxnLst/>
            <a:rect l="l" t="t" r="r" b="b"/>
            <a:pathLst>
              <a:path w="80644" h="113664">
                <a:moveTo>
                  <a:pt x="7218" y="0"/>
                </a:moveTo>
                <a:lnTo>
                  <a:pt x="10831" y="9572"/>
                </a:lnTo>
                <a:lnTo>
                  <a:pt x="9023" y="21546"/>
                </a:lnTo>
                <a:lnTo>
                  <a:pt x="4811" y="32319"/>
                </a:lnTo>
                <a:lnTo>
                  <a:pt x="0" y="40107"/>
                </a:lnTo>
                <a:lnTo>
                  <a:pt x="4210" y="43101"/>
                </a:lnTo>
                <a:lnTo>
                  <a:pt x="6617" y="47286"/>
                </a:lnTo>
                <a:lnTo>
                  <a:pt x="6617" y="52673"/>
                </a:lnTo>
                <a:lnTo>
                  <a:pt x="6015" y="58060"/>
                </a:lnTo>
                <a:lnTo>
                  <a:pt x="12629" y="60453"/>
                </a:lnTo>
                <a:lnTo>
                  <a:pt x="38500" y="95174"/>
                </a:lnTo>
                <a:lnTo>
                  <a:pt x="41506" y="113135"/>
                </a:lnTo>
                <a:lnTo>
                  <a:pt x="43313" y="111934"/>
                </a:lnTo>
                <a:lnTo>
                  <a:pt x="50930" y="111934"/>
                </a:lnTo>
                <a:lnTo>
                  <a:pt x="49325" y="107148"/>
                </a:lnTo>
                <a:lnTo>
                  <a:pt x="48126" y="96375"/>
                </a:lnTo>
                <a:lnTo>
                  <a:pt x="48126" y="89187"/>
                </a:lnTo>
                <a:lnTo>
                  <a:pt x="48725" y="86794"/>
                </a:lnTo>
                <a:lnTo>
                  <a:pt x="48725" y="85001"/>
                </a:lnTo>
                <a:lnTo>
                  <a:pt x="70982" y="51481"/>
                </a:lnTo>
                <a:lnTo>
                  <a:pt x="75795" y="48487"/>
                </a:lnTo>
                <a:lnTo>
                  <a:pt x="70982" y="48487"/>
                </a:lnTo>
                <a:lnTo>
                  <a:pt x="49325" y="17952"/>
                </a:lnTo>
                <a:lnTo>
                  <a:pt x="42106" y="17952"/>
                </a:lnTo>
                <a:lnTo>
                  <a:pt x="10831" y="2993"/>
                </a:lnTo>
                <a:lnTo>
                  <a:pt x="7218" y="0"/>
                </a:lnTo>
                <a:close/>
              </a:path>
              <a:path w="80644" h="113664">
                <a:moveTo>
                  <a:pt x="50930" y="111934"/>
                </a:moveTo>
                <a:lnTo>
                  <a:pt x="49325" y="111934"/>
                </a:lnTo>
                <a:lnTo>
                  <a:pt x="51132" y="112534"/>
                </a:lnTo>
                <a:lnTo>
                  <a:pt x="50930" y="111934"/>
                </a:lnTo>
                <a:close/>
              </a:path>
              <a:path w="80644" h="113664">
                <a:moveTo>
                  <a:pt x="80608" y="46686"/>
                </a:moveTo>
                <a:lnTo>
                  <a:pt x="70982" y="48487"/>
                </a:lnTo>
                <a:lnTo>
                  <a:pt x="75795" y="48487"/>
                </a:lnTo>
                <a:lnTo>
                  <a:pt x="80608" y="46686"/>
                </a:lnTo>
                <a:close/>
              </a:path>
              <a:path w="80644" h="113664">
                <a:moveTo>
                  <a:pt x="49325" y="17360"/>
                </a:moveTo>
                <a:lnTo>
                  <a:pt x="42106" y="17952"/>
                </a:lnTo>
                <a:lnTo>
                  <a:pt x="49325" y="17952"/>
                </a:lnTo>
                <a:lnTo>
                  <a:pt x="49325" y="17360"/>
                </a:lnTo>
                <a:close/>
              </a:path>
            </a:pathLst>
          </a:custGeom>
          <a:solidFill>
            <a:srgbClr val="48A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523795" y="2171809"/>
            <a:ext cx="91440" cy="105410"/>
          </a:xfrm>
          <a:custGeom>
            <a:avLst/>
            <a:gdLst/>
            <a:ahLst/>
            <a:cxnLst/>
            <a:rect l="l" t="t" r="r" b="b"/>
            <a:pathLst>
              <a:path w="91440" h="105410">
                <a:moveTo>
                  <a:pt x="30078" y="20353"/>
                </a:moveTo>
                <a:lnTo>
                  <a:pt x="28875" y="23939"/>
                </a:lnTo>
                <a:lnTo>
                  <a:pt x="27070" y="26932"/>
                </a:lnTo>
                <a:lnTo>
                  <a:pt x="24062" y="29326"/>
                </a:lnTo>
                <a:lnTo>
                  <a:pt x="21655" y="31727"/>
                </a:lnTo>
                <a:lnTo>
                  <a:pt x="18047" y="33520"/>
                </a:lnTo>
                <a:lnTo>
                  <a:pt x="15038" y="35313"/>
                </a:lnTo>
                <a:lnTo>
                  <a:pt x="7820" y="37706"/>
                </a:lnTo>
                <a:lnTo>
                  <a:pt x="9624" y="43101"/>
                </a:lnTo>
                <a:lnTo>
                  <a:pt x="8421" y="51481"/>
                </a:lnTo>
                <a:lnTo>
                  <a:pt x="5414" y="59861"/>
                </a:lnTo>
                <a:lnTo>
                  <a:pt x="0" y="67040"/>
                </a:lnTo>
                <a:lnTo>
                  <a:pt x="8421" y="71826"/>
                </a:lnTo>
                <a:lnTo>
                  <a:pt x="13234" y="81407"/>
                </a:lnTo>
                <a:lnTo>
                  <a:pt x="15640" y="93981"/>
                </a:lnTo>
                <a:lnTo>
                  <a:pt x="15640" y="105347"/>
                </a:lnTo>
                <a:lnTo>
                  <a:pt x="18648" y="99368"/>
                </a:lnTo>
                <a:lnTo>
                  <a:pt x="23461" y="95174"/>
                </a:lnTo>
                <a:lnTo>
                  <a:pt x="28875" y="92781"/>
                </a:lnTo>
                <a:lnTo>
                  <a:pt x="34891" y="91580"/>
                </a:lnTo>
                <a:lnTo>
                  <a:pt x="55945" y="91580"/>
                </a:lnTo>
                <a:lnTo>
                  <a:pt x="55945" y="88586"/>
                </a:lnTo>
                <a:lnTo>
                  <a:pt x="73390" y="63446"/>
                </a:lnTo>
                <a:lnTo>
                  <a:pt x="75797" y="63446"/>
                </a:lnTo>
                <a:lnTo>
                  <a:pt x="75797" y="61053"/>
                </a:lnTo>
                <a:lnTo>
                  <a:pt x="74594" y="53874"/>
                </a:lnTo>
                <a:lnTo>
                  <a:pt x="73992" y="49680"/>
                </a:lnTo>
                <a:lnTo>
                  <a:pt x="73390" y="43693"/>
                </a:lnTo>
                <a:lnTo>
                  <a:pt x="73992" y="37706"/>
                </a:lnTo>
                <a:lnTo>
                  <a:pt x="75195" y="31127"/>
                </a:lnTo>
                <a:lnTo>
                  <a:pt x="77000" y="25740"/>
                </a:lnTo>
                <a:lnTo>
                  <a:pt x="78444" y="22146"/>
                </a:lnTo>
                <a:lnTo>
                  <a:pt x="37898" y="22146"/>
                </a:lnTo>
                <a:lnTo>
                  <a:pt x="35492" y="21546"/>
                </a:lnTo>
                <a:lnTo>
                  <a:pt x="32484" y="20946"/>
                </a:lnTo>
                <a:lnTo>
                  <a:pt x="30078" y="20353"/>
                </a:lnTo>
                <a:close/>
              </a:path>
              <a:path w="91440" h="105410">
                <a:moveTo>
                  <a:pt x="55945" y="91580"/>
                </a:moveTo>
                <a:lnTo>
                  <a:pt x="41508" y="91580"/>
                </a:lnTo>
                <a:lnTo>
                  <a:pt x="46922" y="92180"/>
                </a:lnTo>
                <a:lnTo>
                  <a:pt x="52336" y="94573"/>
                </a:lnTo>
                <a:lnTo>
                  <a:pt x="55945" y="97567"/>
                </a:lnTo>
                <a:lnTo>
                  <a:pt x="55945" y="91580"/>
                </a:lnTo>
                <a:close/>
              </a:path>
              <a:path w="91440" h="105410">
                <a:moveTo>
                  <a:pt x="75797" y="63446"/>
                </a:moveTo>
                <a:lnTo>
                  <a:pt x="73390" y="63446"/>
                </a:lnTo>
                <a:lnTo>
                  <a:pt x="75797" y="64047"/>
                </a:lnTo>
                <a:lnTo>
                  <a:pt x="75797" y="63446"/>
                </a:lnTo>
                <a:close/>
              </a:path>
              <a:path w="91440" h="105410">
                <a:moveTo>
                  <a:pt x="90232" y="0"/>
                </a:moveTo>
                <a:lnTo>
                  <a:pt x="60757" y="20946"/>
                </a:lnTo>
                <a:lnTo>
                  <a:pt x="58352" y="21546"/>
                </a:lnTo>
                <a:lnTo>
                  <a:pt x="55343" y="22146"/>
                </a:lnTo>
                <a:lnTo>
                  <a:pt x="78444" y="22146"/>
                </a:lnTo>
                <a:lnTo>
                  <a:pt x="79406" y="19753"/>
                </a:lnTo>
                <a:lnTo>
                  <a:pt x="82414" y="14367"/>
                </a:lnTo>
                <a:lnTo>
                  <a:pt x="86027" y="9572"/>
                </a:lnTo>
                <a:lnTo>
                  <a:pt x="90232" y="5386"/>
                </a:lnTo>
                <a:lnTo>
                  <a:pt x="90840" y="4185"/>
                </a:lnTo>
                <a:lnTo>
                  <a:pt x="90840" y="1192"/>
                </a:lnTo>
                <a:lnTo>
                  <a:pt x="90232" y="0"/>
                </a:lnTo>
                <a:close/>
              </a:path>
            </a:pathLst>
          </a:custGeom>
          <a:solidFill>
            <a:srgbClr val="48A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00795" y="1995820"/>
            <a:ext cx="56515" cy="79375"/>
          </a:xfrm>
          <a:custGeom>
            <a:avLst/>
            <a:gdLst/>
            <a:ahLst/>
            <a:cxnLst/>
            <a:rect l="l" t="t" r="r" b="b"/>
            <a:pathLst>
              <a:path w="56514" h="79375">
                <a:moveTo>
                  <a:pt x="33690" y="53874"/>
                </a:moveTo>
                <a:lnTo>
                  <a:pt x="18044" y="53874"/>
                </a:lnTo>
                <a:lnTo>
                  <a:pt x="21058" y="54474"/>
                </a:lnTo>
                <a:lnTo>
                  <a:pt x="23456" y="55675"/>
                </a:lnTo>
                <a:lnTo>
                  <a:pt x="26471" y="56267"/>
                </a:lnTo>
                <a:lnTo>
                  <a:pt x="29477" y="57468"/>
                </a:lnTo>
                <a:lnTo>
                  <a:pt x="34289" y="59861"/>
                </a:lnTo>
                <a:lnTo>
                  <a:pt x="36096" y="60461"/>
                </a:lnTo>
                <a:lnTo>
                  <a:pt x="36696" y="64055"/>
                </a:lnTo>
                <a:lnTo>
                  <a:pt x="41509" y="74828"/>
                </a:lnTo>
                <a:lnTo>
                  <a:pt x="43915" y="79014"/>
                </a:lnTo>
                <a:lnTo>
                  <a:pt x="43915" y="76621"/>
                </a:lnTo>
                <a:lnTo>
                  <a:pt x="44514" y="74228"/>
                </a:lnTo>
                <a:lnTo>
                  <a:pt x="44514" y="72435"/>
                </a:lnTo>
                <a:lnTo>
                  <a:pt x="45114" y="70034"/>
                </a:lnTo>
                <a:lnTo>
                  <a:pt x="44514" y="68241"/>
                </a:lnTo>
                <a:lnTo>
                  <a:pt x="43315" y="65848"/>
                </a:lnTo>
                <a:lnTo>
                  <a:pt x="42708" y="62854"/>
                </a:lnTo>
                <a:lnTo>
                  <a:pt x="41509" y="60461"/>
                </a:lnTo>
                <a:lnTo>
                  <a:pt x="45722" y="57468"/>
                </a:lnTo>
                <a:lnTo>
                  <a:pt x="48732" y="54474"/>
                </a:lnTo>
                <a:lnTo>
                  <a:pt x="34889" y="54474"/>
                </a:lnTo>
                <a:lnTo>
                  <a:pt x="33690" y="53874"/>
                </a:lnTo>
                <a:close/>
              </a:path>
              <a:path w="56514" h="79375">
                <a:moveTo>
                  <a:pt x="601" y="25140"/>
                </a:moveTo>
                <a:lnTo>
                  <a:pt x="0" y="25740"/>
                </a:lnTo>
                <a:lnTo>
                  <a:pt x="601" y="26941"/>
                </a:lnTo>
                <a:lnTo>
                  <a:pt x="1804" y="27541"/>
                </a:lnTo>
                <a:lnTo>
                  <a:pt x="3609" y="28133"/>
                </a:lnTo>
                <a:lnTo>
                  <a:pt x="6620" y="29334"/>
                </a:lnTo>
                <a:lnTo>
                  <a:pt x="9626" y="31127"/>
                </a:lnTo>
                <a:lnTo>
                  <a:pt x="13231" y="33520"/>
                </a:lnTo>
                <a:lnTo>
                  <a:pt x="16845" y="35321"/>
                </a:lnTo>
                <a:lnTo>
                  <a:pt x="21058" y="37714"/>
                </a:lnTo>
                <a:lnTo>
                  <a:pt x="29477" y="41308"/>
                </a:lnTo>
                <a:lnTo>
                  <a:pt x="30676" y="43701"/>
                </a:lnTo>
                <a:lnTo>
                  <a:pt x="32482" y="46094"/>
                </a:lnTo>
                <a:lnTo>
                  <a:pt x="33690" y="49688"/>
                </a:lnTo>
                <a:lnTo>
                  <a:pt x="34889" y="54474"/>
                </a:lnTo>
                <a:lnTo>
                  <a:pt x="39702" y="54474"/>
                </a:lnTo>
                <a:lnTo>
                  <a:pt x="39102" y="52081"/>
                </a:lnTo>
                <a:lnTo>
                  <a:pt x="38503" y="47887"/>
                </a:lnTo>
                <a:lnTo>
                  <a:pt x="34889" y="39507"/>
                </a:lnTo>
                <a:lnTo>
                  <a:pt x="37351" y="36513"/>
                </a:lnTo>
                <a:lnTo>
                  <a:pt x="28269" y="36513"/>
                </a:lnTo>
                <a:lnTo>
                  <a:pt x="25263" y="35921"/>
                </a:lnTo>
                <a:lnTo>
                  <a:pt x="21658" y="34721"/>
                </a:lnTo>
                <a:lnTo>
                  <a:pt x="10825" y="29334"/>
                </a:lnTo>
                <a:lnTo>
                  <a:pt x="4812" y="26941"/>
                </a:lnTo>
                <a:lnTo>
                  <a:pt x="3007" y="25740"/>
                </a:lnTo>
                <a:lnTo>
                  <a:pt x="601" y="25140"/>
                </a:lnTo>
                <a:close/>
              </a:path>
              <a:path w="56514" h="79375">
                <a:moveTo>
                  <a:pt x="55347" y="39507"/>
                </a:moveTo>
                <a:lnTo>
                  <a:pt x="54140" y="40107"/>
                </a:lnTo>
                <a:lnTo>
                  <a:pt x="52941" y="42500"/>
                </a:lnTo>
                <a:lnTo>
                  <a:pt x="50535" y="46694"/>
                </a:lnTo>
                <a:lnTo>
                  <a:pt x="47520" y="49688"/>
                </a:lnTo>
                <a:lnTo>
                  <a:pt x="43915" y="52081"/>
                </a:lnTo>
                <a:lnTo>
                  <a:pt x="39702" y="54474"/>
                </a:lnTo>
                <a:lnTo>
                  <a:pt x="48732" y="54474"/>
                </a:lnTo>
                <a:lnTo>
                  <a:pt x="50535" y="52681"/>
                </a:lnTo>
                <a:lnTo>
                  <a:pt x="54140" y="47295"/>
                </a:lnTo>
                <a:lnTo>
                  <a:pt x="55947" y="43101"/>
                </a:lnTo>
                <a:lnTo>
                  <a:pt x="55947" y="40707"/>
                </a:lnTo>
                <a:lnTo>
                  <a:pt x="55347" y="39507"/>
                </a:lnTo>
                <a:close/>
              </a:path>
              <a:path w="56514" h="79375">
                <a:moveTo>
                  <a:pt x="15638" y="51481"/>
                </a:moveTo>
                <a:lnTo>
                  <a:pt x="13839" y="51481"/>
                </a:lnTo>
                <a:lnTo>
                  <a:pt x="16246" y="53874"/>
                </a:lnTo>
                <a:lnTo>
                  <a:pt x="31283" y="53874"/>
                </a:lnTo>
                <a:lnTo>
                  <a:pt x="25263" y="52681"/>
                </a:lnTo>
                <a:lnTo>
                  <a:pt x="21658" y="52081"/>
                </a:lnTo>
                <a:lnTo>
                  <a:pt x="18652" y="52081"/>
                </a:lnTo>
                <a:lnTo>
                  <a:pt x="15638" y="51481"/>
                </a:lnTo>
                <a:close/>
              </a:path>
              <a:path w="56514" h="79375">
                <a:moveTo>
                  <a:pt x="12032" y="0"/>
                </a:moveTo>
                <a:lnTo>
                  <a:pt x="11433" y="600"/>
                </a:lnTo>
                <a:lnTo>
                  <a:pt x="12632" y="2993"/>
                </a:lnTo>
                <a:lnTo>
                  <a:pt x="16845" y="8380"/>
                </a:lnTo>
                <a:lnTo>
                  <a:pt x="21658" y="17960"/>
                </a:lnTo>
                <a:lnTo>
                  <a:pt x="26471" y="28133"/>
                </a:lnTo>
                <a:lnTo>
                  <a:pt x="28269" y="36513"/>
                </a:lnTo>
                <a:lnTo>
                  <a:pt x="37351" y="36513"/>
                </a:lnTo>
                <a:lnTo>
                  <a:pt x="40301" y="32928"/>
                </a:lnTo>
                <a:lnTo>
                  <a:pt x="32482" y="32928"/>
                </a:lnTo>
                <a:lnTo>
                  <a:pt x="30076" y="26340"/>
                </a:lnTo>
                <a:lnTo>
                  <a:pt x="25863" y="17960"/>
                </a:lnTo>
                <a:lnTo>
                  <a:pt x="21058" y="9580"/>
                </a:lnTo>
                <a:lnTo>
                  <a:pt x="16845" y="3593"/>
                </a:lnTo>
                <a:lnTo>
                  <a:pt x="13839" y="600"/>
                </a:lnTo>
                <a:lnTo>
                  <a:pt x="12032" y="0"/>
                </a:lnTo>
                <a:close/>
              </a:path>
              <a:path w="56514" h="79375">
                <a:moveTo>
                  <a:pt x="42708" y="7788"/>
                </a:moveTo>
                <a:lnTo>
                  <a:pt x="42108" y="8380"/>
                </a:lnTo>
                <a:lnTo>
                  <a:pt x="42108" y="10181"/>
                </a:lnTo>
                <a:lnTo>
                  <a:pt x="41509" y="15567"/>
                </a:lnTo>
                <a:lnTo>
                  <a:pt x="39102" y="22146"/>
                </a:lnTo>
                <a:lnTo>
                  <a:pt x="36096" y="28734"/>
                </a:lnTo>
                <a:lnTo>
                  <a:pt x="32482" y="32928"/>
                </a:lnTo>
                <a:lnTo>
                  <a:pt x="40301" y="32928"/>
                </a:lnTo>
                <a:lnTo>
                  <a:pt x="42708" y="24548"/>
                </a:lnTo>
                <a:lnTo>
                  <a:pt x="43265" y="17960"/>
                </a:lnTo>
                <a:lnTo>
                  <a:pt x="43315" y="9580"/>
                </a:lnTo>
                <a:lnTo>
                  <a:pt x="42708" y="7788"/>
                </a:lnTo>
                <a:close/>
              </a:path>
            </a:pathLst>
          </a:custGeom>
          <a:solidFill>
            <a:srgbClr val="004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532217" y="2192163"/>
            <a:ext cx="55880" cy="71755"/>
          </a:xfrm>
          <a:custGeom>
            <a:avLst/>
            <a:gdLst/>
            <a:ahLst/>
            <a:cxnLst/>
            <a:rect l="l" t="t" r="r" b="b"/>
            <a:pathLst>
              <a:path w="55880" h="71755">
                <a:moveTo>
                  <a:pt x="31883" y="39507"/>
                </a:moveTo>
                <a:lnTo>
                  <a:pt x="23460" y="39507"/>
                </a:lnTo>
                <a:lnTo>
                  <a:pt x="16242" y="49079"/>
                </a:lnTo>
                <a:lnTo>
                  <a:pt x="13233" y="57459"/>
                </a:lnTo>
                <a:lnTo>
                  <a:pt x="12031" y="71226"/>
                </a:lnTo>
                <a:lnTo>
                  <a:pt x="15039" y="64647"/>
                </a:lnTo>
                <a:lnTo>
                  <a:pt x="19249" y="55667"/>
                </a:lnTo>
                <a:lnTo>
                  <a:pt x="23460" y="47286"/>
                </a:lnTo>
                <a:lnTo>
                  <a:pt x="27672" y="41900"/>
                </a:lnTo>
                <a:lnTo>
                  <a:pt x="31883" y="41900"/>
                </a:lnTo>
                <a:lnTo>
                  <a:pt x="31883" y="39507"/>
                </a:lnTo>
                <a:close/>
              </a:path>
              <a:path w="55880" h="71755">
                <a:moveTo>
                  <a:pt x="31883" y="41900"/>
                </a:moveTo>
                <a:lnTo>
                  <a:pt x="27672" y="41900"/>
                </a:lnTo>
                <a:lnTo>
                  <a:pt x="28875" y="47887"/>
                </a:lnTo>
                <a:lnTo>
                  <a:pt x="31281" y="54466"/>
                </a:lnTo>
                <a:lnTo>
                  <a:pt x="34289" y="59852"/>
                </a:lnTo>
                <a:lnTo>
                  <a:pt x="37297" y="64047"/>
                </a:lnTo>
                <a:lnTo>
                  <a:pt x="39101" y="65839"/>
                </a:lnTo>
                <a:lnTo>
                  <a:pt x="39101" y="65239"/>
                </a:lnTo>
                <a:lnTo>
                  <a:pt x="38500" y="64047"/>
                </a:lnTo>
                <a:lnTo>
                  <a:pt x="37297" y="62254"/>
                </a:lnTo>
                <a:lnTo>
                  <a:pt x="34890" y="55667"/>
                </a:lnTo>
                <a:lnTo>
                  <a:pt x="33086" y="49079"/>
                </a:lnTo>
                <a:lnTo>
                  <a:pt x="32003" y="43693"/>
                </a:lnTo>
                <a:lnTo>
                  <a:pt x="31883" y="41900"/>
                </a:lnTo>
                <a:close/>
              </a:path>
              <a:path w="55880" h="71755">
                <a:moveTo>
                  <a:pt x="49328" y="19153"/>
                </a:moveTo>
                <a:lnTo>
                  <a:pt x="40906" y="19153"/>
                </a:lnTo>
                <a:lnTo>
                  <a:pt x="44515" y="22747"/>
                </a:lnTo>
                <a:lnTo>
                  <a:pt x="48727" y="28133"/>
                </a:lnTo>
                <a:lnTo>
                  <a:pt x="51734" y="34120"/>
                </a:lnTo>
                <a:lnTo>
                  <a:pt x="53538" y="42500"/>
                </a:lnTo>
                <a:lnTo>
                  <a:pt x="53538" y="45494"/>
                </a:lnTo>
                <a:lnTo>
                  <a:pt x="54742" y="45494"/>
                </a:lnTo>
                <a:lnTo>
                  <a:pt x="55344" y="43693"/>
                </a:lnTo>
                <a:lnTo>
                  <a:pt x="55251" y="40699"/>
                </a:lnTo>
                <a:lnTo>
                  <a:pt x="54140" y="33520"/>
                </a:lnTo>
                <a:lnTo>
                  <a:pt x="52335" y="25140"/>
                </a:lnTo>
                <a:lnTo>
                  <a:pt x="49328" y="19153"/>
                </a:lnTo>
                <a:close/>
              </a:path>
              <a:path w="55880" h="71755">
                <a:moveTo>
                  <a:pt x="7218" y="41900"/>
                </a:moveTo>
                <a:lnTo>
                  <a:pt x="0" y="41900"/>
                </a:lnTo>
                <a:lnTo>
                  <a:pt x="601" y="42500"/>
                </a:lnTo>
                <a:lnTo>
                  <a:pt x="4812" y="42500"/>
                </a:lnTo>
                <a:lnTo>
                  <a:pt x="7218" y="41900"/>
                </a:lnTo>
                <a:close/>
              </a:path>
              <a:path w="55880" h="71755">
                <a:moveTo>
                  <a:pt x="48122" y="17352"/>
                </a:moveTo>
                <a:lnTo>
                  <a:pt x="31281" y="17352"/>
                </a:lnTo>
                <a:lnTo>
                  <a:pt x="34289" y="17952"/>
                </a:lnTo>
                <a:lnTo>
                  <a:pt x="31883" y="22747"/>
                </a:lnTo>
                <a:lnTo>
                  <a:pt x="29476" y="28133"/>
                </a:lnTo>
                <a:lnTo>
                  <a:pt x="27070" y="32919"/>
                </a:lnTo>
                <a:lnTo>
                  <a:pt x="24663" y="35313"/>
                </a:lnTo>
                <a:lnTo>
                  <a:pt x="22859" y="35913"/>
                </a:lnTo>
                <a:lnTo>
                  <a:pt x="19851" y="37105"/>
                </a:lnTo>
                <a:lnTo>
                  <a:pt x="16843" y="37706"/>
                </a:lnTo>
                <a:lnTo>
                  <a:pt x="13233" y="38906"/>
                </a:lnTo>
                <a:lnTo>
                  <a:pt x="9625" y="39507"/>
                </a:lnTo>
                <a:lnTo>
                  <a:pt x="3609" y="40699"/>
                </a:lnTo>
                <a:lnTo>
                  <a:pt x="1804" y="41299"/>
                </a:lnTo>
                <a:lnTo>
                  <a:pt x="601" y="41900"/>
                </a:lnTo>
                <a:lnTo>
                  <a:pt x="9625" y="41900"/>
                </a:lnTo>
                <a:lnTo>
                  <a:pt x="12632" y="41299"/>
                </a:lnTo>
                <a:lnTo>
                  <a:pt x="15039" y="40699"/>
                </a:lnTo>
                <a:lnTo>
                  <a:pt x="18046" y="40699"/>
                </a:lnTo>
                <a:lnTo>
                  <a:pt x="21054" y="40099"/>
                </a:lnTo>
                <a:lnTo>
                  <a:pt x="23460" y="39507"/>
                </a:lnTo>
                <a:lnTo>
                  <a:pt x="31883" y="39507"/>
                </a:lnTo>
                <a:lnTo>
                  <a:pt x="40906" y="19153"/>
                </a:lnTo>
                <a:lnTo>
                  <a:pt x="49328" y="19153"/>
                </a:lnTo>
                <a:lnTo>
                  <a:pt x="48122" y="17352"/>
                </a:lnTo>
                <a:close/>
              </a:path>
              <a:path w="55880" h="71755">
                <a:moveTo>
                  <a:pt x="55344" y="0"/>
                </a:moveTo>
                <a:lnTo>
                  <a:pt x="52335" y="592"/>
                </a:lnTo>
                <a:lnTo>
                  <a:pt x="49930" y="1192"/>
                </a:lnTo>
                <a:lnTo>
                  <a:pt x="46921" y="1792"/>
                </a:lnTo>
                <a:lnTo>
                  <a:pt x="43914" y="1792"/>
                </a:lnTo>
                <a:lnTo>
                  <a:pt x="43313" y="4786"/>
                </a:lnTo>
                <a:lnTo>
                  <a:pt x="41507" y="8380"/>
                </a:lnTo>
                <a:lnTo>
                  <a:pt x="39101" y="11373"/>
                </a:lnTo>
                <a:lnTo>
                  <a:pt x="36093" y="12565"/>
                </a:lnTo>
                <a:lnTo>
                  <a:pt x="33086" y="13166"/>
                </a:lnTo>
                <a:lnTo>
                  <a:pt x="29476" y="13166"/>
                </a:lnTo>
                <a:lnTo>
                  <a:pt x="25867" y="14367"/>
                </a:lnTo>
                <a:lnTo>
                  <a:pt x="21656" y="14959"/>
                </a:lnTo>
                <a:lnTo>
                  <a:pt x="17445" y="16159"/>
                </a:lnTo>
                <a:lnTo>
                  <a:pt x="13836" y="17952"/>
                </a:lnTo>
                <a:lnTo>
                  <a:pt x="10828" y="19153"/>
                </a:lnTo>
                <a:lnTo>
                  <a:pt x="9023" y="20946"/>
                </a:lnTo>
                <a:lnTo>
                  <a:pt x="8422" y="22146"/>
                </a:lnTo>
                <a:lnTo>
                  <a:pt x="12031" y="20946"/>
                </a:lnTo>
                <a:lnTo>
                  <a:pt x="14437" y="19753"/>
                </a:lnTo>
                <a:lnTo>
                  <a:pt x="17445" y="19153"/>
                </a:lnTo>
                <a:lnTo>
                  <a:pt x="20453" y="17952"/>
                </a:lnTo>
                <a:lnTo>
                  <a:pt x="24062" y="17352"/>
                </a:lnTo>
                <a:lnTo>
                  <a:pt x="48122" y="17352"/>
                </a:lnTo>
                <a:lnTo>
                  <a:pt x="46921" y="15559"/>
                </a:lnTo>
                <a:lnTo>
                  <a:pt x="49328" y="11965"/>
                </a:lnTo>
                <a:lnTo>
                  <a:pt x="54140" y="3585"/>
                </a:lnTo>
                <a:lnTo>
                  <a:pt x="55344" y="0"/>
                </a:lnTo>
                <a:close/>
              </a:path>
            </a:pathLst>
          </a:custGeom>
          <a:solidFill>
            <a:srgbClr val="004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18840" y="2095188"/>
            <a:ext cx="79375" cy="60960"/>
          </a:xfrm>
          <a:custGeom>
            <a:avLst/>
            <a:gdLst/>
            <a:ahLst/>
            <a:cxnLst/>
            <a:rect l="l" t="t" r="r" b="b"/>
            <a:pathLst>
              <a:path w="79375" h="60960">
                <a:moveTo>
                  <a:pt x="58956" y="37114"/>
                </a:moveTo>
                <a:lnTo>
                  <a:pt x="44514" y="37114"/>
                </a:lnTo>
                <a:lnTo>
                  <a:pt x="45121" y="37714"/>
                </a:lnTo>
                <a:lnTo>
                  <a:pt x="47528" y="39507"/>
                </a:lnTo>
                <a:lnTo>
                  <a:pt x="51733" y="42500"/>
                </a:lnTo>
                <a:lnTo>
                  <a:pt x="55347" y="44893"/>
                </a:lnTo>
                <a:lnTo>
                  <a:pt x="57753" y="46694"/>
                </a:lnTo>
                <a:lnTo>
                  <a:pt x="57153" y="49680"/>
                </a:lnTo>
                <a:lnTo>
                  <a:pt x="57153" y="52673"/>
                </a:lnTo>
                <a:lnTo>
                  <a:pt x="58352" y="55667"/>
                </a:lnTo>
                <a:lnTo>
                  <a:pt x="60759" y="58660"/>
                </a:lnTo>
                <a:lnTo>
                  <a:pt x="64373" y="60461"/>
                </a:lnTo>
                <a:lnTo>
                  <a:pt x="68578" y="60461"/>
                </a:lnTo>
                <a:lnTo>
                  <a:pt x="72191" y="59260"/>
                </a:lnTo>
                <a:lnTo>
                  <a:pt x="75797" y="56867"/>
                </a:lnTo>
                <a:lnTo>
                  <a:pt x="77604" y="53874"/>
                </a:lnTo>
                <a:lnTo>
                  <a:pt x="78803" y="49680"/>
                </a:lnTo>
                <a:lnTo>
                  <a:pt x="77604" y="45494"/>
                </a:lnTo>
                <a:lnTo>
                  <a:pt x="75797" y="41900"/>
                </a:lnTo>
                <a:lnTo>
                  <a:pt x="73545" y="40107"/>
                </a:lnTo>
                <a:lnTo>
                  <a:pt x="61358" y="40107"/>
                </a:lnTo>
                <a:lnTo>
                  <a:pt x="60759" y="39507"/>
                </a:lnTo>
                <a:lnTo>
                  <a:pt x="59560" y="38906"/>
                </a:lnTo>
                <a:lnTo>
                  <a:pt x="58352" y="37714"/>
                </a:lnTo>
                <a:lnTo>
                  <a:pt x="58956" y="37114"/>
                </a:lnTo>
                <a:close/>
              </a:path>
              <a:path w="79375" h="60960">
                <a:moveTo>
                  <a:pt x="52341" y="23947"/>
                </a:moveTo>
                <a:lnTo>
                  <a:pt x="49934" y="24539"/>
                </a:lnTo>
                <a:lnTo>
                  <a:pt x="47528" y="26340"/>
                </a:lnTo>
                <a:lnTo>
                  <a:pt x="45721" y="28734"/>
                </a:lnTo>
                <a:lnTo>
                  <a:pt x="16844" y="28734"/>
                </a:lnTo>
                <a:lnTo>
                  <a:pt x="18052" y="31127"/>
                </a:lnTo>
                <a:lnTo>
                  <a:pt x="22864" y="34721"/>
                </a:lnTo>
                <a:lnTo>
                  <a:pt x="25870" y="35321"/>
                </a:lnTo>
                <a:lnTo>
                  <a:pt x="24063" y="36513"/>
                </a:lnTo>
                <a:lnTo>
                  <a:pt x="22864" y="37714"/>
                </a:lnTo>
                <a:lnTo>
                  <a:pt x="21657" y="39507"/>
                </a:lnTo>
                <a:lnTo>
                  <a:pt x="20458" y="40707"/>
                </a:lnTo>
                <a:lnTo>
                  <a:pt x="33089" y="58060"/>
                </a:lnTo>
                <a:lnTo>
                  <a:pt x="35496" y="57468"/>
                </a:lnTo>
                <a:lnTo>
                  <a:pt x="45721" y="46694"/>
                </a:lnTo>
                <a:lnTo>
                  <a:pt x="45721" y="42500"/>
                </a:lnTo>
                <a:lnTo>
                  <a:pt x="43914" y="38306"/>
                </a:lnTo>
                <a:lnTo>
                  <a:pt x="43914" y="37114"/>
                </a:lnTo>
                <a:lnTo>
                  <a:pt x="58956" y="37114"/>
                </a:lnTo>
                <a:lnTo>
                  <a:pt x="59560" y="36513"/>
                </a:lnTo>
                <a:lnTo>
                  <a:pt x="60159" y="34721"/>
                </a:lnTo>
                <a:lnTo>
                  <a:pt x="60759" y="33520"/>
                </a:lnTo>
                <a:lnTo>
                  <a:pt x="60759" y="29334"/>
                </a:lnTo>
                <a:lnTo>
                  <a:pt x="58952" y="27533"/>
                </a:lnTo>
                <a:lnTo>
                  <a:pt x="58352" y="26340"/>
                </a:lnTo>
                <a:lnTo>
                  <a:pt x="57153" y="25740"/>
                </a:lnTo>
                <a:lnTo>
                  <a:pt x="55347" y="24539"/>
                </a:lnTo>
                <a:lnTo>
                  <a:pt x="52341" y="23947"/>
                </a:lnTo>
                <a:close/>
              </a:path>
              <a:path w="79375" h="60960">
                <a:moveTo>
                  <a:pt x="69185" y="38306"/>
                </a:moveTo>
                <a:lnTo>
                  <a:pt x="64972" y="38306"/>
                </a:lnTo>
                <a:lnTo>
                  <a:pt x="61358" y="40107"/>
                </a:lnTo>
                <a:lnTo>
                  <a:pt x="73545" y="40107"/>
                </a:lnTo>
                <a:lnTo>
                  <a:pt x="72791" y="39507"/>
                </a:lnTo>
                <a:lnTo>
                  <a:pt x="69185" y="38306"/>
                </a:lnTo>
                <a:close/>
              </a:path>
              <a:path w="79375" h="60960">
                <a:moveTo>
                  <a:pt x="27069" y="0"/>
                </a:moveTo>
                <a:lnTo>
                  <a:pt x="21058" y="0"/>
                </a:lnTo>
                <a:lnTo>
                  <a:pt x="15645" y="3593"/>
                </a:lnTo>
                <a:lnTo>
                  <a:pt x="13838" y="6587"/>
                </a:lnTo>
                <a:lnTo>
                  <a:pt x="13838" y="13166"/>
                </a:lnTo>
                <a:lnTo>
                  <a:pt x="12031" y="13166"/>
                </a:lnTo>
                <a:lnTo>
                  <a:pt x="10832" y="13766"/>
                </a:lnTo>
                <a:lnTo>
                  <a:pt x="9026" y="13766"/>
                </a:lnTo>
                <a:lnTo>
                  <a:pt x="5412" y="15567"/>
                </a:lnTo>
                <a:lnTo>
                  <a:pt x="0" y="26941"/>
                </a:lnTo>
                <a:lnTo>
                  <a:pt x="607" y="28734"/>
                </a:lnTo>
                <a:lnTo>
                  <a:pt x="1806" y="31127"/>
                </a:lnTo>
                <a:lnTo>
                  <a:pt x="4213" y="33520"/>
                </a:lnTo>
                <a:lnTo>
                  <a:pt x="7219" y="34721"/>
                </a:lnTo>
                <a:lnTo>
                  <a:pt x="12031" y="35321"/>
                </a:lnTo>
                <a:lnTo>
                  <a:pt x="15037" y="34120"/>
                </a:lnTo>
                <a:lnTo>
                  <a:pt x="16245" y="31727"/>
                </a:lnTo>
                <a:lnTo>
                  <a:pt x="16844" y="28734"/>
                </a:lnTo>
                <a:lnTo>
                  <a:pt x="45721" y="28734"/>
                </a:lnTo>
                <a:lnTo>
                  <a:pt x="45721" y="28133"/>
                </a:lnTo>
                <a:lnTo>
                  <a:pt x="45121" y="27533"/>
                </a:lnTo>
                <a:lnTo>
                  <a:pt x="45121" y="26941"/>
                </a:lnTo>
                <a:lnTo>
                  <a:pt x="44514" y="26340"/>
                </a:lnTo>
                <a:lnTo>
                  <a:pt x="45721" y="25740"/>
                </a:lnTo>
                <a:lnTo>
                  <a:pt x="47528" y="24539"/>
                </a:lnTo>
                <a:lnTo>
                  <a:pt x="38502" y="24539"/>
                </a:lnTo>
                <a:lnTo>
                  <a:pt x="38502" y="23347"/>
                </a:lnTo>
                <a:lnTo>
                  <a:pt x="39101" y="22146"/>
                </a:lnTo>
                <a:lnTo>
                  <a:pt x="38502" y="19153"/>
                </a:lnTo>
                <a:lnTo>
                  <a:pt x="36695" y="16159"/>
                </a:lnTo>
                <a:lnTo>
                  <a:pt x="33689" y="14967"/>
                </a:lnTo>
                <a:lnTo>
                  <a:pt x="31283" y="14367"/>
                </a:lnTo>
                <a:lnTo>
                  <a:pt x="34289" y="10773"/>
                </a:lnTo>
                <a:lnTo>
                  <a:pt x="34289" y="6587"/>
                </a:lnTo>
                <a:lnTo>
                  <a:pt x="32490" y="2393"/>
                </a:lnTo>
                <a:lnTo>
                  <a:pt x="28876" y="600"/>
                </a:lnTo>
                <a:lnTo>
                  <a:pt x="27069" y="0"/>
                </a:lnTo>
                <a:close/>
              </a:path>
              <a:path w="79375" h="60960">
                <a:moveTo>
                  <a:pt x="49326" y="2993"/>
                </a:moveTo>
                <a:lnTo>
                  <a:pt x="46920" y="3593"/>
                </a:lnTo>
                <a:lnTo>
                  <a:pt x="44514" y="4786"/>
                </a:lnTo>
                <a:lnTo>
                  <a:pt x="43315" y="5986"/>
                </a:lnTo>
                <a:lnTo>
                  <a:pt x="42107" y="9580"/>
                </a:lnTo>
                <a:lnTo>
                  <a:pt x="42107" y="12574"/>
                </a:lnTo>
                <a:lnTo>
                  <a:pt x="42715" y="14967"/>
                </a:lnTo>
                <a:lnTo>
                  <a:pt x="43914" y="17960"/>
                </a:lnTo>
                <a:lnTo>
                  <a:pt x="43315" y="19753"/>
                </a:lnTo>
                <a:lnTo>
                  <a:pt x="42107" y="20954"/>
                </a:lnTo>
                <a:lnTo>
                  <a:pt x="40908" y="22747"/>
                </a:lnTo>
                <a:lnTo>
                  <a:pt x="39709" y="23947"/>
                </a:lnTo>
                <a:lnTo>
                  <a:pt x="38502" y="24539"/>
                </a:lnTo>
                <a:lnTo>
                  <a:pt x="47528" y="24539"/>
                </a:lnTo>
                <a:lnTo>
                  <a:pt x="48727" y="22747"/>
                </a:lnTo>
                <a:lnTo>
                  <a:pt x="50534" y="21546"/>
                </a:lnTo>
                <a:lnTo>
                  <a:pt x="58365" y="21546"/>
                </a:lnTo>
                <a:lnTo>
                  <a:pt x="60159" y="20954"/>
                </a:lnTo>
                <a:lnTo>
                  <a:pt x="61358" y="18552"/>
                </a:lnTo>
                <a:lnTo>
                  <a:pt x="62566" y="16760"/>
                </a:lnTo>
                <a:lnTo>
                  <a:pt x="63165" y="14967"/>
                </a:lnTo>
                <a:lnTo>
                  <a:pt x="63165" y="11973"/>
                </a:lnTo>
                <a:lnTo>
                  <a:pt x="62566" y="8980"/>
                </a:lnTo>
                <a:lnTo>
                  <a:pt x="61358" y="7187"/>
                </a:lnTo>
                <a:lnTo>
                  <a:pt x="59560" y="5386"/>
                </a:lnTo>
                <a:lnTo>
                  <a:pt x="57153" y="4194"/>
                </a:lnTo>
                <a:lnTo>
                  <a:pt x="54747" y="3593"/>
                </a:lnTo>
                <a:lnTo>
                  <a:pt x="52341" y="3593"/>
                </a:lnTo>
                <a:lnTo>
                  <a:pt x="49326" y="2993"/>
                </a:lnTo>
                <a:close/>
              </a:path>
              <a:path w="79375" h="60960">
                <a:moveTo>
                  <a:pt x="58365" y="21546"/>
                </a:moveTo>
                <a:lnTo>
                  <a:pt x="50534" y="21546"/>
                </a:lnTo>
                <a:lnTo>
                  <a:pt x="56546" y="22146"/>
                </a:lnTo>
                <a:lnTo>
                  <a:pt x="58365" y="21546"/>
                </a:lnTo>
                <a:close/>
              </a:path>
              <a:path w="79375" h="60960">
                <a:moveTo>
                  <a:pt x="61371" y="7187"/>
                </a:moveTo>
                <a:lnTo>
                  <a:pt x="61966" y="7779"/>
                </a:lnTo>
                <a:lnTo>
                  <a:pt x="61371" y="7187"/>
                </a:lnTo>
                <a:close/>
              </a:path>
            </a:pathLst>
          </a:custGeom>
          <a:solidFill>
            <a:srgbClr val="FFFF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54474" y="2040121"/>
            <a:ext cx="73660" cy="71755"/>
          </a:xfrm>
          <a:custGeom>
            <a:avLst/>
            <a:gdLst/>
            <a:ahLst/>
            <a:cxnLst/>
            <a:rect l="l" t="t" r="r" b="b"/>
            <a:pathLst>
              <a:path w="73660" h="71755">
                <a:moveTo>
                  <a:pt x="71582" y="65839"/>
                </a:moveTo>
                <a:lnTo>
                  <a:pt x="63166" y="65839"/>
                </a:lnTo>
                <a:lnTo>
                  <a:pt x="65572" y="66440"/>
                </a:lnTo>
                <a:lnTo>
                  <a:pt x="67379" y="68232"/>
                </a:lnTo>
                <a:lnTo>
                  <a:pt x="69178" y="71226"/>
                </a:lnTo>
                <a:lnTo>
                  <a:pt x="69777" y="70634"/>
                </a:lnTo>
                <a:lnTo>
                  <a:pt x="73391" y="68833"/>
                </a:lnTo>
                <a:lnTo>
                  <a:pt x="72184" y="67040"/>
                </a:lnTo>
                <a:lnTo>
                  <a:pt x="71582" y="65839"/>
                </a:lnTo>
                <a:close/>
              </a:path>
              <a:path w="73660" h="71755">
                <a:moveTo>
                  <a:pt x="57747" y="48479"/>
                </a:moveTo>
                <a:lnTo>
                  <a:pt x="46320" y="48479"/>
                </a:lnTo>
                <a:lnTo>
                  <a:pt x="54740" y="56859"/>
                </a:lnTo>
                <a:lnTo>
                  <a:pt x="57754" y="60453"/>
                </a:lnTo>
                <a:lnTo>
                  <a:pt x="54740" y="61653"/>
                </a:lnTo>
                <a:lnTo>
                  <a:pt x="50531" y="62846"/>
                </a:lnTo>
                <a:lnTo>
                  <a:pt x="45718" y="63446"/>
                </a:lnTo>
                <a:lnTo>
                  <a:pt x="37898" y="63446"/>
                </a:lnTo>
                <a:lnTo>
                  <a:pt x="38500" y="64647"/>
                </a:lnTo>
                <a:lnTo>
                  <a:pt x="40304" y="65839"/>
                </a:lnTo>
                <a:lnTo>
                  <a:pt x="43914" y="67040"/>
                </a:lnTo>
                <a:lnTo>
                  <a:pt x="57146" y="67040"/>
                </a:lnTo>
                <a:lnTo>
                  <a:pt x="59552" y="66440"/>
                </a:lnTo>
                <a:lnTo>
                  <a:pt x="63166" y="65839"/>
                </a:lnTo>
                <a:lnTo>
                  <a:pt x="71582" y="65839"/>
                </a:lnTo>
                <a:lnTo>
                  <a:pt x="70985" y="64647"/>
                </a:lnTo>
                <a:lnTo>
                  <a:pt x="70181" y="63446"/>
                </a:lnTo>
                <a:lnTo>
                  <a:pt x="41508" y="63446"/>
                </a:lnTo>
                <a:lnTo>
                  <a:pt x="38500" y="62846"/>
                </a:lnTo>
                <a:lnTo>
                  <a:pt x="69779" y="62846"/>
                </a:lnTo>
                <a:lnTo>
                  <a:pt x="68578" y="61053"/>
                </a:lnTo>
                <a:lnTo>
                  <a:pt x="69777" y="59260"/>
                </a:lnTo>
                <a:lnTo>
                  <a:pt x="70783" y="56267"/>
                </a:lnTo>
                <a:lnTo>
                  <a:pt x="63766" y="56267"/>
                </a:lnTo>
                <a:lnTo>
                  <a:pt x="61959" y="53874"/>
                </a:lnTo>
                <a:lnTo>
                  <a:pt x="60160" y="50880"/>
                </a:lnTo>
                <a:lnTo>
                  <a:pt x="57747" y="48479"/>
                </a:lnTo>
                <a:close/>
              </a:path>
              <a:path w="73660" h="71755">
                <a:moveTo>
                  <a:pt x="70985" y="46086"/>
                </a:moveTo>
                <a:lnTo>
                  <a:pt x="69777" y="46686"/>
                </a:lnTo>
                <a:lnTo>
                  <a:pt x="69178" y="47887"/>
                </a:lnTo>
                <a:lnTo>
                  <a:pt x="68578" y="49680"/>
                </a:lnTo>
                <a:lnTo>
                  <a:pt x="66172" y="54466"/>
                </a:lnTo>
                <a:lnTo>
                  <a:pt x="63766" y="56267"/>
                </a:lnTo>
                <a:lnTo>
                  <a:pt x="70783" y="56267"/>
                </a:lnTo>
                <a:lnTo>
                  <a:pt x="70985" y="55667"/>
                </a:lnTo>
                <a:lnTo>
                  <a:pt x="72184" y="52673"/>
                </a:lnTo>
                <a:lnTo>
                  <a:pt x="72792" y="49079"/>
                </a:lnTo>
                <a:lnTo>
                  <a:pt x="72184" y="46686"/>
                </a:lnTo>
                <a:lnTo>
                  <a:pt x="70985" y="46086"/>
                </a:lnTo>
                <a:close/>
              </a:path>
              <a:path w="73660" h="71755">
                <a:moveTo>
                  <a:pt x="15640" y="45485"/>
                </a:moveTo>
                <a:lnTo>
                  <a:pt x="14437" y="45485"/>
                </a:lnTo>
                <a:lnTo>
                  <a:pt x="14437" y="46686"/>
                </a:lnTo>
                <a:lnTo>
                  <a:pt x="16242" y="48479"/>
                </a:lnTo>
                <a:lnTo>
                  <a:pt x="18649" y="49680"/>
                </a:lnTo>
                <a:lnTo>
                  <a:pt x="25867" y="50880"/>
                </a:lnTo>
                <a:lnTo>
                  <a:pt x="30680" y="50880"/>
                </a:lnTo>
                <a:lnTo>
                  <a:pt x="43313" y="49079"/>
                </a:lnTo>
                <a:lnTo>
                  <a:pt x="46320" y="48479"/>
                </a:lnTo>
                <a:lnTo>
                  <a:pt x="57747" y="48479"/>
                </a:lnTo>
                <a:lnTo>
                  <a:pt x="55945" y="46686"/>
                </a:lnTo>
                <a:lnTo>
                  <a:pt x="20453" y="46686"/>
                </a:lnTo>
                <a:lnTo>
                  <a:pt x="15640" y="45485"/>
                </a:lnTo>
                <a:close/>
              </a:path>
              <a:path w="73660" h="71755">
                <a:moveTo>
                  <a:pt x="38599" y="32919"/>
                </a:moveTo>
                <a:lnTo>
                  <a:pt x="29477" y="32919"/>
                </a:lnTo>
                <a:lnTo>
                  <a:pt x="32484" y="34712"/>
                </a:lnTo>
                <a:lnTo>
                  <a:pt x="35493" y="37105"/>
                </a:lnTo>
                <a:lnTo>
                  <a:pt x="37898" y="40099"/>
                </a:lnTo>
                <a:lnTo>
                  <a:pt x="39703" y="43092"/>
                </a:lnTo>
                <a:lnTo>
                  <a:pt x="37297" y="44293"/>
                </a:lnTo>
                <a:lnTo>
                  <a:pt x="34891" y="44893"/>
                </a:lnTo>
                <a:lnTo>
                  <a:pt x="25867" y="46686"/>
                </a:lnTo>
                <a:lnTo>
                  <a:pt x="55945" y="46686"/>
                </a:lnTo>
                <a:lnTo>
                  <a:pt x="53540" y="44293"/>
                </a:lnTo>
                <a:lnTo>
                  <a:pt x="55947" y="39507"/>
                </a:lnTo>
                <a:lnTo>
                  <a:pt x="55947" y="38306"/>
                </a:lnTo>
                <a:lnTo>
                  <a:pt x="43914" y="38306"/>
                </a:lnTo>
                <a:lnTo>
                  <a:pt x="41508" y="36513"/>
                </a:lnTo>
                <a:lnTo>
                  <a:pt x="39101" y="33520"/>
                </a:lnTo>
                <a:lnTo>
                  <a:pt x="38599" y="32919"/>
                </a:lnTo>
                <a:close/>
              </a:path>
              <a:path w="73660" h="71755">
                <a:moveTo>
                  <a:pt x="52336" y="17352"/>
                </a:moveTo>
                <a:lnTo>
                  <a:pt x="51734" y="19153"/>
                </a:lnTo>
                <a:lnTo>
                  <a:pt x="52251" y="22747"/>
                </a:lnTo>
                <a:lnTo>
                  <a:pt x="52336" y="28725"/>
                </a:lnTo>
                <a:lnTo>
                  <a:pt x="50531" y="33520"/>
                </a:lnTo>
                <a:lnTo>
                  <a:pt x="47524" y="37105"/>
                </a:lnTo>
                <a:lnTo>
                  <a:pt x="43914" y="38306"/>
                </a:lnTo>
                <a:lnTo>
                  <a:pt x="55947" y="38306"/>
                </a:lnTo>
                <a:lnTo>
                  <a:pt x="55892" y="32319"/>
                </a:lnTo>
                <a:lnTo>
                  <a:pt x="55347" y="26332"/>
                </a:lnTo>
                <a:lnTo>
                  <a:pt x="54140" y="20345"/>
                </a:lnTo>
                <a:lnTo>
                  <a:pt x="52941" y="17952"/>
                </a:lnTo>
                <a:lnTo>
                  <a:pt x="52336" y="17352"/>
                </a:lnTo>
                <a:close/>
              </a:path>
              <a:path w="73660" h="71755">
                <a:moveTo>
                  <a:pt x="0" y="26332"/>
                </a:moveTo>
                <a:lnTo>
                  <a:pt x="21656" y="34712"/>
                </a:lnTo>
                <a:lnTo>
                  <a:pt x="25867" y="34120"/>
                </a:lnTo>
                <a:lnTo>
                  <a:pt x="29477" y="32919"/>
                </a:lnTo>
                <a:lnTo>
                  <a:pt x="38599" y="32919"/>
                </a:lnTo>
                <a:lnTo>
                  <a:pt x="36094" y="29926"/>
                </a:lnTo>
                <a:lnTo>
                  <a:pt x="9625" y="29926"/>
                </a:lnTo>
                <a:lnTo>
                  <a:pt x="6617" y="29326"/>
                </a:lnTo>
                <a:lnTo>
                  <a:pt x="3008" y="28133"/>
                </a:lnTo>
                <a:lnTo>
                  <a:pt x="1203" y="26932"/>
                </a:lnTo>
                <a:lnTo>
                  <a:pt x="0" y="26332"/>
                </a:lnTo>
                <a:close/>
              </a:path>
              <a:path w="73660" h="71755">
                <a:moveTo>
                  <a:pt x="602" y="0"/>
                </a:moveTo>
                <a:lnTo>
                  <a:pt x="602" y="1192"/>
                </a:lnTo>
                <a:lnTo>
                  <a:pt x="1805" y="4185"/>
                </a:lnTo>
                <a:lnTo>
                  <a:pt x="3609" y="6578"/>
                </a:lnTo>
                <a:lnTo>
                  <a:pt x="5414" y="9572"/>
                </a:lnTo>
                <a:lnTo>
                  <a:pt x="8422" y="12565"/>
                </a:lnTo>
                <a:lnTo>
                  <a:pt x="11429" y="16159"/>
                </a:lnTo>
                <a:lnTo>
                  <a:pt x="24063" y="28725"/>
                </a:lnTo>
                <a:lnTo>
                  <a:pt x="21656" y="29326"/>
                </a:lnTo>
                <a:lnTo>
                  <a:pt x="18649" y="29926"/>
                </a:lnTo>
                <a:lnTo>
                  <a:pt x="36094" y="29926"/>
                </a:lnTo>
                <a:lnTo>
                  <a:pt x="33086" y="27533"/>
                </a:lnTo>
                <a:lnTo>
                  <a:pt x="33086" y="23939"/>
                </a:lnTo>
                <a:lnTo>
                  <a:pt x="25266" y="23939"/>
                </a:lnTo>
                <a:lnTo>
                  <a:pt x="23461" y="22747"/>
                </a:lnTo>
                <a:lnTo>
                  <a:pt x="10828" y="10172"/>
                </a:lnTo>
                <a:lnTo>
                  <a:pt x="7820" y="6578"/>
                </a:lnTo>
                <a:lnTo>
                  <a:pt x="5414" y="4185"/>
                </a:lnTo>
                <a:lnTo>
                  <a:pt x="4211" y="2393"/>
                </a:lnTo>
                <a:lnTo>
                  <a:pt x="2406" y="592"/>
                </a:lnTo>
                <a:lnTo>
                  <a:pt x="602" y="0"/>
                </a:lnTo>
                <a:close/>
              </a:path>
              <a:path w="73660" h="71755">
                <a:moveTo>
                  <a:pt x="28273" y="4185"/>
                </a:moveTo>
                <a:lnTo>
                  <a:pt x="27672" y="5986"/>
                </a:lnTo>
                <a:lnTo>
                  <a:pt x="28273" y="8380"/>
                </a:lnTo>
                <a:lnTo>
                  <a:pt x="28875" y="11965"/>
                </a:lnTo>
                <a:lnTo>
                  <a:pt x="28273" y="16159"/>
                </a:lnTo>
                <a:lnTo>
                  <a:pt x="27070" y="20345"/>
                </a:lnTo>
                <a:lnTo>
                  <a:pt x="25266" y="23939"/>
                </a:lnTo>
                <a:lnTo>
                  <a:pt x="33086" y="23939"/>
                </a:lnTo>
                <a:lnTo>
                  <a:pt x="33086" y="19153"/>
                </a:lnTo>
                <a:lnTo>
                  <a:pt x="31883" y="12565"/>
                </a:lnTo>
                <a:lnTo>
                  <a:pt x="30078" y="5986"/>
                </a:lnTo>
                <a:lnTo>
                  <a:pt x="28273" y="4185"/>
                </a:lnTo>
                <a:close/>
              </a:path>
            </a:pathLst>
          </a:custGeom>
          <a:solidFill>
            <a:srgbClr val="B9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650123" y="2022761"/>
            <a:ext cx="59055" cy="78740"/>
          </a:xfrm>
          <a:custGeom>
            <a:avLst/>
            <a:gdLst/>
            <a:ahLst/>
            <a:cxnLst/>
            <a:rect l="l" t="t" r="r" b="b"/>
            <a:pathLst>
              <a:path w="59055" h="78739">
                <a:moveTo>
                  <a:pt x="1806" y="47286"/>
                </a:moveTo>
                <a:lnTo>
                  <a:pt x="1207" y="47286"/>
                </a:lnTo>
                <a:lnTo>
                  <a:pt x="0" y="49680"/>
                </a:lnTo>
                <a:lnTo>
                  <a:pt x="0" y="59260"/>
                </a:lnTo>
                <a:lnTo>
                  <a:pt x="3613" y="67640"/>
                </a:lnTo>
                <a:lnTo>
                  <a:pt x="7818" y="74820"/>
                </a:lnTo>
                <a:lnTo>
                  <a:pt x="12031" y="78414"/>
                </a:lnTo>
                <a:lnTo>
                  <a:pt x="13230" y="77213"/>
                </a:lnTo>
                <a:lnTo>
                  <a:pt x="15637" y="76021"/>
                </a:lnTo>
                <a:lnTo>
                  <a:pt x="18043" y="75420"/>
                </a:lnTo>
                <a:lnTo>
                  <a:pt x="21257" y="75420"/>
                </a:lnTo>
                <a:lnTo>
                  <a:pt x="21657" y="74219"/>
                </a:lnTo>
                <a:lnTo>
                  <a:pt x="21954" y="73627"/>
                </a:lnTo>
                <a:lnTo>
                  <a:pt x="13230" y="73627"/>
                </a:lnTo>
                <a:lnTo>
                  <a:pt x="8426" y="69433"/>
                </a:lnTo>
                <a:lnTo>
                  <a:pt x="5412" y="63446"/>
                </a:lnTo>
                <a:lnTo>
                  <a:pt x="3613" y="56267"/>
                </a:lnTo>
                <a:lnTo>
                  <a:pt x="3116" y="50880"/>
                </a:lnTo>
                <a:lnTo>
                  <a:pt x="3005" y="47887"/>
                </a:lnTo>
                <a:lnTo>
                  <a:pt x="1806" y="47286"/>
                </a:lnTo>
                <a:close/>
              </a:path>
              <a:path w="59055" h="78739">
                <a:moveTo>
                  <a:pt x="21257" y="75420"/>
                </a:moveTo>
                <a:lnTo>
                  <a:pt x="18043" y="75420"/>
                </a:lnTo>
                <a:lnTo>
                  <a:pt x="21058" y="76021"/>
                </a:lnTo>
                <a:lnTo>
                  <a:pt x="21257" y="75420"/>
                </a:lnTo>
                <a:close/>
              </a:path>
              <a:path w="59055" h="78739">
                <a:moveTo>
                  <a:pt x="14438" y="33520"/>
                </a:moveTo>
                <a:lnTo>
                  <a:pt x="13230" y="34120"/>
                </a:lnTo>
                <a:lnTo>
                  <a:pt x="12751" y="36513"/>
                </a:lnTo>
                <a:lnTo>
                  <a:pt x="12716" y="43092"/>
                </a:lnTo>
                <a:lnTo>
                  <a:pt x="13838" y="50880"/>
                </a:lnTo>
                <a:lnTo>
                  <a:pt x="15637" y="59260"/>
                </a:lnTo>
                <a:lnTo>
                  <a:pt x="18043" y="66440"/>
                </a:lnTo>
                <a:lnTo>
                  <a:pt x="16844" y="67640"/>
                </a:lnTo>
                <a:lnTo>
                  <a:pt x="16245" y="69433"/>
                </a:lnTo>
                <a:lnTo>
                  <a:pt x="15037" y="71826"/>
                </a:lnTo>
                <a:lnTo>
                  <a:pt x="13230" y="73627"/>
                </a:lnTo>
                <a:lnTo>
                  <a:pt x="21954" y="73627"/>
                </a:lnTo>
                <a:lnTo>
                  <a:pt x="22856" y="71826"/>
                </a:lnTo>
                <a:lnTo>
                  <a:pt x="24063" y="70034"/>
                </a:lnTo>
                <a:lnTo>
                  <a:pt x="25870" y="68241"/>
                </a:lnTo>
                <a:lnTo>
                  <a:pt x="36095" y="68241"/>
                </a:lnTo>
                <a:lnTo>
                  <a:pt x="43315" y="65839"/>
                </a:lnTo>
                <a:lnTo>
                  <a:pt x="45566" y="64047"/>
                </a:lnTo>
                <a:lnTo>
                  <a:pt x="31283" y="64047"/>
                </a:lnTo>
                <a:lnTo>
                  <a:pt x="26470" y="62846"/>
                </a:lnTo>
                <a:lnTo>
                  <a:pt x="27325" y="59861"/>
                </a:lnTo>
                <a:lnTo>
                  <a:pt x="21058" y="59861"/>
                </a:lnTo>
                <a:lnTo>
                  <a:pt x="18651" y="55667"/>
                </a:lnTo>
                <a:lnTo>
                  <a:pt x="16844" y="49079"/>
                </a:lnTo>
                <a:lnTo>
                  <a:pt x="15746" y="43092"/>
                </a:lnTo>
                <a:lnTo>
                  <a:pt x="15637" y="37114"/>
                </a:lnTo>
                <a:lnTo>
                  <a:pt x="15037" y="34120"/>
                </a:lnTo>
                <a:lnTo>
                  <a:pt x="14438" y="33520"/>
                </a:lnTo>
                <a:close/>
              </a:path>
              <a:path w="59055" h="78739">
                <a:moveTo>
                  <a:pt x="36095" y="68241"/>
                </a:moveTo>
                <a:lnTo>
                  <a:pt x="25870" y="68241"/>
                </a:lnTo>
                <a:lnTo>
                  <a:pt x="28876" y="68833"/>
                </a:lnTo>
                <a:lnTo>
                  <a:pt x="32482" y="68833"/>
                </a:lnTo>
                <a:lnTo>
                  <a:pt x="36095" y="68241"/>
                </a:lnTo>
                <a:close/>
              </a:path>
              <a:path w="59055" h="78739">
                <a:moveTo>
                  <a:pt x="51133" y="54466"/>
                </a:moveTo>
                <a:lnTo>
                  <a:pt x="49926" y="55066"/>
                </a:lnTo>
                <a:lnTo>
                  <a:pt x="46320" y="59861"/>
                </a:lnTo>
                <a:lnTo>
                  <a:pt x="43914" y="61653"/>
                </a:lnTo>
                <a:lnTo>
                  <a:pt x="40908" y="62846"/>
                </a:lnTo>
                <a:lnTo>
                  <a:pt x="34888" y="64047"/>
                </a:lnTo>
                <a:lnTo>
                  <a:pt x="45566" y="64047"/>
                </a:lnTo>
                <a:lnTo>
                  <a:pt x="46320" y="63446"/>
                </a:lnTo>
                <a:lnTo>
                  <a:pt x="48727" y="60453"/>
                </a:lnTo>
                <a:lnTo>
                  <a:pt x="50534" y="57459"/>
                </a:lnTo>
                <a:lnTo>
                  <a:pt x="51133" y="55066"/>
                </a:lnTo>
                <a:lnTo>
                  <a:pt x="51133" y="54466"/>
                </a:lnTo>
                <a:close/>
              </a:path>
              <a:path w="59055" h="78739">
                <a:moveTo>
                  <a:pt x="31283" y="8980"/>
                </a:moveTo>
                <a:lnTo>
                  <a:pt x="30683" y="8980"/>
                </a:lnTo>
                <a:lnTo>
                  <a:pt x="28876" y="10172"/>
                </a:lnTo>
                <a:lnTo>
                  <a:pt x="25870" y="16760"/>
                </a:lnTo>
                <a:lnTo>
                  <a:pt x="24663" y="25140"/>
                </a:lnTo>
                <a:lnTo>
                  <a:pt x="25870" y="34120"/>
                </a:lnTo>
                <a:lnTo>
                  <a:pt x="28876" y="43092"/>
                </a:lnTo>
                <a:lnTo>
                  <a:pt x="27669" y="46686"/>
                </a:lnTo>
                <a:lnTo>
                  <a:pt x="25870" y="51481"/>
                </a:lnTo>
                <a:lnTo>
                  <a:pt x="23464" y="56267"/>
                </a:lnTo>
                <a:lnTo>
                  <a:pt x="21058" y="59861"/>
                </a:lnTo>
                <a:lnTo>
                  <a:pt x="27325" y="59861"/>
                </a:lnTo>
                <a:lnTo>
                  <a:pt x="27669" y="58660"/>
                </a:lnTo>
                <a:lnTo>
                  <a:pt x="30075" y="52673"/>
                </a:lnTo>
                <a:lnTo>
                  <a:pt x="33689" y="46686"/>
                </a:lnTo>
                <a:lnTo>
                  <a:pt x="36095" y="41900"/>
                </a:lnTo>
                <a:lnTo>
                  <a:pt x="37902" y="41900"/>
                </a:lnTo>
                <a:lnTo>
                  <a:pt x="40309" y="41299"/>
                </a:lnTo>
                <a:lnTo>
                  <a:pt x="43315" y="40107"/>
                </a:lnTo>
                <a:lnTo>
                  <a:pt x="46920" y="38906"/>
                </a:lnTo>
                <a:lnTo>
                  <a:pt x="49926" y="37114"/>
                </a:lnTo>
                <a:lnTo>
                  <a:pt x="36695" y="37114"/>
                </a:lnTo>
                <a:lnTo>
                  <a:pt x="37420" y="35913"/>
                </a:lnTo>
                <a:lnTo>
                  <a:pt x="31882" y="35913"/>
                </a:lnTo>
                <a:lnTo>
                  <a:pt x="30075" y="31727"/>
                </a:lnTo>
                <a:lnTo>
                  <a:pt x="28995" y="26332"/>
                </a:lnTo>
                <a:lnTo>
                  <a:pt x="28926" y="25140"/>
                </a:lnTo>
                <a:lnTo>
                  <a:pt x="29476" y="18552"/>
                </a:lnTo>
                <a:lnTo>
                  <a:pt x="31283" y="11373"/>
                </a:lnTo>
                <a:lnTo>
                  <a:pt x="31882" y="9572"/>
                </a:lnTo>
                <a:lnTo>
                  <a:pt x="31283" y="8980"/>
                </a:lnTo>
                <a:close/>
              </a:path>
              <a:path w="59055" h="78739">
                <a:moveTo>
                  <a:pt x="58952" y="25140"/>
                </a:moveTo>
                <a:lnTo>
                  <a:pt x="57753" y="25740"/>
                </a:lnTo>
                <a:lnTo>
                  <a:pt x="55347" y="28133"/>
                </a:lnTo>
                <a:lnTo>
                  <a:pt x="53540" y="29326"/>
                </a:lnTo>
                <a:lnTo>
                  <a:pt x="51733" y="31127"/>
                </a:lnTo>
                <a:lnTo>
                  <a:pt x="48727" y="32919"/>
                </a:lnTo>
                <a:lnTo>
                  <a:pt x="39701" y="36513"/>
                </a:lnTo>
                <a:lnTo>
                  <a:pt x="36695" y="37114"/>
                </a:lnTo>
                <a:lnTo>
                  <a:pt x="49926" y="37114"/>
                </a:lnTo>
                <a:lnTo>
                  <a:pt x="52940" y="34712"/>
                </a:lnTo>
                <a:lnTo>
                  <a:pt x="55946" y="31727"/>
                </a:lnTo>
                <a:lnTo>
                  <a:pt x="58352" y="28133"/>
                </a:lnTo>
                <a:lnTo>
                  <a:pt x="58952" y="26332"/>
                </a:lnTo>
                <a:lnTo>
                  <a:pt x="58952" y="25140"/>
                </a:lnTo>
                <a:close/>
              </a:path>
              <a:path w="59055" h="78739">
                <a:moveTo>
                  <a:pt x="52940" y="0"/>
                </a:moveTo>
                <a:lnTo>
                  <a:pt x="39701" y="22146"/>
                </a:lnTo>
                <a:lnTo>
                  <a:pt x="37902" y="26332"/>
                </a:lnTo>
                <a:lnTo>
                  <a:pt x="35496" y="31127"/>
                </a:lnTo>
                <a:lnTo>
                  <a:pt x="31882" y="35913"/>
                </a:lnTo>
                <a:lnTo>
                  <a:pt x="37420" y="35913"/>
                </a:lnTo>
                <a:lnTo>
                  <a:pt x="38502" y="34120"/>
                </a:lnTo>
                <a:lnTo>
                  <a:pt x="40309" y="29926"/>
                </a:lnTo>
                <a:lnTo>
                  <a:pt x="41508" y="25140"/>
                </a:lnTo>
                <a:lnTo>
                  <a:pt x="42107" y="20946"/>
                </a:lnTo>
                <a:lnTo>
                  <a:pt x="42715" y="17360"/>
                </a:lnTo>
                <a:lnTo>
                  <a:pt x="45121" y="12565"/>
                </a:lnTo>
                <a:lnTo>
                  <a:pt x="48727" y="7779"/>
                </a:lnTo>
                <a:lnTo>
                  <a:pt x="52940" y="2393"/>
                </a:lnTo>
                <a:lnTo>
                  <a:pt x="53540" y="600"/>
                </a:lnTo>
                <a:lnTo>
                  <a:pt x="52940" y="0"/>
                </a:lnTo>
                <a:close/>
              </a:path>
            </a:pathLst>
          </a:custGeom>
          <a:solidFill>
            <a:srgbClr val="B9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679000" y="2110756"/>
            <a:ext cx="94615" cy="43180"/>
          </a:xfrm>
          <a:custGeom>
            <a:avLst/>
            <a:gdLst/>
            <a:ahLst/>
            <a:cxnLst/>
            <a:rect l="l" t="t" r="r" b="b"/>
            <a:pathLst>
              <a:path w="94614" h="43180">
                <a:moveTo>
                  <a:pt x="61961" y="20946"/>
                </a:moveTo>
                <a:lnTo>
                  <a:pt x="39701" y="20946"/>
                </a:lnTo>
                <a:lnTo>
                  <a:pt x="45113" y="21546"/>
                </a:lnTo>
                <a:lnTo>
                  <a:pt x="49326" y="22738"/>
                </a:lnTo>
                <a:lnTo>
                  <a:pt x="52940" y="23939"/>
                </a:lnTo>
                <a:lnTo>
                  <a:pt x="54139" y="28725"/>
                </a:lnTo>
                <a:lnTo>
                  <a:pt x="57745" y="33520"/>
                </a:lnTo>
                <a:lnTo>
                  <a:pt x="62557" y="38306"/>
                </a:lnTo>
                <a:lnTo>
                  <a:pt x="67978" y="41900"/>
                </a:lnTo>
                <a:lnTo>
                  <a:pt x="72183" y="43092"/>
                </a:lnTo>
                <a:lnTo>
                  <a:pt x="75197" y="43092"/>
                </a:lnTo>
                <a:lnTo>
                  <a:pt x="75797" y="42492"/>
                </a:lnTo>
                <a:lnTo>
                  <a:pt x="73990" y="40699"/>
                </a:lnTo>
                <a:lnTo>
                  <a:pt x="67978" y="37105"/>
                </a:lnTo>
                <a:lnTo>
                  <a:pt x="63165" y="32919"/>
                </a:lnTo>
                <a:lnTo>
                  <a:pt x="59551" y="29326"/>
                </a:lnTo>
                <a:lnTo>
                  <a:pt x="58352" y="25732"/>
                </a:lnTo>
                <a:lnTo>
                  <a:pt x="72579" y="25732"/>
                </a:lnTo>
                <a:lnTo>
                  <a:pt x="69777" y="24539"/>
                </a:lnTo>
                <a:lnTo>
                  <a:pt x="65572" y="23339"/>
                </a:lnTo>
                <a:lnTo>
                  <a:pt x="63165" y="22146"/>
                </a:lnTo>
                <a:lnTo>
                  <a:pt x="61358" y="21546"/>
                </a:lnTo>
                <a:lnTo>
                  <a:pt x="61961" y="20946"/>
                </a:lnTo>
                <a:close/>
              </a:path>
              <a:path w="94614" h="43180">
                <a:moveTo>
                  <a:pt x="48127" y="0"/>
                </a:moveTo>
                <a:lnTo>
                  <a:pt x="33081" y="7779"/>
                </a:lnTo>
                <a:lnTo>
                  <a:pt x="30675" y="9572"/>
                </a:lnTo>
                <a:lnTo>
                  <a:pt x="27669" y="12565"/>
                </a:lnTo>
                <a:lnTo>
                  <a:pt x="2406" y="12565"/>
                </a:lnTo>
                <a:lnTo>
                  <a:pt x="0" y="13166"/>
                </a:lnTo>
                <a:lnTo>
                  <a:pt x="599" y="13766"/>
                </a:lnTo>
                <a:lnTo>
                  <a:pt x="599" y="16159"/>
                </a:lnTo>
                <a:lnTo>
                  <a:pt x="12031" y="16159"/>
                </a:lnTo>
                <a:lnTo>
                  <a:pt x="20450" y="17352"/>
                </a:lnTo>
                <a:lnTo>
                  <a:pt x="23456" y="18552"/>
                </a:lnTo>
                <a:lnTo>
                  <a:pt x="25862" y="19153"/>
                </a:lnTo>
                <a:lnTo>
                  <a:pt x="27669" y="20345"/>
                </a:lnTo>
                <a:lnTo>
                  <a:pt x="29476" y="23939"/>
                </a:lnTo>
                <a:lnTo>
                  <a:pt x="31882" y="29326"/>
                </a:lnTo>
                <a:lnTo>
                  <a:pt x="36095" y="34712"/>
                </a:lnTo>
                <a:lnTo>
                  <a:pt x="41508" y="38906"/>
                </a:lnTo>
                <a:lnTo>
                  <a:pt x="44514" y="39507"/>
                </a:lnTo>
                <a:lnTo>
                  <a:pt x="45113" y="38906"/>
                </a:lnTo>
                <a:lnTo>
                  <a:pt x="44514" y="37706"/>
                </a:lnTo>
                <a:lnTo>
                  <a:pt x="42107" y="35313"/>
                </a:lnTo>
                <a:lnTo>
                  <a:pt x="39101" y="31719"/>
                </a:lnTo>
                <a:lnTo>
                  <a:pt x="37294" y="28133"/>
                </a:lnTo>
                <a:lnTo>
                  <a:pt x="36095" y="23939"/>
                </a:lnTo>
                <a:lnTo>
                  <a:pt x="35488" y="20946"/>
                </a:lnTo>
                <a:lnTo>
                  <a:pt x="61961" y="20946"/>
                </a:lnTo>
                <a:lnTo>
                  <a:pt x="64364" y="18552"/>
                </a:lnTo>
                <a:lnTo>
                  <a:pt x="54739" y="18552"/>
                </a:lnTo>
                <a:lnTo>
                  <a:pt x="48727" y="17352"/>
                </a:lnTo>
                <a:lnTo>
                  <a:pt x="45721" y="17352"/>
                </a:lnTo>
                <a:lnTo>
                  <a:pt x="43315" y="16760"/>
                </a:lnTo>
                <a:lnTo>
                  <a:pt x="37894" y="16760"/>
                </a:lnTo>
                <a:lnTo>
                  <a:pt x="37294" y="13166"/>
                </a:lnTo>
                <a:lnTo>
                  <a:pt x="38502" y="8972"/>
                </a:lnTo>
                <a:lnTo>
                  <a:pt x="41508" y="5386"/>
                </a:lnTo>
                <a:lnTo>
                  <a:pt x="45721" y="2985"/>
                </a:lnTo>
                <a:lnTo>
                  <a:pt x="48727" y="1192"/>
                </a:lnTo>
                <a:lnTo>
                  <a:pt x="49326" y="592"/>
                </a:lnTo>
                <a:lnTo>
                  <a:pt x="48127" y="0"/>
                </a:lnTo>
                <a:close/>
              </a:path>
              <a:path w="94614" h="43180">
                <a:moveTo>
                  <a:pt x="72579" y="25732"/>
                </a:moveTo>
                <a:lnTo>
                  <a:pt x="58352" y="25732"/>
                </a:lnTo>
                <a:lnTo>
                  <a:pt x="61958" y="27533"/>
                </a:lnTo>
                <a:lnTo>
                  <a:pt x="66771" y="29326"/>
                </a:lnTo>
                <a:lnTo>
                  <a:pt x="71583" y="29926"/>
                </a:lnTo>
                <a:lnTo>
                  <a:pt x="76996" y="31127"/>
                </a:lnTo>
                <a:lnTo>
                  <a:pt x="81809" y="31719"/>
                </a:lnTo>
                <a:lnTo>
                  <a:pt x="86022" y="32319"/>
                </a:lnTo>
                <a:lnTo>
                  <a:pt x="89636" y="32919"/>
                </a:lnTo>
                <a:lnTo>
                  <a:pt x="93840" y="32919"/>
                </a:lnTo>
                <a:lnTo>
                  <a:pt x="94448" y="31719"/>
                </a:lnTo>
                <a:lnTo>
                  <a:pt x="92641" y="30526"/>
                </a:lnTo>
                <a:lnTo>
                  <a:pt x="90235" y="29926"/>
                </a:lnTo>
                <a:lnTo>
                  <a:pt x="83016" y="28725"/>
                </a:lnTo>
                <a:lnTo>
                  <a:pt x="78203" y="27533"/>
                </a:lnTo>
                <a:lnTo>
                  <a:pt x="73990" y="26332"/>
                </a:lnTo>
                <a:lnTo>
                  <a:pt x="72579" y="25732"/>
                </a:lnTo>
                <a:close/>
              </a:path>
              <a:path w="94614" h="43180">
                <a:moveTo>
                  <a:pt x="72183" y="11373"/>
                </a:moveTo>
                <a:lnTo>
                  <a:pt x="68578" y="11373"/>
                </a:lnTo>
                <a:lnTo>
                  <a:pt x="63765" y="13166"/>
                </a:lnTo>
                <a:lnTo>
                  <a:pt x="59551" y="15559"/>
                </a:lnTo>
                <a:lnTo>
                  <a:pt x="57145" y="18552"/>
                </a:lnTo>
                <a:lnTo>
                  <a:pt x="64364" y="18552"/>
                </a:lnTo>
                <a:lnTo>
                  <a:pt x="67370" y="16760"/>
                </a:lnTo>
                <a:lnTo>
                  <a:pt x="70384" y="15559"/>
                </a:lnTo>
                <a:lnTo>
                  <a:pt x="73390" y="14959"/>
                </a:lnTo>
                <a:lnTo>
                  <a:pt x="75797" y="14358"/>
                </a:lnTo>
                <a:lnTo>
                  <a:pt x="76396" y="13766"/>
                </a:lnTo>
                <a:lnTo>
                  <a:pt x="75197" y="12565"/>
                </a:lnTo>
                <a:lnTo>
                  <a:pt x="72183" y="11373"/>
                </a:lnTo>
                <a:close/>
              </a:path>
            </a:pathLst>
          </a:custGeom>
          <a:solidFill>
            <a:srgbClr val="B9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669374" y="2149062"/>
            <a:ext cx="77470" cy="87630"/>
          </a:xfrm>
          <a:custGeom>
            <a:avLst/>
            <a:gdLst/>
            <a:ahLst/>
            <a:cxnLst/>
            <a:rect l="l" t="t" r="r" b="b"/>
            <a:pathLst>
              <a:path w="77469" h="87630">
                <a:moveTo>
                  <a:pt x="48121" y="39507"/>
                </a:moveTo>
                <a:lnTo>
                  <a:pt x="41508" y="39507"/>
                </a:lnTo>
                <a:lnTo>
                  <a:pt x="48727" y="46686"/>
                </a:lnTo>
                <a:lnTo>
                  <a:pt x="52940" y="53273"/>
                </a:lnTo>
                <a:lnTo>
                  <a:pt x="58352" y="59861"/>
                </a:lnTo>
                <a:lnTo>
                  <a:pt x="63165" y="67040"/>
                </a:lnTo>
                <a:lnTo>
                  <a:pt x="67978" y="73627"/>
                </a:lnTo>
                <a:lnTo>
                  <a:pt x="71583" y="79614"/>
                </a:lnTo>
                <a:lnTo>
                  <a:pt x="73990" y="83800"/>
                </a:lnTo>
                <a:lnTo>
                  <a:pt x="75797" y="86794"/>
                </a:lnTo>
                <a:lnTo>
                  <a:pt x="76996" y="87394"/>
                </a:lnTo>
                <a:lnTo>
                  <a:pt x="76996" y="85601"/>
                </a:lnTo>
                <a:lnTo>
                  <a:pt x="76396" y="82608"/>
                </a:lnTo>
                <a:lnTo>
                  <a:pt x="74589" y="79014"/>
                </a:lnTo>
                <a:lnTo>
                  <a:pt x="71583" y="73627"/>
                </a:lnTo>
                <a:lnTo>
                  <a:pt x="63165" y="59260"/>
                </a:lnTo>
                <a:lnTo>
                  <a:pt x="57753" y="52073"/>
                </a:lnTo>
                <a:lnTo>
                  <a:pt x="53540" y="45494"/>
                </a:lnTo>
                <a:lnTo>
                  <a:pt x="49326" y="40707"/>
                </a:lnTo>
                <a:lnTo>
                  <a:pt x="48121" y="39507"/>
                </a:lnTo>
                <a:close/>
              </a:path>
              <a:path w="77469" h="87630">
                <a:moveTo>
                  <a:pt x="28062" y="17960"/>
                </a:moveTo>
                <a:lnTo>
                  <a:pt x="19251" y="17960"/>
                </a:lnTo>
                <a:lnTo>
                  <a:pt x="20450" y="18552"/>
                </a:lnTo>
                <a:lnTo>
                  <a:pt x="21058" y="19753"/>
                </a:lnTo>
                <a:lnTo>
                  <a:pt x="22257" y="21546"/>
                </a:lnTo>
                <a:lnTo>
                  <a:pt x="25262" y="24539"/>
                </a:lnTo>
                <a:lnTo>
                  <a:pt x="32482" y="32919"/>
                </a:lnTo>
                <a:lnTo>
                  <a:pt x="34888" y="35913"/>
                </a:lnTo>
                <a:lnTo>
                  <a:pt x="33604" y="43693"/>
                </a:lnTo>
                <a:lnTo>
                  <a:pt x="32655" y="50280"/>
                </a:lnTo>
                <a:lnTo>
                  <a:pt x="32574" y="52073"/>
                </a:lnTo>
                <a:lnTo>
                  <a:pt x="33689" y="59260"/>
                </a:lnTo>
                <a:lnTo>
                  <a:pt x="38502" y="65848"/>
                </a:lnTo>
                <a:lnTo>
                  <a:pt x="37294" y="58060"/>
                </a:lnTo>
                <a:lnTo>
                  <a:pt x="37294" y="50280"/>
                </a:lnTo>
                <a:lnTo>
                  <a:pt x="38502" y="43693"/>
                </a:lnTo>
                <a:lnTo>
                  <a:pt x="41508" y="39507"/>
                </a:lnTo>
                <a:lnTo>
                  <a:pt x="48121" y="39507"/>
                </a:lnTo>
                <a:lnTo>
                  <a:pt x="46320" y="37714"/>
                </a:lnTo>
                <a:lnTo>
                  <a:pt x="48127" y="36513"/>
                </a:lnTo>
                <a:lnTo>
                  <a:pt x="50534" y="34721"/>
                </a:lnTo>
                <a:lnTo>
                  <a:pt x="55347" y="33520"/>
                </a:lnTo>
                <a:lnTo>
                  <a:pt x="57145" y="32919"/>
                </a:lnTo>
                <a:lnTo>
                  <a:pt x="67373" y="32919"/>
                </a:lnTo>
                <a:lnTo>
                  <a:pt x="66771" y="32319"/>
                </a:lnTo>
                <a:lnTo>
                  <a:pt x="42107" y="32319"/>
                </a:lnTo>
                <a:lnTo>
                  <a:pt x="37894" y="28734"/>
                </a:lnTo>
                <a:lnTo>
                  <a:pt x="33689" y="24539"/>
                </a:lnTo>
                <a:lnTo>
                  <a:pt x="29476" y="20954"/>
                </a:lnTo>
                <a:lnTo>
                  <a:pt x="27069" y="18552"/>
                </a:lnTo>
                <a:lnTo>
                  <a:pt x="28062" y="17960"/>
                </a:lnTo>
                <a:close/>
              </a:path>
              <a:path w="77469" h="87630">
                <a:moveTo>
                  <a:pt x="2406" y="0"/>
                </a:moveTo>
                <a:lnTo>
                  <a:pt x="0" y="0"/>
                </a:lnTo>
                <a:lnTo>
                  <a:pt x="3005" y="2393"/>
                </a:lnTo>
                <a:lnTo>
                  <a:pt x="6619" y="6587"/>
                </a:lnTo>
                <a:lnTo>
                  <a:pt x="10225" y="11373"/>
                </a:lnTo>
                <a:lnTo>
                  <a:pt x="12631" y="13766"/>
                </a:lnTo>
                <a:lnTo>
                  <a:pt x="10989" y="19753"/>
                </a:lnTo>
                <a:lnTo>
                  <a:pt x="10862" y="30526"/>
                </a:lnTo>
                <a:lnTo>
                  <a:pt x="11432" y="39507"/>
                </a:lnTo>
                <a:lnTo>
                  <a:pt x="14438" y="46094"/>
                </a:lnTo>
                <a:lnTo>
                  <a:pt x="13931" y="39507"/>
                </a:lnTo>
                <a:lnTo>
                  <a:pt x="14023" y="35913"/>
                </a:lnTo>
                <a:lnTo>
                  <a:pt x="14438" y="30526"/>
                </a:lnTo>
                <a:lnTo>
                  <a:pt x="15637" y="23347"/>
                </a:lnTo>
                <a:lnTo>
                  <a:pt x="18043" y="19153"/>
                </a:lnTo>
                <a:lnTo>
                  <a:pt x="19251" y="17960"/>
                </a:lnTo>
                <a:lnTo>
                  <a:pt x="28062" y="17960"/>
                </a:lnTo>
                <a:lnTo>
                  <a:pt x="30075" y="16760"/>
                </a:lnTo>
                <a:lnTo>
                  <a:pt x="34289" y="16159"/>
                </a:lnTo>
                <a:lnTo>
                  <a:pt x="39101" y="15559"/>
                </a:lnTo>
                <a:lnTo>
                  <a:pt x="45113" y="15559"/>
                </a:lnTo>
                <a:lnTo>
                  <a:pt x="44514" y="14967"/>
                </a:lnTo>
                <a:lnTo>
                  <a:pt x="42107" y="14367"/>
                </a:lnTo>
                <a:lnTo>
                  <a:pt x="40300" y="14367"/>
                </a:lnTo>
                <a:lnTo>
                  <a:pt x="37894" y="13766"/>
                </a:lnTo>
                <a:lnTo>
                  <a:pt x="34888" y="13166"/>
                </a:lnTo>
                <a:lnTo>
                  <a:pt x="31882" y="13166"/>
                </a:lnTo>
                <a:lnTo>
                  <a:pt x="28876" y="12565"/>
                </a:lnTo>
                <a:lnTo>
                  <a:pt x="21657" y="12565"/>
                </a:lnTo>
                <a:lnTo>
                  <a:pt x="19251" y="11973"/>
                </a:lnTo>
                <a:lnTo>
                  <a:pt x="16245" y="10172"/>
                </a:lnTo>
                <a:lnTo>
                  <a:pt x="7219" y="2993"/>
                </a:lnTo>
                <a:lnTo>
                  <a:pt x="4812" y="1200"/>
                </a:lnTo>
                <a:lnTo>
                  <a:pt x="2406" y="0"/>
                </a:lnTo>
                <a:close/>
              </a:path>
              <a:path w="77469" h="87630">
                <a:moveTo>
                  <a:pt x="67373" y="32919"/>
                </a:moveTo>
                <a:lnTo>
                  <a:pt x="59551" y="32919"/>
                </a:lnTo>
                <a:lnTo>
                  <a:pt x="61958" y="33520"/>
                </a:lnTo>
                <a:lnTo>
                  <a:pt x="67978" y="36513"/>
                </a:lnTo>
                <a:lnTo>
                  <a:pt x="69777" y="37114"/>
                </a:lnTo>
                <a:lnTo>
                  <a:pt x="69777" y="36513"/>
                </a:lnTo>
                <a:lnTo>
                  <a:pt x="68578" y="34120"/>
                </a:lnTo>
                <a:lnTo>
                  <a:pt x="67373" y="32919"/>
                </a:lnTo>
                <a:close/>
              </a:path>
              <a:path w="77469" h="87630">
                <a:moveTo>
                  <a:pt x="56546" y="29334"/>
                </a:moveTo>
                <a:lnTo>
                  <a:pt x="52332" y="29334"/>
                </a:lnTo>
                <a:lnTo>
                  <a:pt x="48127" y="29926"/>
                </a:lnTo>
                <a:lnTo>
                  <a:pt x="45113" y="30526"/>
                </a:lnTo>
                <a:lnTo>
                  <a:pt x="42107" y="32319"/>
                </a:lnTo>
                <a:lnTo>
                  <a:pt x="66771" y="32319"/>
                </a:lnTo>
                <a:lnTo>
                  <a:pt x="63765" y="31127"/>
                </a:lnTo>
                <a:lnTo>
                  <a:pt x="60159" y="29926"/>
                </a:lnTo>
                <a:lnTo>
                  <a:pt x="56546" y="29334"/>
                </a:lnTo>
                <a:close/>
              </a:path>
              <a:path w="77469" h="87630">
                <a:moveTo>
                  <a:pt x="45113" y="15559"/>
                </a:moveTo>
                <a:lnTo>
                  <a:pt x="39101" y="15559"/>
                </a:lnTo>
                <a:lnTo>
                  <a:pt x="43315" y="16159"/>
                </a:lnTo>
                <a:lnTo>
                  <a:pt x="45113" y="16760"/>
                </a:lnTo>
                <a:lnTo>
                  <a:pt x="45721" y="16159"/>
                </a:lnTo>
                <a:lnTo>
                  <a:pt x="45113" y="15559"/>
                </a:lnTo>
                <a:close/>
              </a:path>
            </a:pathLst>
          </a:custGeom>
          <a:solidFill>
            <a:srgbClr val="B9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603201" y="2156842"/>
            <a:ext cx="57785" cy="101600"/>
          </a:xfrm>
          <a:custGeom>
            <a:avLst/>
            <a:gdLst/>
            <a:ahLst/>
            <a:cxnLst/>
            <a:rect l="l" t="t" r="r" b="b"/>
            <a:pathLst>
              <a:path w="57785" h="101600">
                <a:moveTo>
                  <a:pt x="27070" y="68841"/>
                </a:moveTo>
                <a:lnTo>
                  <a:pt x="22257" y="68841"/>
                </a:lnTo>
                <a:lnTo>
                  <a:pt x="21658" y="71835"/>
                </a:lnTo>
                <a:lnTo>
                  <a:pt x="20451" y="75420"/>
                </a:lnTo>
                <a:lnTo>
                  <a:pt x="18652" y="79614"/>
                </a:lnTo>
                <a:lnTo>
                  <a:pt x="16246" y="84401"/>
                </a:lnTo>
                <a:lnTo>
                  <a:pt x="12632" y="88595"/>
                </a:lnTo>
                <a:lnTo>
                  <a:pt x="9626" y="92781"/>
                </a:lnTo>
                <a:lnTo>
                  <a:pt x="6012" y="95774"/>
                </a:lnTo>
                <a:lnTo>
                  <a:pt x="601" y="99368"/>
                </a:lnTo>
                <a:lnTo>
                  <a:pt x="0" y="100560"/>
                </a:lnTo>
                <a:lnTo>
                  <a:pt x="601" y="101161"/>
                </a:lnTo>
                <a:lnTo>
                  <a:pt x="3007" y="100560"/>
                </a:lnTo>
                <a:lnTo>
                  <a:pt x="5413" y="99368"/>
                </a:lnTo>
                <a:lnTo>
                  <a:pt x="25263" y="74828"/>
                </a:lnTo>
                <a:lnTo>
                  <a:pt x="27070" y="68841"/>
                </a:lnTo>
                <a:close/>
              </a:path>
              <a:path w="57785" h="101600">
                <a:moveTo>
                  <a:pt x="35614" y="68841"/>
                </a:moveTo>
                <a:lnTo>
                  <a:pt x="27070" y="68841"/>
                </a:lnTo>
                <a:lnTo>
                  <a:pt x="31283" y="70034"/>
                </a:lnTo>
                <a:lnTo>
                  <a:pt x="34889" y="73027"/>
                </a:lnTo>
                <a:lnTo>
                  <a:pt x="37295" y="77221"/>
                </a:lnTo>
                <a:lnTo>
                  <a:pt x="37295" y="80815"/>
                </a:lnTo>
                <a:lnTo>
                  <a:pt x="36096" y="84401"/>
                </a:lnTo>
                <a:lnTo>
                  <a:pt x="36096" y="86794"/>
                </a:lnTo>
                <a:lnTo>
                  <a:pt x="36696" y="87394"/>
                </a:lnTo>
                <a:lnTo>
                  <a:pt x="38503" y="85601"/>
                </a:lnTo>
                <a:lnTo>
                  <a:pt x="40909" y="82007"/>
                </a:lnTo>
                <a:lnTo>
                  <a:pt x="40909" y="80215"/>
                </a:lnTo>
                <a:lnTo>
                  <a:pt x="40301" y="77822"/>
                </a:lnTo>
                <a:lnTo>
                  <a:pt x="38503" y="73627"/>
                </a:lnTo>
                <a:lnTo>
                  <a:pt x="36096" y="69442"/>
                </a:lnTo>
                <a:lnTo>
                  <a:pt x="35614" y="68841"/>
                </a:lnTo>
                <a:close/>
              </a:path>
              <a:path w="57785" h="101600">
                <a:moveTo>
                  <a:pt x="34889" y="46694"/>
                </a:moveTo>
                <a:lnTo>
                  <a:pt x="28269" y="46694"/>
                </a:lnTo>
                <a:lnTo>
                  <a:pt x="28269" y="52673"/>
                </a:lnTo>
                <a:lnTo>
                  <a:pt x="27070" y="57468"/>
                </a:lnTo>
                <a:lnTo>
                  <a:pt x="25863" y="61653"/>
                </a:lnTo>
                <a:lnTo>
                  <a:pt x="24064" y="64647"/>
                </a:lnTo>
                <a:lnTo>
                  <a:pt x="16845" y="67040"/>
                </a:lnTo>
                <a:lnTo>
                  <a:pt x="10825" y="70634"/>
                </a:lnTo>
                <a:lnTo>
                  <a:pt x="8419" y="73027"/>
                </a:lnTo>
                <a:lnTo>
                  <a:pt x="6620" y="75420"/>
                </a:lnTo>
                <a:lnTo>
                  <a:pt x="5413" y="78414"/>
                </a:lnTo>
                <a:lnTo>
                  <a:pt x="4813" y="81407"/>
                </a:lnTo>
                <a:lnTo>
                  <a:pt x="9026" y="77221"/>
                </a:lnTo>
                <a:lnTo>
                  <a:pt x="13839" y="73027"/>
                </a:lnTo>
                <a:lnTo>
                  <a:pt x="18652" y="70034"/>
                </a:lnTo>
                <a:lnTo>
                  <a:pt x="22257" y="68841"/>
                </a:lnTo>
                <a:lnTo>
                  <a:pt x="35614" y="68841"/>
                </a:lnTo>
                <a:lnTo>
                  <a:pt x="33690" y="66448"/>
                </a:lnTo>
                <a:lnTo>
                  <a:pt x="31883" y="64647"/>
                </a:lnTo>
                <a:lnTo>
                  <a:pt x="33082" y="59861"/>
                </a:lnTo>
                <a:lnTo>
                  <a:pt x="33690" y="54474"/>
                </a:lnTo>
                <a:lnTo>
                  <a:pt x="34889" y="49088"/>
                </a:lnTo>
                <a:lnTo>
                  <a:pt x="34889" y="46694"/>
                </a:lnTo>
                <a:close/>
              </a:path>
              <a:path w="57785" h="101600">
                <a:moveTo>
                  <a:pt x="46690" y="43701"/>
                </a:moveTo>
                <a:lnTo>
                  <a:pt x="36096" y="43701"/>
                </a:lnTo>
                <a:lnTo>
                  <a:pt x="37895" y="44293"/>
                </a:lnTo>
                <a:lnTo>
                  <a:pt x="40909" y="45494"/>
                </a:lnTo>
                <a:lnTo>
                  <a:pt x="44514" y="47887"/>
                </a:lnTo>
                <a:lnTo>
                  <a:pt x="47520" y="50880"/>
                </a:lnTo>
                <a:lnTo>
                  <a:pt x="50535" y="55667"/>
                </a:lnTo>
                <a:lnTo>
                  <a:pt x="51734" y="62254"/>
                </a:lnTo>
                <a:lnTo>
                  <a:pt x="52333" y="64647"/>
                </a:lnTo>
                <a:lnTo>
                  <a:pt x="52941" y="65247"/>
                </a:lnTo>
                <a:lnTo>
                  <a:pt x="54140" y="64647"/>
                </a:lnTo>
                <a:lnTo>
                  <a:pt x="54020" y="58660"/>
                </a:lnTo>
                <a:lnTo>
                  <a:pt x="53540" y="56267"/>
                </a:lnTo>
                <a:lnTo>
                  <a:pt x="52333" y="52081"/>
                </a:lnTo>
                <a:lnTo>
                  <a:pt x="50535" y="48487"/>
                </a:lnTo>
                <a:lnTo>
                  <a:pt x="48128" y="44893"/>
                </a:lnTo>
                <a:lnTo>
                  <a:pt x="46690" y="43701"/>
                </a:lnTo>
                <a:close/>
              </a:path>
              <a:path w="57785" h="101600">
                <a:moveTo>
                  <a:pt x="39702" y="25140"/>
                </a:moveTo>
                <a:lnTo>
                  <a:pt x="32482" y="25140"/>
                </a:lnTo>
                <a:lnTo>
                  <a:pt x="31883" y="30526"/>
                </a:lnTo>
                <a:lnTo>
                  <a:pt x="30676" y="35321"/>
                </a:lnTo>
                <a:lnTo>
                  <a:pt x="28877" y="38906"/>
                </a:lnTo>
                <a:lnTo>
                  <a:pt x="27670" y="41900"/>
                </a:lnTo>
                <a:lnTo>
                  <a:pt x="23456" y="42500"/>
                </a:lnTo>
                <a:lnTo>
                  <a:pt x="18652" y="44293"/>
                </a:lnTo>
                <a:lnTo>
                  <a:pt x="15038" y="45494"/>
                </a:lnTo>
                <a:lnTo>
                  <a:pt x="7819" y="50280"/>
                </a:lnTo>
                <a:lnTo>
                  <a:pt x="5413" y="52673"/>
                </a:lnTo>
                <a:lnTo>
                  <a:pt x="4214" y="55667"/>
                </a:lnTo>
                <a:lnTo>
                  <a:pt x="3729" y="58068"/>
                </a:lnTo>
                <a:lnTo>
                  <a:pt x="3609" y="60461"/>
                </a:lnTo>
                <a:lnTo>
                  <a:pt x="4214" y="61061"/>
                </a:lnTo>
                <a:lnTo>
                  <a:pt x="5413" y="59861"/>
                </a:lnTo>
                <a:lnTo>
                  <a:pt x="6012" y="58068"/>
                </a:lnTo>
                <a:lnTo>
                  <a:pt x="7220" y="56267"/>
                </a:lnTo>
                <a:lnTo>
                  <a:pt x="28269" y="46694"/>
                </a:lnTo>
                <a:lnTo>
                  <a:pt x="34889" y="46694"/>
                </a:lnTo>
                <a:lnTo>
                  <a:pt x="34889" y="45494"/>
                </a:lnTo>
                <a:lnTo>
                  <a:pt x="35488" y="43701"/>
                </a:lnTo>
                <a:lnTo>
                  <a:pt x="46690" y="43701"/>
                </a:lnTo>
                <a:lnTo>
                  <a:pt x="40909" y="38906"/>
                </a:lnTo>
                <a:lnTo>
                  <a:pt x="36096" y="37714"/>
                </a:lnTo>
                <a:lnTo>
                  <a:pt x="37295" y="34721"/>
                </a:lnTo>
                <a:lnTo>
                  <a:pt x="38503" y="30526"/>
                </a:lnTo>
                <a:lnTo>
                  <a:pt x="39702" y="26941"/>
                </a:lnTo>
                <a:lnTo>
                  <a:pt x="39702" y="25140"/>
                </a:lnTo>
                <a:close/>
              </a:path>
              <a:path w="57785" h="101600">
                <a:moveTo>
                  <a:pt x="51729" y="24539"/>
                </a:moveTo>
                <a:lnTo>
                  <a:pt x="39702" y="24539"/>
                </a:lnTo>
                <a:lnTo>
                  <a:pt x="44514" y="25740"/>
                </a:lnTo>
                <a:lnTo>
                  <a:pt x="49927" y="27533"/>
                </a:lnTo>
                <a:lnTo>
                  <a:pt x="53540" y="31127"/>
                </a:lnTo>
                <a:lnTo>
                  <a:pt x="55947" y="36513"/>
                </a:lnTo>
                <a:lnTo>
                  <a:pt x="56546" y="38906"/>
                </a:lnTo>
                <a:lnTo>
                  <a:pt x="57146" y="39507"/>
                </a:lnTo>
                <a:lnTo>
                  <a:pt x="57745" y="38314"/>
                </a:lnTo>
                <a:lnTo>
                  <a:pt x="57745" y="35321"/>
                </a:lnTo>
                <a:lnTo>
                  <a:pt x="55947" y="30526"/>
                </a:lnTo>
                <a:lnTo>
                  <a:pt x="52333" y="25140"/>
                </a:lnTo>
                <a:lnTo>
                  <a:pt x="51729" y="24539"/>
                </a:lnTo>
                <a:close/>
              </a:path>
              <a:path w="57785" h="101600">
                <a:moveTo>
                  <a:pt x="41509" y="0"/>
                </a:moveTo>
                <a:lnTo>
                  <a:pt x="40301" y="0"/>
                </a:lnTo>
                <a:lnTo>
                  <a:pt x="39102" y="2393"/>
                </a:lnTo>
                <a:lnTo>
                  <a:pt x="38503" y="4786"/>
                </a:lnTo>
                <a:lnTo>
                  <a:pt x="38503" y="8980"/>
                </a:lnTo>
                <a:lnTo>
                  <a:pt x="37895" y="12574"/>
                </a:lnTo>
                <a:lnTo>
                  <a:pt x="36696" y="14967"/>
                </a:lnTo>
                <a:lnTo>
                  <a:pt x="34889" y="16760"/>
                </a:lnTo>
                <a:lnTo>
                  <a:pt x="31883" y="18561"/>
                </a:lnTo>
                <a:lnTo>
                  <a:pt x="27670" y="20353"/>
                </a:lnTo>
                <a:lnTo>
                  <a:pt x="23456" y="22747"/>
                </a:lnTo>
                <a:lnTo>
                  <a:pt x="13839" y="27533"/>
                </a:lnTo>
                <a:lnTo>
                  <a:pt x="10225" y="29934"/>
                </a:lnTo>
                <a:lnTo>
                  <a:pt x="7220" y="32928"/>
                </a:lnTo>
                <a:lnTo>
                  <a:pt x="6012" y="35321"/>
                </a:lnTo>
                <a:lnTo>
                  <a:pt x="6012" y="37114"/>
                </a:lnTo>
                <a:lnTo>
                  <a:pt x="6620" y="37714"/>
                </a:lnTo>
                <a:lnTo>
                  <a:pt x="7220" y="37114"/>
                </a:lnTo>
                <a:lnTo>
                  <a:pt x="9026" y="35913"/>
                </a:lnTo>
                <a:lnTo>
                  <a:pt x="13231" y="31727"/>
                </a:lnTo>
                <a:lnTo>
                  <a:pt x="16246" y="29934"/>
                </a:lnTo>
                <a:lnTo>
                  <a:pt x="19251" y="28734"/>
                </a:lnTo>
                <a:lnTo>
                  <a:pt x="22257" y="26941"/>
                </a:lnTo>
                <a:lnTo>
                  <a:pt x="25863" y="26340"/>
                </a:lnTo>
                <a:lnTo>
                  <a:pt x="29477" y="25140"/>
                </a:lnTo>
                <a:lnTo>
                  <a:pt x="39702" y="25140"/>
                </a:lnTo>
                <a:lnTo>
                  <a:pt x="39702" y="24539"/>
                </a:lnTo>
                <a:lnTo>
                  <a:pt x="51729" y="24539"/>
                </a:lnTo>
                <a:lnTo>
                  <a:pt x="47520" y="20353"/>
                </a:lnTo>
                <a:lnTo>
                  <a:pt x="42708" y="18561"/>
                </a:lnTo>
                <a:lnTo>
                  <a:pt x="42708" y="2393"/>
                </a:lnTo>
                <a:lnTo>
                  <a:pt x="41509" y="0"/>
                </a:lnTo>
                <a:close/>
              </a:path>
            </a:pathLst>
          </a:custGeom>
          <a:solidFill>
            <a:srgbClr val="B9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539435" y="2133495"/>
            <a:ext cx="92710" cy="52705"/>
          </a:xfrm>
          <a:custGeom>
            <a:avLst/>
            <a:gdLst/>
            <a:ahLst/>
            <a:cxnLst/>
            <a:rect l="l" t="t" r="r" b="b"/>
            <a:pathLst>
              <a:path w="92710" h="52705">
                <a:moveTo>
                  <a:pt x="44648" y="34120"/>
                </a:moveTo>
                <a:lnTo>
                  <a:pt x="38499" y="34120"/>
                </a:lnTo>
                <a:lnTo>
                  <a:pt x="40906" y="37714"/>
                </a:lnTo>
                <a:lnTo>
                  <a:pt x="41508" y="41908"/>
                </a:lnTo>
                <a:lnTo>
                  <a:pt x="40304" y="46094"/>
                </a:lnTo>
                <a:lnTo>
                  <a:pt x="37898" y="50288"/>
                </a:lnTo>
                <a:lnTo>
                  <a:pt x="36695" y="51481"/>
                </a:lnTo>
                <a:lnTo>
                  <a:pt x="36695" y="52081"/>
                </a:lnTo>
                <a:lnTo>
                  <a:pt x="44983" y="39507"/>
                </a:lnTo>
                <a:lnTo>
                  <a:pt x="44982" y="37114"/>
                </a:lnTo>
                <a:lnTo>
                  <a:pt x="44648" y="34120"/>
                </a:lnTo>
                <a:close/>
              </a:path>
              <a:path w="92710" h="52705">
                <a:moveTo>
                  <a:pt x="21656" y="23347"/>
                </a:moveTo>
                <a:lnTo>
                  <a:pt x="18047" y="23347"/>
                </a:lnTo>
                <a:lnTo>
                  <a:pt x="15038" y="23947"/>
                </a:lnTo>
                <a:lnTo>
                  <a:pt x="12633" y="24548"/>
                </a:lnTo>
                <a:lnTo>
                  <a:pt x="15038" y="24548"/>
                </a:lnTo>
                <a:lnTo>
                  <a:pt x="17445" y="25148"/>
                </a:lnTo>
                <a:lnTo>
                  <a:pt x="29476" y="27541"/>
                </a:lnTo>
                <a:lnTo>
                  <a:pt x="34289" y="29934"/>
                </a:lnTo>
                <a:lnTo>
                  <a:pt x="31281" y="32928"/>
                </a:lnTo>
                <a:lnTo>
                  <a:pt x="10226" y="41308"/>
                </a:lnTo>
                <a:lnTo>
                  <a:pt x="6617" y="41908"/>
                </a:lnTo>
                <a:lnTo>
                  <a:pt x="1203" y="41908"/>
                </a:lnTo>
                <a:lnTo>
                  <a:pt x="0" y="42500"/>
                </a:lnTo>
                <a:lnTo>
                  <a:pt x="601" y="43101"/>
                </a:lnTo>
                <a:lnTo>
                  <a:pt x="3007" y="43701"/>
                </a:lnTo>
                <a:lnTo>
                  <a:pt x="9624" y="43701"/>
                </a:lnTo>
                <a:lnTo>
                  <a:pt x="19250" y="42500"/>
                </a:lnTo>
                <a:lnTo>
                  <a:pt x="24664" y="41308"/>
                </a:lnTo>
                <a:lnTo>
                  <a:pt x="29476" y="39507"/>
                </a:lnTo>
                <a:lnTo>
                  <a:pt x="34289" y="37114"/>
                </a:lnTo>
                <a:lnTo>
                  <a:pt x="38499" y="34120"/>
                </a:lnTo>
                <a:lnTo>
                  <a:pt x="44648" y="34120"/>
                </a:lnTo>
                <a:lnTo>
                  <a:pt x="44515" y="32928"/>
                </a:lnTo>
                <a:lnTo>
                  <a:pt x="48726" y="28734"/>
                </a:lnTo>
                <a:lnTo>
                  <a:pt x="50831" y="26340"/>
                </a:lnTo>
                <a:lnTo>
                  <a:pt x="41508" y="26340"/>
                </a:lnTo>
                <a:lnTo>
                  <a:pt x="34289" y="25148"/>
                </a:lnTo>
                <a:lnTo>
                  <a:pt x="21656" y="23347"/>
                </a:lnTo>
                <a:close/>
              </a:path>
              <a:path w="92710" h="52705">
                <a:moveTo>
                  <a:pt x="68195" y="18561"/>
                </a:moveTo>
                <a:lnTo>
                  <a:pt x="61960" y="18561"/>
                </a:lnTo>
                <a:lnTo>
                  <a:pt x="64367" y="22155"/>
                </a:lnTo>
                <a:lnTo>
                  <a:pt x="65570" y="26941"/>
                </a:lnTo>
                <a:lnTo>
                  <a:pt x="65570" y="32928"/>
                </a:lnTo>
                <a:lnTo>
                  <a:pt x="64367" y="37714"/>
                </a:lnTo>
                <a:lnTo>
                  <a:pt x="63766" y="39507"/>
                </a:lnTo>
                <a:lnTo>
                  <a:pt x="64367" y="40107"/>
                </a:lnTo>
                <a:lnTo>
                  <a:pt x="65570" y="40107"/>
                </a:lnTo>
                <a:lnTo>
                  <a:pt x="66773" y="38314"/>
                </a:lnTo>
                <a:lnTo>
                  <a:pt x="68579" y="34120"/>
                </a:lnTo>
                <a:lnTo>
                  <a:pt x="69778" y="28734"/>
                </a:lnTo>
                <a:lnTo>
                  <a:pt x="69179" y="22155"/>
                </a:lnTo>
                <a:lnTo>
                  <a:pt x="68195" y="18561"/>
                </a:lnTo>
                <a:close/>
              </a:path>
              <a:path w="92710" h="52705">
                <a:moveTo>
                  <a:pt x="37898" y="8388"/>
                </a:moveTo>
                <a:lnTo>
                  <a:pt x="31882" y="9580"/>
                </a:lnTo>
                <a:lnTo>
                  <a:pt x="30078" y="10781"/>
                </a:lnTo>
                <a:lnTo>
                  <a:pt x="30679" y="11373"/>
                </a:lnTo>
                <a:lnTo>
                  <a:pt x="34289" y="11373"/>
                </a:lnTo>
                <a:lnTo>
                  <a:pt x="37898" y="11973"/>
                </a:lnTo>
                <a:lnTo>
                  <a:pt x="43312" y="13775"/>
                </a:lnTo>
                <a:lnTo>
                  <a:pt x="47523" y="16168"/>
                </a:lnTo>
                <a:lnTo>
                  <a:pt x="50531" y="17960"/>
                </a:lnTo>
                <a:lnTo>
                  <a:pt x="48726" y="20353"/>
                </a:lnTo>
                <a:lnTo>
                  <a:pt x="46320" y="22747"/>
                </a:lnTo>
                <a:lnTo>
                  <a:pt x="43312" y="25148"/>
                </a:lnTo>
                <a:lnTo>
                  <a:pt x="41508" y="26340"/>
                </a:lnTo>
                <a:lnTo>
                  <a:pt x="50831" y="26340"/>
                </a:lnTo>
                <a:lnTo>
                  <a:pt x="52937" y="23947"/>
                </a:lnTo>
                <a:lnTo>
                  <a:pt x="57148" y="20353"/>
                </a:lnTo>
                <a:lnTo>
                  <a:pt x="61960" y="18561"/>
                </a:lnTo>
                <a:lnTo>
                  <a:pt x="68195" y="18561"/>
                </a:lnTo>
                <a:lnTo>
                  <a:pt x="67375" y="15567"/>
                </a:lnTo>
                <a:lnTo>
                  <a:pt x="69179" y="13775"/>
                </a:lnTo>
                <a:lnTo>
                  <a:pt x="54742" y="13775"/>
                </a:lnTo>
                <a:lnTo>
                  <a:pt x="52937" y="12574"/>
                </a:lnTo>
                <a:lnTo>
                  <a:pt x="50531" y="10781"/>
                </a:lnTo>
                <a:lnTo>
                  <a:pt x="47523" y="10181"/>
                </a:lnTo>
                <a:lnTo>
                  <a:pt x="44515" y="8980"/>
                </a:lnTo>
                <a:lnTo>
                  <a:pt x="40906" y="8980"/>
                </a:lnTo>
                <a:lnTo>
                  <a:pt x="37898" y="8388"/>
                </a:lnTo>
                <a:close/>
              </a:path>
              <a:path w="92710" h="52705">
                <a:moveTo>
                  <a:pt x="90836" y="0"/>
                </a:moveTo>
                <a:lnTo>
                  <a:pt x="87830" y="600"/>
                </a:lnTo>
                <a:lnTo>
                  <a:pt x="84217" y="1200"/>
                </a:lnTo>
                <a:lnTo>
                  <a:pt x="82418" y="1200"/>
                </a:lnTo>
                <a:lnTo>
                  <a:pt x="79404" y="2401"/>
                </a:lnTo>
                <a:lnTo>
                  <a:pt x="75798" y="3593"/>
                </a:lnTo>
                <a:lnTo>
                  <a:pt x="71585" y="5394"/>
                </a:lnTo>
                <a:lnTo>
                  <a:pt x="66773" y="7187"/>
                </a:lnTo>
                <a:lnTo>
                  <a:pt x="62562" y="9580"/>
                </a:lnTo>
                <a:lnTo>
                  <a:pt x="58953" y="11373"/>
                </a:lnTo>
                <a:lnTo>
                  <a:pt x="55945" y="12574"/>
                </a:lnTo>
                <a:lnTo>
                  <a:pt x="54742" y="13775"/>
                </a:lnTo>
                <a:lnTo>
                  <a:pt x="69179" y="13775"/>
                </a:lnTo>
                <a:lnTo>
                  <a:pt x="72185" y="11973"/>
                </a:lnTo>
                <a:lnTo>
                  <a:pt x="75199" y="9580"/>
                </a:lnTo>
                <a:lnTo>
                  <a:pt x="83617" y="4794"/>
                </a:lnTo>
                <a:lnTo>
                  <a:pt x="87222" y="2993"/>
                </a:lnTo>
                <a:lnTo>
                  <a:pt x="90237" y="1801"/>
                </a:lnTo>
                <a:lnTo>
                  <a:pt x="92643" y="600"/>
                </a:lnTo>
                <a:lnTo>
                  <a:pt x="90836" y="0"/>
                </a:lnTo>
                <a:close/>
              </a:path>
            </a:pathLst>
          </a:custGeom>
          <a:solidFill>
            <a:srgbClr val="B9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668166" y="2104769"/>
            <a:ext cx="8890" cy="9525"/>
          </a:xfrm>
          <a:custGeom>
            <a:avLst/>
            <a:gdLst/>
            <a:ahLst/>
            <a:cxnLst/>
            <a:rect l="l" t="t" r="r" b="b"/>
            <a:pathLst>
              <a:path w="8889" h="9525">
                <a:moveTo>
                  <a:pt x="5420" y="0"/>
                </a:moveTo>
                <a:lnTo>
                  <a:pt x="3613" y="0"/>
                </a:lnTo>
                <a:lnTo>
                  <a:pt x="1207" y="592"/>
                </a:lnTo>
                <a:lnTo>
                  <a:pt x="0" y="1192"/>
                </a:lnTo>
                <a:lnTo>
                  <a:pt x="0" y="2993"/>
                </a:lnTo>
                <a:lnTo>
                  <a:pt x="6020" y="8972"/>
                </a:lnTo>
                <a:lnTo>
                  <a:pt x="7219" y="8380"/>
                </a:lnTo>
                <a:lnTo>
                  <a:pt x="8426" y="5986"/>
                </a:lnTo>
                <a:lnTo>
                  <a:pt x="8426" y="4185"/>
                </a:lnTo>
                <a:lnTo>
                  <a:pt x="7219" y="592"/>
                </a:lnTo>
                <a:lnTo>
                  <a:pt x="5420" y="0"/>
                </a:lnTo>
                <a:close/>
              </a:path>
            </a:pathLst>
          </a:custGeom>
          <a:solidFill>
            <a:srgbClr val="007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666368" y="2125715"/>
            <a:ext cx="7620" cy="6350"/>
          </a:xfrm>
          <a:custGeom>
            <a:avLst/>
            <a:gdLst/>
            <a:ahLst/>
            <a:cxnLst/>
            <a:rect l="l" t="t" r="r" b="b"/>
            <a:pathLst>
              <a:path w="7619" h="6350">
                <a:moveTo>
                  <a:pt x="3605" y="0"/>
                </a:moveTo>
                <a:lnTo>
                  <a:pt x="2406" y="0"/>
                </a:lnTo>
                <a:lnTo>
                  <a:pt x="599" y="600"/>
                </a:lnTo>
                <a:lnTo>
                  <a:pt x="0" y="1801"/>
                </a:lnTo>
                <a:lnTo>
                  <a:pt x="0" y="3593"/>
                </a:lnTo>
                <a:lnTo>
                  <a:pt x="599" y="4194"/>
                </a:lnTo>
                <a:lnTo>
                  <a:pt x="599" y="4794"/>
                </a:lnTo>
                <a:lnTo>
                  <a:pt x="1199" y="5386"/>
                </a:lnTo>
                <a:lnTo>
                  <a:pt x="3005" y="5986"/>
                </a:lnTo>
                <a:lnTo>
                  <a:pt x="4812" y="5986"/>
                </a:lnTo>
                <a:lnTo>
                  <a:pt x="6011" y="5386"/>
                </a:lnTo>
                <a:lnTo>
                  <a:pt x="7219" y="2993"/>
                </a:lnTo>
                <a:lnTo>
                  <a:pt x="7219" y="2393"/>
                </a:lnTo>
                <a:lnTo>
                  <a:pt x="6611" y="1200"/>
                </a:lnTo>
                <a:lnTo>
                  <a:pt x="5412" y="600"/>
                </a:lnTo>
                <a:lnTo>
                  <a:pt x="3605" y="0"/>
                </a:lnTo>
                <a:close/>
              </a:path>
            </a:pathLst>
          </a:custGeom>
          <a:solidFill>
            <a:srgbClr val="007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682005" y="2140082"/>
            <a:ext cx="10160" cy="9525"/>
          </a:xfrm>
          <a:custGeom>
            <a:avLst/>
            <a:gdLst/>
            <a:ahLst/>
            <a:cxnLst/>
            <a:rect l="l" t="t" r="r" b="b"/>
            <a:pathLst>
              <a:path w="10160" h="9525">
                <a:moveTo>
                  <a:pt x="6020" y="0"/>
                </a:moveTo>
                <a:lnTo>
                  <a:pt x="4812" y="0"/>
                </a:lnTo>
                <a:lnTo>
                  <a:pt x="3005" y="600"/>
                </a:lnTo>
                <a:lnTo>
                  <a:pt x="0" y="3593"/>
                </a:lnTo>
                <a:lnTo>
                  <a:pt x="0" y="5386"/>
                </a:lnTo>
                <a:lnTo>
                  <a:pt x="599" y="6587"/>
                </a:lnTo>
                <a:lnTo>
                  <a:pt x="1806" y="8380"/>
                </a:lnTo>
                <a:lnTo>
                  <a:pt x="3005" y="8980"/>
                </a:lnTo>
                <a:lnTo>
                  <a:pt x="5412" y="8980"/>
                </a:lnTo>
                <a:lnTo>
                  <a:pt x="7219" y="8380"/>
                </a:lnTo>
                <a:lnTo>
                  <a:pt x="9625" y="5986"/>
                </a:lnTo>
                <a:lnTo>
                  <a:pt x="9625" y="4194"/>
                </a:lnTo>
                <a:lnTo>
                  <a:pt x="9026" y="2393"/>
                </a:lnTo>
                <a:lnTo>
                  <a:pt x="7818" y="1200"/>
                </a:lnTo>
                <a:lnTo>
                  <a:pt x="6020" y="0"/>
                </a:lnTo>
                <a:close/>
              </a:path>
            </a:pathLst>
          </a:custGeom>
          <a:solidFill>
            <a:srgbClr val="007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646517" y="2136488"/>
            <a:ext cx="11430" cy="10795"/>
          </a:xfrm>
          <a:custGeom>
            <a:avLst/>
            <a:gdLst/>
            <a:ahLst/>
            <a:cxnLst/>
            <a:rect l="l" t="t" r="r" b="b"/>
            <a:pathLst>
              <a:path w="11430" h="10794">
                <a:moveTo>
                  <a:pt x="5412" y="0"/>
                </a:moveTo>
                <a:lnTo>
                  <a:pt x="3005" y="600"/>
                </a:lnTo>
                <a:lnTo>
                  <a:pt x="1199" y="1801"/>
                </a:lnTo>
                <a:lnTo>
                  <a:pt x="599" y="4194"/>
                </a:lnTo>
                <a:lnTo>
                  <a:pt x="0" y="5986"/>
                </a:lnTo>
                <a:lnTo>
                  <a:pt x="7818" y="10181"/>
                </a:lnTo>
                <a:lnTo>
                  <a:pt x="9625" y="8980"/>
                </a:lnTo>
                <a:lnTo>
                  <a:pt x="10225" y="7187"/>
                </a:lnTo>
                <a:lnTo>
                  <a:pt x="10824" y="4794"/>
                </a:lnTo>
                <a:lnTo>
                  <a:pt x="10824" y="2993"/>
                </a:lnTo>
                <a:lnTo>
                  <a:pt x="9625" y="1200"/>
                </a:lnTo>
                <a:lnTo>
                  <a:pt x="7818" y="600"/>
                </a:lnTo>
                <a:lnTo>
                  <a:pt x="5412" y="0"/>
                </a:lnTo>
                <a:close/>
              </a:path>
            </a:pathLst>
          </a:custGeom>
          <a:solidFill>
            <a:srgbClr val="007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641097" y="2114341"/>
            <a:ext cx="11430" cy="10160"/>
          </a:xfrm>
          <a:custGeom>
            <a:avLst/>
            <a:gdLst/>
            <a:ahLst/>
            <a:cxnLst/>
            <a:rect l="l" t="t" r="r" b="b"/>
            <a:pathLst>
              <a:path w="11430" h="10160">
                <a:moveTo>
                  <a:pt x="7219" y="0"/>
                </a:moveTo>
                <a:lnTo>
                  <a:pt x="5420" y="0"/>
                </a:lnTo>
                <a:lnTo>
                  <a:pt x="3014" y="600"/>
                </a:lnTo>
                <a:lnTo>
                  <a:pt x="1207" y="1200"/>
                </a:lnTo>
                <a:lnTo>
                  <a:pt x="0" y="2993"/>
                </a:lnTo>
                <a:lnTo>
                  <a:pt x="0" y="5386"/>
                </a:lnTo>
                <a:lnTo>
                  <a:pt x="1207" y="7187"/>
                </a:lnTo>
                <a:lnTo>
                  <a:pt x="3014" y="8980"/>
                </a:lnTo>
                <a:lnTo>
                  <a:pt x="5420" y="9580"/>
                </a:lnTo>
                <a:lnTo>
                  <a:pt x="7219" y="9580"/>
                </a:lnTo>
                <a:lnTo>
                  <a:pt x="9026" y="8380"/>
                </a:lnTo>
                <a:lnTo>
                  <a:pt x="10233" y="6587"/>
                </a:lnTo>
                <a:lnTo>
                  <a:pt x="10832" y="4794"/>
                </a:lnTo>
                <a:lnTo>
                  <a:pt x="10832" y="2993"/>
                </a:lnTo>
                <a:lnTo>
                  <a:pt x="10233" y="1801"/>
                </a:lnTo>
                <a:lnTo>
                  <a:pt x="9026" y="600"/>
                </a:lnTo>
                <a:lnTo>
                  <a:pt x="7219" y="0"/>
                </a:lnTo>
                <a:close/>
              </a:path>
            </a:pathLst>
          </a:custGeom>
          <a:solidFill>
            <a:srgbClr val="007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624860" y="2113741"/>
            <a:ext cx="9525" cy="8890"/>
          </a:xfrm>
          <a:custGeom>
            <a:avLst/>
            <a:gdLst/>
            <a:ahLst/>
            <a:cxnLst/>
            <a:rect l="l" t="t" r="r" b="b"/>
            <a:pathLst>
              <a:path w="9525" h="8889">
                <a:moveTo>
                  <a:pt x="6011" y="0"/>
                </a:moveTo>
                <a:lnTo>
                  <a:pt x="4204" y="0"/>
                </a:lnTo>
                <a:lnTo>
                  <a:pt x="2406" y="600"/>
                </a:lnTo>
                <a:lnTo>
                  <a:pt x="1199" y="1801"/>
                </a:lnTo>
                <a:lnTo>
                  <a:pt x="0" y="3593"/>
                </a:lnTo>
                <a:lnTo>
                  <a:pt x="0" y="7187"/>
                </a:lnTo>
                <a:lnTo>
                  <a:pt x="3605" y="8388"/>
                </a:lnTo>
                <a:lnTo>
                  <a:pt x="5412" y="8388"/>
                </a:lnTo>
                <a:lnTo>
                  <a:pt x="6611" y="7788"/>
                </a:lnTo>
                <a:lnTo>
                  <a:pt x="7818" y="6587"/>
                </a:lnTo>
                <a:lnTo>
                  <a:pt x="8418" y="5394"/>
                </a:lnTo>
                <a:lnTo>
                  <a:pt x="9017" y="3593"/>
                </a:lnTo>
                <a:lnTo>
                  <a:pt x="8418" y="2401"/>
                </a:lnTo>
                <a:lnTo>
                  <a:pt x="7818" y="600"/>
                </a:lnTo>
                <a:lnTo>
                  <a:pt x="6011" y="0"/>
                </a:lnTo>
                <a:close/>
              </a:path>
            </a:pathLst>
          </a:custGeom>
          <a:solidFill>
            <a:srgbClr val="007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638091" y="2098782"/>
            <a:ext cx="10160" cy="9525"/>
          </a:xfrm>
          <a:custGeom>
            <a:avLst/>
            <a:gdLst/>
            <a:ahLst/>
            <a:cxnLst/>
            <a:rect l="l" t="t" r="r" b="b"/>
            <a:pathLst>
              <a:path w="10160" h="9525">
                <a:moveTo>
                  <a:pt x="6020" y="0"/>
                </a:moveTo>
                <a:lnTo>
                  <a:pt x="4213" y="0"/>
                </a:lnTo>
                <a:lnTo>
                  <a:pt x="2406" y="600"/>
                </a:lnTo>
                <a:lnTo>
                  <a:pt x="1207" y="1792"/>
                </a:lnTo>
                <a:lnTo>
                  <a:pt x="599" y="3593"/>
                </a:lnTo>
                <a:lnTo>
                  <a:pt x="0" y="4786"/>
                </a:lnTo>
                <a:lnTo>
                  <a:pt x="599" y="6578"/>
                </a:lnTo>
                <a:lnTo>
                  <a:pt x="2406" y="8380"/>
                </a:lnTo>
                <a:lnTo>
                  <a:pt x="4213" y="8980"/>
                </a:lnTo>
                <a:lnTo>
                  <a:pt x="6020" y="8980"/>
                </a:lnTo>
                <a:lnTo>
                  <a:pt x="7818" y="8380"/>
                </a:lnTo>
                <a:lnTo>
                  <a:pt x="9026" y="6578"/>
                </a:lnTo>
                <a:lnTo>
                  <a:pt x="9625" y="4786"/>
                </a:lnTo>
                <a:lnTo>
                  <a:pt x="9625" y="2993"/>
                </a:lnTo>
                <a:lnTo>
                  <a:pt x="9026" y="1792"/>
                </a:lnTo>
                <a:lnTo>
                  <a:pt x="7818" y="600"/>
                </a:lnTo>
                <a:lnTo>
                  <a:pt x="6020" y="0"/>
                </a:lnTo>
                <a:close/>
              </a:path>
            </a:pathLst>
          </a:custGeom>
          <a:solidFill>
            <a:srgbClr val="007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823974" y="2096389"/>
            <a:ext cx="68580" cy="69850"/>
          </a:xfrm>
          <a:custGeom>
            <a:avLst/>
            <a:gdLst/>
            <a:ahLst/>
            <a:cxnLst/>
            <a:rect l="l" t="t" r="r" b="b"/>
            <a:pathLst>
              <a:path w="68580" h="69850">
                <a:moveTo>
                  <a:pt x="28876" y="50280"/>
                </a:moveTo>
                <a:lnTo>
                  <a:pt x="21657" y="50280"/>
                </a:lnTo>
                <a:lnTo>
                  <a:pt x="23464" y="50880"/>
                </a:lnTo>
                <a:lnTo>
                  <a:pt x="19850" y="53874"/>
                </a:lnTo>
                <a:lnTo>
                  <a:pt x="16844" y="58660"/>
                </a:lnTo>
                <a:lnTo>
                  <a:pt x="15037" y="63446"/>
                </a:lnTo>
                <a:lnTo>
                  <a:pt x="16245" y="67040"/>
                </a:lnTo>
                <a:lnTo>
                  <a:pt x="19850" y="68833"/>
                </a:lnTo>
                <a:lnTo>
                  <a:pt x="24063" y="69433"/>
                </a:lnTo>
                <a:lnTo>
                  <a:pt x="27669" y="68232"/>
                </a:lnTo>
                <a:lnTo>
                  <a:pt x="30683" y="65839"/>
                </a:lnTo>
                <a:lnTo>
                  <a:pt x="31882" y="62254"/>
                </a:lnTo>
                <a:lnTo>
                  <a:pt x="32482" y="58660"/>
                </a:lnTo>
                <a:lnTo>
                  <a:pt x="30075" y="52673"/>
                </a:lnTo>
                <a:lnTo>
                  <a:pt x="28876" y="50880"/>
                </a:lnTo>
                <a:lnTo>
                  <a:pt x="28876" y="50280"/>
                </a:lnTo>
                <a:close/>
              </a:path>
              <a:path w="68580" h="69850">
                <a:moveTo>
                  <a:pt x="62090" y="56859"/>
                </a:moveTo>
                <a:lnTo>
                  <a:pt x="44514" y="56859"/>
                </a:lnTo>
                <a:lnTo>
                  <a:pt x="46320" y="58660"/>
                </a:lnTo>
                <a:lnTo>
                  <a:pt x="48727" y="59852"/>
                </a:lnTo>
                <a:lnTo>
                  <a:pt x="51733" y="61053"/>
                </a:lnTo>
                <a:lnTo>
                  <a:pt x="54747" y="61053"/>
                </a:lnTo>
                <a:lnTo>
                  <a:pt x="57153" y="60453"/>
                </a:lnTo>
                <a:lnTo>
                  <a:pt x="60159" y="59260"/>
                </a:lnTo>
                <a:lnTo>
                  <a:pt x="62090" y="56859"/>
                </a:lnTo>
                <a:close/>
              </a:path>
              <a:path w="68580" h="69850">
                <a:moveTo>
                  <a:pt x="62566" y="48479"/>
                </a:moveTo>
                <a:lnTo>
                  <a:pt x="31283" y="48479"/>
                </a:lnTo>
                <a:lnTo>
                  <a:pt x="31882" y="49079"/>
                </a:lnTo>
                <a:lnTo>
                  <a:pt x="32482" y="50280"/>
                </a:lnTo>
                <a:lnTo>
                  <a:pt x="33089" y="52073"/>
                </a:lnTo>
                <a:lnTo>
                  <a:pt x="34289" y="56859"/>
                </a:lnTo>
                <a:lnTo>
                  <a:pt x="36695" y="59260"/>
                </a:lnTo>
                <a:lnTo>
                  <a:pt x="39701" y="59260"/>
                </a:lnTo>
                <a:lnTo>
                  <a:pt x="44514" y="56859"/>
                </a:lnTo>
                <a:lnTo>
                  <a:pt x="62090" y="56859"/>
                </a:lnTo>
                <a:lnTo>
                  <a:pt x="62566" y="56267"/>
                </a:lnTo>
                <a:lnTo>
                  <a:pt x="64373" y="52673"/>
                </a:lnTo>
                <a:lnTo>
                  <a:pt x="64373" y="51472"/>
                </a:lnTo>
                <a:lnTo>
                  <a:pt x="63765" y="50880"/>
                </a:lnTo>
                <a:lnTo>
                  <a:pt x="63765" y="50280"/>
                </a:lnTo>
                <a:lnTo>
                  <a:pt x="62566" y="48479"/>
                </a:lnTo>
                <a:close/>
              </a:path>
              <a:path w="68580" h="69850">
                <a:moveTo>
                  <a:pt x="9625" y="35313"/>
                </a:moveTo>
                <a:lnTo>
                  <a:pt x="6619" y="35313"/>
                </a:lnTo>
                <a:lnTo>
                  <a:pt x="3613" y="36513"/>
                </a:lnTo>
                <a:lnTo>
                  <a:pt x="1207" y="38906"/>
                </a:lnTo>
                <a:lnTo>
                  <a:pt x="0" y="42500"/>
                </a:lnTo>
                <a:lnTo>
                  <a:pt x="0" y="46086"/>
                </a:lnTo>
                <a:lnTo>
                  <a:pt x="1207" y="49680"/>
                </a:lnTo>
                <a:lnTo>
                  <a:pt x="2406" y="52073"/>
                </a:lnTo>
                <a:lnTo>
                  <a:pt x="6020" y="53874"/>
                </a:lnTo>
                <a:lnTo>
                  <a:pt x="10225" y="53874"/>
                </a:lnTo>
                <a:lnTo>
                  <a:pt x="13838" y="53273"/>
                </a:lnTo>
                <a:lnTo>
                  <a:pt x="16245" y="51472"/>
                </a:lnTo>
                <a:lnTo>
                  <a:pt x="18052" y="50280"/>
                </a:lnTo>
                <a:lnTo>
                  <a:pt x="28876" y="50280"/>
                </a:lnTo>
                <a:lnTo>
                  <a:pt x="28876" y="49680"/>
                </a:lnTo>
                <a:lnTo>
                  <a:pt x="31283" y="48479"/>
                </a:lnTo>
                <a:lnTo>
                  <a:pt x="62566" y="48479"/>
                </a:lnTo>
                <a:lnTo>
                  <a:pt x="60759" y="46086"/>
                </a:lnTo>
                <a:lnTo>
                  <a:pt x="57753" y="44293"/>
                </a:lnTo>
                <a:lnTo>
                  <a:pt x="51133" y="44293"/>
                </a:lnTo>
                <a:lnTo>
                  <a:pt x="49326" y="43693"/>
                </a:lnTo>
                <a:lnTo>
                  <a:pt x="47528" y="42500"/>
                </a:lnTo>
                <a:lnTo>
                  <a:pt x="46320" y="41299"/>
                </a:lnTo>
                <a:lnTo>
                  <a:pt x="46774" y="40699"/>
                </a:lnTo>
                <a:lnTo>
                  <a:pt x="22864" y="40699"/>
                </a:lnTo>
                <a:lnTo>
                  <a:pt x="18052" y="39507"/>
                </a:lnTo>
                <a:lnTo>
                  <a:pt x="16245" y="39507"/>
                </a:lnTo>
                <a:lnTo>
                  <a:pt x="15037" y="38906"/>
                </a:lnTo>
                <a:lnTo>
                  <a:pt x="14438" y="38306"/>
                </a:lnTo>
                <a:lnTo>
                  <a:pt x="13838" y="37105"/>
                </a:lnTo>
                <a:lnTo>
                  <a:pt x="12031" y="35913"/>
                </a:lnTo>
                <a:lnTo>
                  <a:pt x="9625" y="35313"/>
                </a:lnTo>
                <a:close/>
              </a:path>
              <a:path w="68580" h="69850">
                <a:moveTo>
                  <a:pt x="59560" y="14959"/>
                </a:moveTo>
                <a:lnTo>
                  <a:pt x="55946" y="15559"/>
                </a:lnTo>
                <a:lnTo>
                  <a:pt x="52940" y="16760"/>
                </a:lnTo>
                <a:lnTo>
                  <a:pt x="51133" y="19153"/>
                </a:lnTo>
                <a:lnTo>
                  <a:pt x="50534" y="20946"/>
                </a:lnTo>
                <a:lnTo>
                  <a:pt x="50534" y="22747"/>
                </a:lnTo>
                <a:lnTo>
                  <a:pt x="51133" y="24539"/>
                </a:lnTo>
                <a:lnTo>
                  <a:pt x="48727" y="26932"/>
                </a:lnTo>
                <a:lnTo>
                  <a:pt x="45721" y="29326"/>
                </a:lnTo>
                <a:lnTo>
                  <a:pt x="43315" y="31127"/>
                </a:lnTo>
                <a:lnTo>
                  <a:pt x="42107" y="32319"/>
                </a:lnTo>
                <a:lnTo>
                  <a:pt x="16844" y="32319"/>
                </a:lnTo>
                <a:lnTo>
                  <a:pt x="18651" y="34120"/>
                </a:lnTo>
                <a:lnTo>
                  <a:pt x="20458" y="35313"/>
                </a:lnTo>
                <a:lnTo>
                  <a:pt x="22257" y="37105"/>
                </a:lnTo>
                <a:lnTo>
                  <a:pt x="23464" y="38906"/>
                </a:lnTo>
                <a:lnTo>
                  <a:pt x="24063" y="40099"/>
                </a:lnTo>
                <a:lnTo>
                  <a:pt x="24063" y="40699"/>
                </a:lnTo>
                <a:lnTo>
                  <a:pt x="46774" y="40699"/>
                </a:lnTo>
                <a:lnTo>
                  <a:pt x="48127" y="38906"/>
                </a:lnTo>
                <a:lnTo>
                  <a:pt x="50534" y="35913"/>
                </a:lnTo>
                <a:lnTo>
                  <a:pt x="52341" y="34120"/>
                </a:lnTo>
                <a:lnTo>
                  <a:pt x="54139" y="32919"/>
                </a:lnTo>
                <a:lnTo>
                  <a:pt x="58952" y="32919"/>
                </a:lnTo>
                <a:lnTo>
                  <a:pt x="62566" y="32319"/>
                </a:lnTo>
                <a:lnTo>
                  <a:pt x="64972" y="30526"/>
                </a:lnTo>
                <a:lnTo>
                  <a:pt x="67378" y="28133"/>
                </a:lnTo>
                <a:lnTo>
                  <a:pt x="68578" y="25140"/>
                </a:lnTo>
                <a:lnTo>
                  <a:pt x="68578" y="22747"/>
                </a:lnTo>
                <a:lnTo>
                  <a:pt x="67378" y="19753"/>
                </a:lnTo>
                <a:lnTo>
                  <a:pt x="66171" y="17352"/>
                </a:lnTo>
                <a:lnTo>
                  <a:pt x="63165" y="15559"/>
                </a:lnTo>
                <a:lnTo>
                  <a:pt x="59560" y="14959"/>
                </a:lnTo>
                <a:close/>
              </a:path>
              <a:path w="68580" h="69850">
                <a:moveTo>
                  <a:pt x="16844" y="15559"/>
                </a:moveTo>
                <a:lnTo>
                  <a:pt x="12031" y="16760"/>
                </a:lnTo>
                <a:lnTo>
                  <a:pt x="7219" y="19753"/>
                </a:lnTo>
                <a:lnTo>
                  <a:pt x="5412" y="25140"/>
                </a:lnTo>
                <a:lnTo>
                  <a:pt x="8426" y="32319"/>
                </a:lnTo>
                <a:lnTo>
                  <a:pt x="10832" y="33520"/>
                </a:lnTo>
                <a:lnTo>
                  <a:pt x="13239" y="34120"/>
                </a:lnTo>
                <a:lnTo>
                  <a:pt x="15645" y="33520"/>
                </a:lnTo>
                <a:lnTo>
                  <a:pt x="16844" y="32319"/>
                </a:lnTo>
                <a:lnTo>
                  <a:pt x="42107" y="32319"/>
                </a:lnTo>
                <a:lnTo>
                  <a:pt x="41508" y="31127"/>
                </a:lnTo>
                <a:lnTo>
                  <a:pt x="40309" y="30526"/>
                </a:lnTo>
                <a:lnTo>
                  <a:pt x="39101" y="29326"/>
                </a:lnTo>
                <a:lnTo>
                  <a:pt x="37902" y="28725"/>
                </a:lnTo>
                <a:lnTo>
                  <a:pt x="28277" y="28725"/>
                </a:lnTo>
                <a:lnTo>
                  <a:pt x="25870" y="25740"/>
                </a:lnTo>
                <a:lnTo>
                  <a:pt x="24663" y="20946"/>
                </a:lnTo>
                <a:lnTo>
                  <a:pt x="21657" y="17352"/>
                </a:lnTo>
                <a:lnTo>
                  <a:pt x="16844" y="15559"/>
                </a:lnTo>
                <a:close/>
              </a:path>
              <a:path w="68580" h="69850">
                <a:moveTo>
                  <a:pt x="40309" y="0"/>
                </a:moveTo>
                <a:lnTo>
                  <a:pt x="37294" y="0"/>
                </a:lnTo>
                <a:lnTo>
                  <a:pt x="34888" y="592"/>
                </a:lnTo>
                <a:lnTo>
                  <a:pt x="33089" y="1192"/>
                </a:lnTo>
                <a:lnTo>
                  <a:pt x="31283" y="2993"/>
                </a:lnTo>
                <a:lnTo>
                  <a:pt x="29476" y="4185"/>
                </a:lnTo>
                <a:lnTo>
                  <a:pt x="28277" y="5386"/>
                </a:lnTo>
                <a:lnTo>
                  <a:pt x="27669" y="7179"/>
                </a:lnTo>
                <a:lnTo>
                  <a:pt x="27069" y="8380"/>
                </a:lnTo>
                <a:lnTo>
                  <a:pt x="27069" y="10172"/>
                </a:lnTo>
                <a:lnTo>
                  <a:pt x="27669" y="13166"/>
                </a:lnTo>
                <a:lnTo>
                  <a:pt x="31283" y="16760"/>
                </a:lnTo>
                <a:lnTo>
                  <a:pt x="33089" y="17952"/>
                </a:lnTo>
                <a:lnTo>
                  <a:pt x="33089" y="23339"/>
                </a:lnTo>
                <a:lnTo>
                  <a:pt x="32482" y="25740"/>
                </a:lnTo>
                <a:lnTo>
                  <a:pt x="32482" y="27533"/>
                </a:lnTo>
                <a:lnTo>
                  <a:pt x="31283" y="27533"/>
                </a:lnTo>
                <a:lnTo>
                  <a:pt x="29476" y="28133"/>
                </a:lnTo>
                <a:lnTo>
                  <a:pt x="28876" y="28725"/>
                </a:lnTo>
                <a:lnTo>
                  <a:pt x="37902" y="28725"/>
                </a:lnTo>
                <a:lnTo>
                  <a:pt x="39101" y="26332"/>
                </a:lnTo>
                <a:lnTo>
                  <a:pt x="40309" y="23339"/>
                </a:lnTo>
                <a:lnTo>
                  <a:pt x="41508" y="18552"/>
                </a:lnTo>
                <a:lnTo>
                  <a:pt x="44514" y="16159"/>
                </a:lnTo>
                <a:lnTo>
                  <a:pt x="46920" y="13166"/>
                </a:lnTo>
                <a:lnTo>
                  <a:pt x="48127" y="10172"/>
                </a:lnTo>
                <a:lnTo>
                  <a:pt x="48127" y="6578"/>
                </a:lnTo>
                <a:lnTo>
                  <a:pt x="46320" y="3585"/>
                </a:lnTo>
                <a:lnTo>
                  <a:pt x="43914" y="1192"/>
                </a:lnTo>
                <a:lnTo>
                  <a:pt x="40309" y="0"/>
                </a:lnTo>
                <a:close/>
              </a:path>
            </a:pathLst>
          </a:custGeom>
          <a:solidFill>
            <a:srgbClr val="FFFF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775846" y="2187969"/>
            <a:ext cx="70485" cy="122555"/>
          </a:xfrm>
          <a:custGeom>
            <a:avLst/>
            <a:gdLst/>
            <a:ahLst/>
            <a:cxnLst/>
            <a:rect l="l" t="t" r="r" b="b"/>
            <a:pathLst>
              <a:path w="70485" h="122555">
                <a:moveTo>
                  <a:pt x="69785" y="0"/>
                </a:moveTo>
                <a:lnTo>
                  <a:pt x="35496" y="27533"/>
                </a:lnTo>
                <a:lnTo>
                  <a:pt x="20458" y="31127"/>
                </a:lnTo>
                <a:lnTo>
                  <a:pt x="13239" y="31127"/>
                </a:lnTo>
                <a:lnTo>
                  <a:pt x="13239" y="37114"/>
                </a:lnTo>
                <a:lnTo>
                  <a:pt x="12031" y="43701"/>
                </a:lnTo>
                <a:lnTo>
                  <a:pt x="7827" y="50880"/>
                </a:lnTo>
                <a:lnTo>
                  <a:pt x="0" y="56267"/>
                </a:lnTo>
                <a:lnTo>
                  <a:pt x="4812" y="64047"/>
                </a:lnTo>
                <a:lnTo>
                  <a:pt x="7827" y="73627"/>
                </a:lnTo>
                <a:lnTo>
                  <a:pt x="8426" y="83800"/>
                </a:lnTo>
                <a:lnTo>
                  <a:pt x="4812" y="92180"/>
                </a:lnTo>
                <a:lnTo>
                  <a:pt x="7827" y="93381"/>
                </a:lnTo>
                <a:lnTo>
                  <a:pt x="11432" y="95174"/>
                </a:lnTo>
                <a:lnTo>
                  <a:pt x="15645" y="96975"/>
                </a:lnTo>
                <a:lnTo>
                  <a:pt x="20458" y="99968"/>
                </a:lnTo>
                <a:lnTo>
                  <a:pt x="24671" y="104154"/>
                </a:lnTo>
                <a:lnTo>
                  <a:pt x="28876" y="108940"/>
                </a:lnTo>
                <a:lnTo>
                  <a:pt x="31890" y="114927"/>
                </a:lnTo>
                <a:lnTo>
                  <a:pt x="34297" y="122115"/>
                </a:lnTo>
                <a:lnTo>
                  <a:pt x="36095" y="117921"/>
                </a:lnTo>
                <a:lnTo>
                  <a:pt x="63773" y="94582"/>
                </a:lnTo>
                <a:lnTo>
                  <a:pt x="61367" y="89187"/>
                </a:lnTo>
                <a:lnTo>
                  <a:pt x="59560" y="82007"/>
                </a:lnTo>
                <a:lnTo>
                  <a:pt x="60759" y="74828"/>
                </a:lnTo>
                <a:lnTo>
                  <a:pt x="65572" y="66448"/>
                </a:lnTo>
                <a:lnTo>
                  <a:pt x="60759" y="53273"/>
                </a:lnTo>
                <a:lnTo>
                  <a:pt x="59560" y="40707"/>
                </a:lnTo>
                <a:lnTo>
                  <a:pt x="60159" y="29334"/>
                </a:lnTo>
                <a:lnTo>
                  <a:pt x="61367" y="20954"/>
                </a:lnTo>
                <a:lnTo>
                  <a:pt x="70384" y="2993"/>
                </a:lnTo>
                <a:lnTo>
                  <a:pt x="70384" y="1801"/>
                </a:lnTo>
                <a:lnTo>
                  <a:pt x="69785" y="1200"/>
                </a:lnTo>
                <a:lnTo>
                  <a:pt x="69785" y="0"/>
                </a:lnTo>
                <a:close/>
              </a:path>
            </a:pathLst>
          </a:custGeom>
          <a:solidFill>
            <a:srgbClr val="48A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955718" y="2157442"/>
            <a:ext cx="132715" cy="100965"/>
          </a:xfrm>
          <a:custGeom>
            <a:avLst/>
            <a:gdLst/>
            <a:ahLst/>
            <a:cxnLst/>
            <a:rect l="l" t="t" r="r" b="b"/>
            <a:pathLst>
              <a:path w="132714" h="100964">
                <a:moveTo>
                  <a:pt x="1207" y="12574"/>
                </a:moveTo>
                <a:lnTo>
                  <a:pt x="0" y="12574"/>
                </a:lnTo>
                <a:lnTo>
                  <a:pt x="7219" y="16760"/>
                </a:lnTo>
                <a:lnTo>
                  <a:pt x="13838" y="22747"/>
                </a:lnTo>
                <a:lnTo>
                  <a:pt x="32482" y="56267"/>
                </a:lnTo>
                <a:lnTo>
                  <a:pt x="36695" y="75420"/>
                </a:lnTo>
                <a:lnTo>
                  <a:pt x="40309" y="75420"/>
                </a:lnTo>
                <a:lnTo>
                  <a:pt x="44514" y="76621"/>
                </a:lnTo>
                <a:lnTo>
                  <a:pt x="49326" y="79014"/>
                </a:lnTo>
                <a:lnTo>
                  <a:pt x="54739" y="81407"/>
                </a:lnTo>
                <a:lnTo>
                  <a:pt x="64364" y="89787"/>
                </a:lnTo>
                <a:lnTo>
                  <a:pt x="68578" y="95174"/>
                </a:lnTo>
                <a:lnTo>
                  <a:pt x="71583" y="100560"/>
                </a:lnTo>
                <a:lnTo>
                  <a:pt x="75197" y="97567"/>
                </a:lnTo>
                <a:lnTo>
                  <a:pt x="80609" y="94573"/>
                </a:lnTo>
                <a:lnTo>
                  <a:pt x="86621" y="92180"/>
                </a:lnTo>
                <a:lnTo>
                  <a:pt x="93840" y="90388"/>
                </a:lnTo>
                <a:lnTo>
                  <a:pt x="102267" y="89787"/>
                </a:lnTo>
                <a:lnTo>
                  <a:pt x="126240" y="89787"/>
                </a:lnTo>
                <a:lnTo>
                  <a:pt x="125723" y="89187"/>
                </a:lnTo>
                <a:lnTo>
                  <a:pt x="123325" y="83800"/>
                </a:lnTo>
                <a:lnTo>
                  <a:pt x="120919" y="77221"/>
                </a:lnTo>
                <a:lnTo>
                  <a:pt x="120311" y="70034"/>
                </a:lnTo>
                <a:lnTo>
                  <a:pt x="120311" y="62254"/>
                </a:lnTo>
                <a:lnTo>
                  <a:pt x="122717" y="53273"/>
                </a:lnTo>
                <a:lnTo>
                  <a:pt x="126930" y="43101"/>
                </a:lnTo>
                <a:lnTo>
                  <a:pt x="120919" y="41900"/>
                </a:lnTo>
                <a:lnTo>
                  <a:pt x="92641" y="15559"/>
                </a:lnTo>
                <a:lnTo>
                  <a:pt x="92529" y="13766"/>
                </a:lnTo>
                <a:lnTo>
                  <a:pt x="8426" y="13766"/>
                </a:lnTo>
                <a:lnTo>
                  <a:pt x="6020" y="13166"/>
                </a:lnTo>
                <a:lnTo>
                  <a:pt x="3613" y="13166"/>
                </a:lnTo>
                <a:lnTo>
                  <a:pt x="1207" y="12574"/>
                </a:lnTo>
                <a:close/>
              </a:path>
              <a:path w="132714" h="100964">
                <a:moveTo>
                  <a:pt x="126240" y="89787"/>
                </a:moveTo>
                <a:lnTo>
                  <a:pt x="102267" y="89787"/>
                </a:lnTo>
                <a:lnTo>
                  <a:pt x="111893" y="90388"/>
                </a:lnTo>
                <a:lnTo>
                  <a:pt x="121518" y="93381"/>
                </a:lnTo>
                <a:lnTo>
                  <a:pt x="132343" y="97567"/>
                </a:lnTo>
                <a:lnTo>
                  <a:pt x="129337" y="93381"/>
                </a:lnTo>
                <a:lnTo>
                  <a:pt x="126240" y="89787"/>
                </a:lnTo>
                <a:close/>
              </a:path>
              <a:path w="132714" h="100964">
                <a:moveTo>
                  <a:pt x="60159" y="0"/>
                </a:moveTo>
                <a:lnTo>
                  <a:pt x="55347" y="1200"/>
                </a:lnTo>
                <a:lnTo>
                  <a:pt x="49926" y="3593"/>
                </a:lnTo>
                <a:lnTo>
                  <a:pt x="43315" y="5386"/>
                </a:lnTo>
                <a:lnTo>
                  <a:pt x="8426" y="13766"/>
                </a:lnTo>
                <a:lnTo>
                  <a:pt x="92529" y="13766"/>
                </a:lnTo>
                <a:lnTo>
                  <a:pt x="92154" y="7779"/>
                </a:lnTo>
                <a:lnTo>
                  <a:pt x="77604" y="7779"/>
                </a:lnTo>
                <a:lnTo>
                  <a:pt x="73390" y="7179"/>
                </a:lnTo>
                <a:lnTo>
                  <a:pt x="69177" y="5386"/>
                </a:lnTo>
                <a:lnTo>
                  <a:pt x="64972" y="2993"/>
                </a:lnTo>
                <a:lnTo>
                  <a:pt x="60159" y="0"/>
                </a:lnTo>
                <a:close/>
              </a:path>
              <a:path w="132714" h="100964">
                <a:moveTo>
                  <a:pt x="92042" y="5986"/>
                </a:moveTo>
                <a:lnTo>
                  <a:pt x="88428" y="6587"/>
                </a:lnTo>
                <a:lnTo>
                  <a:pt x="84823" y="7779"/>
                </a:lnTo>
                <a:lnTo>
                  <a:pt x="92154" y="7779"/>
                </a:lnTo>
                <a:lnTo>
                  <a:pt x="92042" y="5986"/>
                </a:lnTo>
                <a:close/>
              </a:path>
            </a:pathLst>
          </a:custGeom>
          <a:solidFill>
            <a:srgbClr val="48A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887739" y="2006601"/>
            <a:ext cx="116205" cy="142875"/>
          </a:xfrm>
          <a:custGeom>
            <a:avLst/>
            <a:gdLst/>
            <a:ahLst/>
            <a:cxnLst/>
            <a:rect l="l" t="t" r="r" b="b"/>
            <a:pathLst>
              <a:path w="116205" h="142875">
                <a:moveTo>
                  <a:pt x="94448" y="0"/>
                </a:moveTo>
                <a:lnTo>
                  <a:pt x="57753" y="22738"/>
                </a:lnTo>
                <a:lnTo>
                  <a:pt x="46320" y="25140"/>
                </a:lnTo>
                <a:lnTo>
                  <a:pt x="48127" y="31719"/>
                </a:lnTo>
                <a:lnTo>
                  <a:pt x="24063" y="61053"/>
                </a:lnTo>
                <a:lnTo>
                  <a:pt x="25870" y="67640"/>
                </a:lnTo>
                <a:lnTo>
                  <a:pt x="27677" y="73619"/>
                </a:lnTo>
                <a:lnTo>
                  <a:pt x="28277" y="79006"/>
                </a:lnTo>
                <a:lnTo>
                  <a:pt x="28801" y="83200"/>
                </a:lnTo>
                <a:lnTo>
                  <a:pt x="22257" y="121506"/>
                </a:lnTo>
                <a:lnTo>
                  <a:pt x="0" y="140068"/>
                </a:lnTo>
                <a:lnTo>
                  <a:pt x="0" y="140668"/>
                </a:lnTo>
                <a:lnTo>
                  <a:pt x="607" y="141260"/>
                </a:lnTo>
                <a:lnTo>
                  <a:pt x="607" y="142461"/>
                </a:lnTo>
                <a:lnTo>
                  <a:pt x="2406" y="141860"/>
                </a:lnTo>
                <a:lnTo>
                  <a:pt x="4812" y="140668"/>
                </a:lnTo>
                <a:lnTo>
                  <a:pt x="9625" y="139467"/>
                </a:lnTo>
                <a:lnTo>
                  <a:pt x="15645" y="138267"/>
                </a:lnTo>
                <a:lnTo>
                  <a:pt x="18052" y="137674"/>
                </a:lnTo>
                <a:lnTo>
                  <a:pt x="37902" y="106547"/>
                </a:lnTo>
                <a:lnTo>
                  <a:pt x="44514" y="92781"/>
                </a:lnTo>
                <a:lnTo>
                  <a:pt x="83016" y="70034"/>
                </a:lnTo>
                <a:lnTo>
                  <a:pt x="91442" y="68833"/>
                </a:lnTo>
                <a:lnTo>
                  <a:pt x="101667" y="68833"/>
                </a:lnTo>
                <a:lnTo>
                  <a:pt x="99261" y="64047"/>
                </a:lnTo>
                <a:lnTo>
                  <a:pt x="116106" y="46686"/>
                </a:lnTo>
                <a:lnTo>
                  <a:pt x="110694" y="43092"/>
                </a:lnTo>
                <a:lnTo>
                  <a:pt x="94448" y="5386"/>
                </a:lnTo>
                <a:lnTo>
                  <a:pt x="94448" y="0"/>
                </a:lnTo>
                <a:close/>
              </a:path>
            </a:pathLst>
          </a:custGeom>
          <a:solidFill>
            <a:srgbClr val="48A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849845" y="2008994"/>
            <a:ext cx="68580" cy="137795"/>
          </a:xfrm>
          <a:custGeom>
            <a:avLst/>
            <a:gdLst/>
            <a:ahLst/>
            <a:cxnLst/>
            <a:rect l="l" t="t" r="r" b="b"/>
            <a:pathLst>
              <a:path w="68580" h="137794">
                <a:moveTo>
                  <a:pt x="65452" y="102353"/>
                </a:moveTo>
                <a:lnTo>
                  <a:pt x="33689" y="102353"/>
                </a:lnTo>
                <a:lnTo>
                  <a:pt x="37294" y="102953"/>
                </a:lnTo>
                <a:lnTo>
                  <a:pt x="40300" y="104746"/>
                </a:lnTo>
                <a:lnTo>
                  <a:pt x="41508" y="107148"/>
                </a:lnTo>
                <a:lnTo>
                  <a:pt x="42107" y="108940"/>
                </a:lnTo>
                <a:lnTo>
                  <a:pt x="42707" y="110141"/>
                </a:lnTo>
                <a:lnTo>
                  <a:pt x="42707" y="111334"/>
                </a:lnTo>
                <a:lnTo>
                  <a:pt x="42107" y="112534"/>
                </a:lnTo>
                <a:lnTo>
                  <a:pt x="42107" y="114327"/>
                </a:lnTo>
                <a:lnTo>
                  <a:pt x="41508" y="115528"/>
                </a:lnTo>
                <a:lnTo>
                  <a:pt x="39101" y="117921"/>
                </a:lnTo>
                <a:lnTo>
                  <a:pt x="36695" y="119714"/>
                </a:lnTo>
                <a:lnTo>
                  <a:pt x="33081" y="120314"/>
                </a:lnTo>
                <a:lnTo>
                  <a:pt x="28268" y="120314"/>
                </a:lnTo>
                <a:lnTo>
                  <a:pt x="26470" y="121515"/>
                </a:lnTo>
                <a:lnTo>
                  <a:pt x="24663" y="123307"/>
                </a:lnTo>
                <a:lnTo>
                  <a:pt x="22257" y="126301"/>
                </a:lnTo>
                <a:lnTo>
                  <a:pt x="20450" y="128694"/>
                </a:lnTo>
                <a:lnTo>
                  <a:pt x="21657" y="129895"/>
                </a:lnTo>
                <a:lnTo>
                  <a:pt x="23456" y="131087"/>
                </a:lnTo>
                <a:lnTo>
                  <a:pt x="25262" y="131688"/>
                </a:lnTo>
                <a:lnTo>
                  <a:pt x="31882" y="131688"/>
                </a:lnTo>
                <a:lnTo>
                  <a:pt x="34888" y="133480"/>
                </a:lnTo>
                <a:lnTo>
                  <a:pt x="36695" y="135873"/>
                </a:lnTo>
                <a:lnTo>
                  <a:pt x="37894" y="137674"/>
                </a:lnTo>
                <a:lnTo>
                  <a:pt x="47519" y="133480"/>
                </a:lnTo>
                <a:lnTo>
                  <a:pt x="55338" y="126901"/>
                </a:lnTo>
                <a:lnTo>
                  <a:pt x="60151" y="119113"/>
                </a:lnTo>
                <a:lnTo>
                  <a:pt x="63765" y="110733"/>
                </a:lnTo>
                <a:lnTo>
                  <a:pt x="65452" y="102353"/>
                </a:lnTo>
                <a:close/>
              </a:path>
              <a:path w="68580" h="137794">
                <a:moveTo>
                  <a:pt x="66771" y="87394"/>
                </a:moveTo>
                <a:lnTo>
                  <a:pt x="13830" y="87394"/>
                </a:lnTo>
                <a:lnTo>
                  <a:pt x="17444" y="88586"/>
                </a:lnTo>
                <a:lnTo>
                  <a:pt x="19850" y="89787"/>
                </a:lnTo>
                <a:lnTo>
                  <a:pt x="21049" y="91580"/>
                </a:lnTo>
                <a:lnTo>
                  <a:pt x="22257" y="93973"/>
                </a:lnTo>
                <a:lnTo>
                  <a:pt x="22257" y="97567"/>
                </a:lnTo>
                <a:lnTo>
                  <a:pt x="21657" y="99960"/>
                </a:lnTo>
                <a:lnTo>
                  <a:pt x="19850" y="102353"/>
                </a:lnTo>
                <a:lnTo>
                  <a:pt x="18043" y="104154"/>
                </a:lnTo>
                <a:lnTo>
                  <a:pt x="15637" y="105947"/>
                </a:lnTo>
                <a:lnTo>
                  <a:pt x="14438" y="110733"/>
                </a:lnTo>
                <a:lnTo>
                  <a:pt x="13230" y="113727"/>
                </a:lnTo>
                <a:lnTo>
                  <a:pt x="12031" y="116120"/>
                </a:lnTo>
                <a:lnTo>
                  <a:pt x="13230" y="116720"/>
                </a:lnTo>
                <a:lnTo>
                  <a:pt x="14438" y="117921"/>
                </a:lnTo>
                <a:lnTo>
                  <a:pt x="15637" y="118521"/>
                </a:lnTo>
                <a:lnTo>
                  <a:pt x="16236" y="119714"/>
                </a:lnTo>
                <a:lnTo>
                  <a:pt x="17444" y="118521"/>
                </a:lnTo>
                <a:lnTo>
                  <a:pt x="19850" y="116720"/>
                </a:lnTo>
                <a:lnTo>
                  <a:pt x="22856" y="114327"/>
                </a:lnTo>
                <a:lnTo>
                  <a:pt x="25262" y="111934"/>
                </a:lnTo>
                <a:lnTo>
                  <a:pt x="24663" y="110141"/>
                </a:lnTo>
                <a:lnTo>
                  <a:pt x="24663" y="108340"/>
                </a:lnTo>
                <a:lnTo>
                  <a:pt x="25262" y="106547"/>
                </a:lnTo>
                <a:lnTo>
                  <a:pt x="27069" y="104154"/>
                </a:lnTo>
                <a:lnTo>
                  <a:pt x="30075" y="102953"/>
                </a:lnTo>
                <a:lnTo>
                  <a:pt x="33689" y="102353"/>
                </a:lnTo>
                <a:lnTo>
                  <a:pt x="65452" y="102353"/>
                </a:lnTo>
                <a:lnTo>
                  <a:pt x="65572" y="101761"/>
                </a:lnTo>
                <a:lnTo>
                  <a:pt x="66771" y="93973"/>
                </a:lnTo>
                <a:lnTo>
                  <a:pt x="66771" y="87394"/>
                </a:lnTo>
                <a:close/>
              </a:path>
              <a:path w="68580" h="137794">
                <a:moveTo>
                  <a:pt x="68578" y="0"/>
                </a:moveTo>
                <a:lnTo>
                  <a:pt x="65572" y="592"/>
                </a:lnTo>
                <a:lnTo>
                  <a:pt x="61358" y="2393"/>
                </a:lnTo>
                <a:lnTo>
                  <a:pt x="58352" y="4185"/>
                </a:lnTo>
                <a:lnTo>
                  <a:pt x="48119" y="9572"/>
                </a:lnTo>
                <a:lnTo>
                  <a:pt x="14438" y="38906"/>
                </a:lnTo>
                <a:lnTo>
                  <a:pt x="0" y="79014"/>
                </a:lnTo>
                <a:lnTo>
                  <a:pt x="3605" y="91580"/>
                </a:lnTo>
                <a:lnTo>
                  <a:pt x="5412" y="89787"/>
                </a:lnTo>
                <a:lnTo>
                  <a:pt x="9017" y="87986"/>
                </a:lnTo>
                <a:lnTo>
                  <a:pt x="10824" y="87394"/>
                </a:lnTo>
                <a:lnTo>
                  <a:pt x="66771" y="87394"/>
                </a:lnTo>
                <a:lnTo>
                  <a:pt x="66771" y="81407"/>
                </a:lnTo>
                <a:lnTo>
                  <a:pt x="66171" y="76613"/>
                </a:lnTo>
                <a:lnTo>
                  <a:pt x="65572" y="71226"/>
                </a:lnTo>
                <a:lnTo>
                  <a:pt x="63765" y="65247"/>
                </a:lnTo>
                <a:lnTo>
                  <a:pt x="61958" y="58660"/>
                </a:lnTo>
                <a:lnTo>
                  <a:pt x="59551" y="50880"/>
                </a:lnTo>
                <a:lnTo>
                  <a:pt x="57745" y="43693"/>
                </a:lnTo>
                <a:lnTo>
                  <a:pt x="55946" y="37706"/>
                </a:lnTo>
                <a:lnTo>
                  <a:pt x="55338" y="32319"/>
                </a:lnTo>
                <a:lnTo>
                  <a:pt x="55946" y="23939"/>
                </a:lnTo>
                <a:lnTo>
                  <a:pt x="58952" y="16159"/>
                </a:lnTo>
                <a:lnTo>
                  <a:pt x="62557" y="8380"/>
                </a:lnTo>
                <a:lnTo>
                  <a:pt x="66771" y="2393"/>
                </a:lnTo>
                <a:lnTo>
                  <a:pt x="68578" y="0"/>
                </a:lnTo>
                <a:close/>
              </a:path>
            </a:pathLst>
          </a:custGeom>
          <a:solidFill>
            <a:srgbClr val="FF00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742165" y="2075434"/>
            <a:ext cx="334645" cy="234315"/>
          </a:xfrm>
          <a:custGeom>
            <a:avLst/>
            <a:gdLst/>
            <a:ahLst/>
            <a:cxnLst/>
            <a:rect l="l" t="t" r="r" b="b"/>
            <a:pathLst>
              <a:path w="334644" h="234314">
                <a:moveTo>
                  <a:pt x="123715" y="83208"/>
                </a:moveTo>
                <a:lnTo>
                  <a:pt x="118504" y="83208"/>
                </a:lnTo>
                <a:lnTo>
                  <a:pt x="119711" y="83800"/>
                </a:lnTo>
                <a:lnTo>
                  <a:pt x="120311" y="86794"/>
                </a:lnTo>
                <a:lnTo>
                  <a:pt x="101659" y="119722"/>
                </a:lnTo>
                <a:lnTo>
                  <a:pt x="96846" y="129294"/>
                </a:lnTo>
                <a:lnTo>
                  <a:pt x="95048" y="133489"/>
                </a:lnTo>
                <a:lnTo>
                  <a:pt x="93840" y="141869"/>
                </a:lnTo>
                <a:lnTo>
                  <a:pt x="93336" y="151441"/>
                </a:lnTo>
                <a:lnTo>
                  <a:pt x="93355" y="154435"/>
                </a:lnTo>
                <a:lnTo>
                  <a:pt x="108279" y="191549"/>
                </a:lnTo>
                <a:lnTo>
                  <a:pt x="113092" y="195143"/>
                </a:lnTo>
                <a:lnTo>
                  <a:pt x="117305" y="198736"/>
                </a:lnTo>
                <a:lnTo>
                  <a:pt x="137156" y="234049"/>
                </a:lnTo>
                <a:lnTo>
                  <a:pt x="140161" y="224469"/>
                </a:lnTo>
                <a:lnTo>
                  <a:pt x="143775" y="216689"/>
                </a:lnTo>
                <a:lnTo>
                  <a:pt x="148580" y="208309"/>
                </a:lnTo>
                <a:lnTo>
                  <a:pt x="154600" y="199328"/>
                </a:lnTo>
                <a:lnTo>
                  <a:pt x="160012" y="187363"/>
                </a:lnTo>
                <a:lnTo>
                  <a:pt x="163018" y="171795"/>
                </a:lnTo>
                <a:lnTo>
                  <a:pt x="163018" y="155035"/>
                </a:lnTo>
                <a:lnTo>
                  <a:pt x="159399" y="138241"/>
                </a:lnTo>
                <a:lnTo>
                  <a:pt x="158813" y="137074"/>
                </a:lnTo>
                <a:lnTo>
                  <a:pt x="155331" y="128429"/>
                </a:lnTo>
                <a:lnTo>
                  <a:pt x="154815" y="127502"/>
                </a:lnTo>
                <a:lnTo>
                  <a:pt x="150986" y="121515"/>
                </a:lnTo>
                <a:lnTo>
                  <a:pt x="150563" y="120147"/>
                </a:lnTo>
                <a:lnTo>
                  <a:pt x="146182" y="114335"/>
                </a:lnTo>
                <a:lnTo>
                  <a:pt x="140761" y="108348"/>
                </a:lnTo>
                <a:lnTo>
                  <a:pt x="135349" y="103554"/>
                </a:lnTo>
                <a:lnTo>
                  <a:pt x="131135" y="99368"/>
                </a:lnTo>
                <a:lnTo>
                  <a:pt x="123916" y="86794"/>
                </a:lnTo>
                <a:lnTo>
                  <a:pt x="123317" y="84401"/>
                </a:lnTo>
                <a:lnTo>
                  <a:pt x="123715" y="83208"/>
                </a:lnTo>
                <a:close/>
              </a:path>
              <a:path w="334644" h="234314">
                <a:moveTo>
                  <a:pt x="145878" y="82608"/>
                </a:moveTo>
                <a:lnTo>
                  <a:pt x="125723" y="82608"/>
                </a:lnTo>
                <a:lnTo>
                  <a:pt x="128129" y="83208"/>
                </a:lnTo>
                <a:lnTo>
                  <a:pt x="131135" y="84401"/>
                </a:lnTo>
                <a:lnTo>
                  <a:pt x="133542" y="85601"/>
                </a:lnTo>
                <a:lnTo>
                  <a:pt x="135948" y="87394"/>
                </a:lnTo>
                <a:lnTo>
                  <a:pt x="138962" y="89187"/>
                </a:lnTo>
                <a:lnTo>
                  <a:pt x="144974" y="93981"/>
                </a:lnTo>
                <a:lnTo>
                  <a:pt x="148580" y="99968"/>
                </a:lnTo>
                <a:lnTo>
                  <a:pt x="148580" y="113735"/>
                </a:lnTo>
                <a:lnTo>
                  <a:pt x="150563" y="120147"/>
                </a:lnTo>
                <a:lnTo>
                  <a:pt x="151594" y="121515"/>
                </a:lnTo>
                <a:lnTo>
                  <a:pt x="154909" y="127648"/>
                </a:lnTo>
                <a:lnTo>
                  <a:pt x="155199" y="128102"/>
                </a:lnTo>
                <a:lnTo>
                  <a:pt x="155331" y="128429"/>
                </a:lnTo>
                <a:lnTo>
                  <a:pt x="155799" y="129294"/>
                </a:lnTo>
                <a:lnTo>
                  <a:pt x="159416" y="138275"/>
                </a:lnTo>
                <a:lnTo>
                  <a:pt x="194901" y="159229"/>
                </a:lnTo>
                <a:lnTo>
                  <a:pt x="201520" y="160422"/>
                </a:lnTo>
                <a:lnTo>
                  <a:pt x="241222" y="174188"/>
                </a:lnTo>
                <a:lnTo>
                  <a:pt x="250847" y="182568"/>
                </a:lnTo>
                <a:lnTo>
                  <a:pt x="251333" y="177782"/>
                </a:lnTo>
                <a:lnTo>
                  <a:pt x="246022" y="138241"/>
                </a:lnTo>
                <a:lnTo>
                  <a:pt x="227391" y="104755"/>
                </a:lnTo>
                <a:lnTo>
                  <a:pt x="209947" y="93981"/>
                </a:lnTo>
                <a:lnTo>
                  <a:pt x="202728" y="92180"/>
                </a:lnTo>
                <a:lnTo>
                  <a:pt x="196108" y="89787"/>
                </a:lnTo>
                <a:lnTo>
                  <a:pt x="190088" y="87994"/>
                </a:lnTo>
                <a:lnTo>
                  <a:pt x="184676" y="85601"/>
                </a:lnTo>
                <a:lnTo>
                  <a:pt x="183274" y="85001"/>
                </a:lnTo>
                <a:lnTo>
                  <a:pt x="149187" y="85001"/>
                </a:lnTo>
                <a:lnTo>
                  <a:pt x="147980" y="84401"/>
                </a:lnTo>
                <a:lnTo>
                  <a:pt x="146182" y="83208"/>
                </a:lnTo>
                <a:lnTo>
                  <a:pt x="145878" y="82608"/>
                </a:lnTo>
                <a:close/>
              </a:path>
              <a:path w="334644" h="234314">
                <a:moveTo>
                  <a:pt x="75797" y="71835"/>
                </a:moveTo>
                <a:lnTo>
                  <a:pt x="39101" y="95174"/>
                </a:lnTo>
                <a:lnTo>
                  <a:pt x="31283" y="107748"/>
                </a:lnTo>
                <a:lnTo>
                  <a:pt x="28876" y="111342"/>
                </a:lnTo>
                <a:lnTo>
                  <a:pt x="25262" y="114927"/>
                </a:lnTo>
                <a:lnTo>
                  <a:pt x="16844" y="119722"/>
                </a:lnTo>
                <a:lnTo>
                  <a:pt x="12031" y="121515"/>
                </a:lnTo>
                <a:lnTo>
                  <a:pt x="7219" y="122715"/>
                </a:lnTo>
                <a:lnTo>
                  <a:pt x="0" y="125109"/>
                </a:lnTo>
                <a:lnTo>
                  <a:pt x="6011" y="127502"/>
                </a:lnTo>
                <a:lnTo>
                  <a:pt x="16844" y="132288"/>
                </a:lnTo>
                <a:lnTo>
                  <a:pt x="21049" y="134081"/>
                </a:lnTo>
                <a:lnTo>
                  <a:pt x="25262" y="136482"/>
                </a:lnTo>
                <a:lnTo>
                  <a:pt x="37894" y="141869"/>
                </a:lnTo>
                <a:lnTo>
                  <a:pt x="39701" y="142469"/>
                </a:lnTo>
                <a:lnTo>
                  <a:pt x="42107" y="142469"/>
                </a:lnTo>
                <a:lnTo>
                  <a:pt x="46920" y="143661"/>
                </a:lnTo>
                <a:lnTo>
                  <a:pt x="84215" y="132888"/>
                </a:lnTo>
                <a:lnTo>
                  <a:pt x="110086" y="99368"/>
                </a:lnTo>
                <a:lnTo>
                  <a:pt x="111285" y="94582"/>
                </a:lnTo>
                <a:lnTo>
                  <a:pt x="112492" y="91588"/>
                </a:lnTo>
                <a:lnTo>
                  <a:pt x="112893" y="90388"/>
                </a:lnTo>
                <a:lnTo>
                  <a:pt x="104066" y="90388"/>
                </a:lnTo>
                <a:lnTo>
                  <a:pt x="101060" y="89787"/>
                </a:lnTo>
                <a:lnTo>
                  <a:pt x="100460" y="89187"/>
                </a:lnTo>
                <a:lnTo>
                  <a:pt x="99861" y="89187"/>
                </a:lnTo>
                <a:lnTo>
                  <a:pt x="98653" y="88595"/>
                </a:lnTo>
                <a:lnTo>
                  <a:pt x="97454" y="87394"/>
                </a:lnTo>
                <a:lnTo>
                  <a:pt x="97454" y="86794"/>
                </a:lnTo>
                <a:lnTo>
                  <a:pt x="96846" y="85601"/>
                </a:lnTo>
                <a:lnTo>
                  <a:pt x="96948" y="84401"/>
                </a:lnTo>
                <a:lnTo>
                  <a:pt x="97454" y="81407"/>
                </a:lnTo>
                <a:lnTo>
                  <a:pt x="101865" y="74828"/>
                </a:lnTo>
                <a:lnTo>
                  <a:pt x="87829" y="74828"/>
                </a:lnTo>
                <a:lnTo>
                  <a:pt x="84215" y="73027"/>
                </a:lnTo>
                <a:lnTo>
                  <a:pt x="75797" y="71835"/>
                </a:lnTo>
                <a:close/>
              </a:path>
              <a:path w="334644" h="234314">
                <a:moveTo>
                  <a:pt x="286398" y="74828"/>
                </a:moveTo>
                <a:lnTo>
                  <a:pt x="166032" y="74828"/>
                </a:lnTo>
                <a:lnTo>
                  <a:pt x="167831" y="75420"/>
                </a:lnTo>
                <a:lnTo>
                  <a:pt x="170237" y="77221"/>
                </a:lnTo>
                <a:lnTo>
                  <a:pt x="173251" y="79014"/>
                </a:lnTo>
                <a:lnTo>
                  <a:pt x="178064" y="82608"/>
                </a:lnTo>
                <a:lnTo>
                  <a:pt x="178371" y="82760"/>
                </a:lnTo>
                <a:lnTo>
                  <a:pt x="181070" y="83208"/>
                </a:lnTo>
                <a:lnTo>
                  <a:pt x="185275" y="83800"/>
                </a:lnTo>
                <a:lnTo>
                  <a:pt x="190696" y="85001"/>
                </a:lnTo>
                <a:lnTo>
                  <a:pt x="196707" y="87394"/>
                </a:lnTo>
                <a:lnTo>
                  <a:pt x="204526" y="90388"/>
                </a:lnTo>
                <a:lnTo>
                  <a:pt x="213552" y="94582"/>
                </a:lnTo>
                <a:lnTo>
                  <a:pt x="216558" y="95174"/>
                </a:lnTo>
                <a:lnTo>
                  <a:pt x="221979" y="95774"/>
                </a:lnTo>
                <a:lnTo>
                  <a:pt x="227991" y="95174"/>
                </a:lnTo>
                <a:lnTo>
                  <a:pt x="234610" y="93981"/>
                </a:lnTo>
                <a:lnTo>
                  <a:pt x="241829" y="92180"/>
                </a:lnTo>
                <a:lnTo>
                  <a:pt x="249648" y="89787"/>
                </a:lnTo>
                <a:lnTo>
                  <a:pt x="256867" y="87394"/>
                </a:lnTo>
                <a:lnTo>
                  <a:pt x="263479" y="85601"/>
                </a:lnTo>
                <a:lnTo>
                  <a:pt x="268899" y="83208"/>
                </a:lnTo>
                <a:lnTo>
                  <a:pt x="273712" y="82007"/>
                </a:lnTo>
                <a:lnTo>
                  <a:pt x="280931" y="79014"/>
                </a:lnTo>
                <a:lnTo>
                  <a:pt x="286398" y="74828"/>
                </a:lnTo>
                <a:close/>
              </a:path>
              <a:path w="334644" h="234314">
                <a:moveTo>
                  <a:pt x="113092" y="69433"/>
                </a:moveTo>
                <a:lnTo>
                  <a:pt x="110685" y="70634"/>
                </a:lnTo>
                <a:lnTo>
                  <a:pt x="110685" y="71835"/>
                </a:lnTo>
                <a:lnTo>
                  <a:pt x="111884" y="73627"/>
                </a:lnTo>
                <a:lnTo>
                  <a:pt x="114291" y="79614"/>
                </a:lnTo>
                <a:lnTo>
                  <a:pt x="104066" y="90388"/>
                </a:lnTo>
                <a:lnTo>
                  <a:pt x="112893" y="90388"/>
                </a:lnTo>
                <a:lnTo>
                  <a:pt x="113691" y="87994"/>
                </a:lnTo>
                <a:lnTo>
                  <a:pt x="115498" y="85001"/>
                </a:lnTo>
                <a:lnTo>
                  <a:pt x="118504" y="83208"/>
                </a:lnTo>
                <a:lnTo>
                  <a:pt x="123715" y="83208"/>
                </a:lnTo>
                <a:lnTo>
                  <a:pt x="123916" y="82608"/>
                </a:lnTo>
                <a:lnTo>
                  <a:pt x="145878" y="82608"/>
                </a:lnTo>
                <a:lnTo>
                  <a:pt x="145574" y="82007"/>
                </a:lnTo>
                <a:lnTo>
                  <a:pt x="133542" y="82007"/>
                </a:lnTo>
                <a:lnTo>
                  <a:pt x="130536" y="80807"/>
                </a:lnTo>
                <a:lnTo>
                  <a:pt x="129341" y="80215"/>
                </a:lnTo>
                <a:lnTo>
                  <a:pt x="118504" y="80215"/>
                </a:lnTo>
                <a:lnTo>
                  <a:pt x="116098" y="77813"/>
                </a:lnTo>
                <a:lnTo>
                  <a:pt x="114898" y="73027"/>
                </a:lnTo>
                <a:lnTo>
                  <a:pt x="114291" y="71234"/>
                </a:lnTo>
                <a:lnTo>
                  <a:pt x="113691" y="70034"/>
                </a:lnTo>
                <a:lnTo>
                  <a:pt x="113092" y="69433"/>
                </a:lnTo>
                <a:close/>
              </a:path>
              <a:path w="334644" h="234314">
                <a:moveTo>
                  <a:pt x="177456" y="82608"/>
                </a:moveTo>
                <a:lnTo>
                  <a:pt x="173851" y="82608"/>
                </a:lnTo>
                <a:lnTo>
                  <a:pt x="170845" y="83208"/>
                </a:lnTo>
                <a:lnTo>
                  <a:pt x="163626" y="84401"/>
                </a:lnTo>
                <a:lnTo>
                  <a:pt x="160612" y="84401"/>
                </a:lnTo>
                <a:lnTo>
                  <a:pt x="157006" y="85001"/>
                </a:lnTo>
                <a:lnTo>
                  <a:pt x="183274" y="85001"/>
                </a:lnTo>
                <a:lnTo>
                  <a:pt x="180471" y="83800"/>
                </a:lnTo>
                <a:lnTo>
                  <a:pt x="178371" y="82760"/>
                </a:lnTo>
                <a:lnTo>
                  <a:pt x="177456" y="82608"/>
                </a:lnTo>
                <a:close/>
              </a:path>
              <a:path w="334644" h="234314">
                <a:moveTo>
                  <a:pt x="250248" y="0"/>
                </a:moveTo>
                <a:lnTo>
                  <a:pt x="208739" y="7779"/>
                </a:lnTo>
                <a:lnTo>
                  <a:pt x="183476" y="37714"/>
                </a:lnTo>
                <a:lnTo>
                  <a:pt x="179263" y="49680"/>
                </a:lnTo>
                <a:lnTo>
                  <a:pt x="175658" y="59260"/>
                </a:lnTo>
                <a:lnTo>
                  <a:pt x="171445" y="65247"/>
                </a:lnTo>
                <a:lnTo>
                  <a:pt x="166632" y="68241"/>
                </a:lnTo>
                <a:lnTo>
                  <a:pt x="163626" y="68841"/>
                </a:lnTo>
                <a:lnTo>
                  <a:pt x="161219" y="69433"/>
                </a:lnTo>
                <a:lnTo>
                  <a:pt x="155199" y="70634"/>
                </a:lnTo>
                <a:lnTo>
                  <a:pt x="150387" y="71835"/>
                </a:lnTo>
                <a:lnTo>
                  <a:pt x="147980" y="73027"/>
                </a:lnTo>
                <a:lnTo>
                  <a:pt x="146182" y="73627"/>
                </a:lnTo>
                <a:lnTo>
                  <a:pt x="144375" y="77221"/>
                </a:lnTo>
                <a:lnTo>
                  <a:pt x="141968" y="80215"/>
                </a:lnTo>
                <a:lnTo>
                  <a:pt x="138962" y="81407"/>
                </a:lnTo>
                <a:lnTo>
                  <a:pt x="136556" y="82007"/>
                </a:lnTo>
                <a:lnTo>
                  <a:pt x="145574" y="82007"/>
                </a:lnTo>
                <a:lnTo>
                  <a:pt x="146182" y="80807"/>
                </a:lnTo>
                <a:lnTo>
                  <a:pt x="147980" y="79014"/>
                </a:lnTo>
                <a:lnTo>
                  <a:pt x="149787" y="77813"/>
                </a:lnTo>
                <a:lnTo>
                  <a:pt x="154600" y="76621"/>
                </a:lnTo>
                <a:lnTo>
                  <a:pt x="158205" y="75420"/>
                </a:lnTo>
                <a:lnTo>
                  <a:pt x="161219" y="75420"/>
                </a:lnTo>
                <a:lnTo>
                  <a:pt x="163626" y="74828"/>
                </a:lnTo>
                <a:lnTo>
                  <a:pt x="286398" y="74828"/>
                </a:lnTo>
                <a:lnTo>
                  <a:pt x="318826" y="37714"/>
                </a:lnTo>
                <a:lnTo>
                  <a:pt x="324846" y="29334"/>
                </a:lnTo>
                <a:lnTo>
                  <a:pt x="329659" y="22747"/>
                </a:lnTo>
                <a:lnTo>
                  <a:pt x="334471" y="17960"/>
                </a:lnTo>
                <a:lnTo>
                  <a:pt x="334471" y="16760"/>
                </a:lnTo>
                <a:lnTo>
                  <a:pt x="314013" y="16760"/>
                </a:lnTo>
                <a:lnTo>
                  <a:pt x="308001" y="16159"/>
                </a:lnTo>
                <a:lnTo>
                  <a:pt x="302580" y="14967"/>
                </a:lnTo>
                <a:lnTo>
                  <a:pt x="296569" y="13766"/>
                </a:lnTo>
                <a:lnTo>
                  <a:pt x="291156" y="11973"/>
                </a:lnTo>
                <a:lnTo>
                  <a:pt x="281531" y="7187"/>
                </a:lnTo>
                <a:lnTo>
                  <a:pt x="275511" y="4786"/>
                </a:lnTo>
                <a:lnTo>
                  <a:pt x="270098" y="3593"/>
                </a:lnTo>
                <a:lnTo>
                  <a:pt x="264086" y="1792"/>
                </a:lnTo>
                <a:lnTo>
                  <a:pt x="258674" y="1200"/>
                </a:lnTo>
                <a:lnTo>
                  <a:pt x="253861" y="600"/>
                </a:lnTo>
                <a:lnTo>
                  <a:pt x="250248" y="0"/>
                </a:lnTo>
                <a:close/>
              </a:path>
              <a:path w="334644" h="234314">
                <a:moveTo>
                  <a:pt x="126323" y="77813"/>
                </a:moveTo>
                <a:lnTo>
                  <a:pt x="121510" y="80215"/>
                </a:lnTo>
                <a:lnTo>
                  <a:pt x="129341" y="80215"/>
                </a:lnTo>
                <a:lnTo>
                  <a:pt x="128129" y="79614"/>
                </a:lnTo>
                <a:lnTo>
                  <a:pt x="126323" y="77813"/>
                </a:lnTo>
                <a:close/>
              </a:path>
              <a:path w="334644" h="234314">
                <a:moveTo>
                  <a:pt x="103466" y="71234"/>
                </a:moveTo>
                <a:lnTo>
                  <a:pt x="99861" y="71234"/>
                </a:lnTo>
                <a:lnTo>
                  <a:pt x="98054" y="72427"/>
                </a:lnTo>
                <a:lnTo>
                  <a:pt x="95647" y="74228"/>
                </a:lnTo>
                <a:lnTo>
                  <a:pt x="92034" y="74828"/>
                </a:lnTo>
                <a:lnTo>
                  <a:pt x="101865" y="74828"/>
                </a:lnTo>
                <a:lnTo>
                  <a:pt x="102267" y="74228"/>
                </a:lnTo>
                <a:lnTo>
                  <a:pt x="105273" y="71835"/>
                </a:lnTo>
                <a:lnTo>
                  <a:pt x="103466" y="71234"/>
                </a:lnTo>
                <a:close/>
              </a:path>
              <a:path w="334644" h="234314">
                <a:moveTo>
                  <a:pt x="334471" y="16159"/>
                </a:moveTo>
                <a:lnTo>
                  <a:pt x="329051" y="16159"/>
                </a:lnTo>
                <a:lnTo>
                  <a:pt x="324238" y="16760"/>
                </a:lnTo>
                <a:lnTo>
                  <a:pt x="334471" y="16760"/>
                </a:lnTo>
                <a:lnTo>
                  <a:pt x="334471" y="16159"/>
                </a:lnTo>
                <a:close/>
              </a:path>
            </a:pathLst>
          </a:custGeom>
          <a:solidFill>
            <a:srgbClr val="FF00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747578" y="2040714"/>
            <a:ext cx="100965" cy="102235"/>
          </a:xfrm>
          <a:custGeom>
            <a:avLst/>
            <a:gdLst/>
            <a:ahLst/>
            <a:cxnLst/>
            <a:rect l="l" t="t" r="r" b="b"/>
            <a:pathLst>
              <a:path w="100964" h="102235">
                <a:moveTo>
                  <a:pt x="0" y="0"/>
                </a:moveTo>
                <a:lnTo>
                  <a:pt x="3605" y="4794"/>
                </a:lnTo>
                <a:lnTo>
                  <a:pt x="6619" y="10781"/>
                </a:lnTo>
                <a:lnTo>
                  <a:pt x="12631" y="23947"/>
                </a:lnTo>
                <a:lnTo>
                  <a:pt x="14438" y="31127"/>
                </a:lnTo>
                <a:lnTo>
                  <a:pt x="18043" y="44301"/>
                </a:lnTo>
                <a:lnTo>
                  <a:pt x="33689" y="81415"/>
                </a:lnTo>
                <a:lnTo>
                  <a:pt x="76396" y="101761"/>
                </a:lnTo>
                <a:lnTo>
                  <a:pt x="76396" y="98176"/>
                </a:lnTo>
                <a:lnTo>
                  <a:pt x="77604" y="94582"/>
                </a:lnTo>
                <a:lnTo>
                  <a:pt x="80010" y="92189"/>
                </a:lnTo>
                <a:lnTo>
                  <a:pt x="83016" y="90988"/>
                </a:lnTo>
                <a:lnTo>
                  <a:pt x="96855" y="90988"/>
                </a:lnTo>
                <a:lnTo>
                  <a:pt x="95048" y="89796"/>
                </a:lnTo>
                <a:lnTo>
                  <a:pt x="82416" y="77822"/>
                </a:lnTo>
                <a:lnTo>
                  <a:pt x="83016" y="76621"/>
                </a:lnTo>
                <a:lnTo>
                  <a:pt x="84215" y="76021"/>
                </a:lnTo>
                <a:lnTo>
                  <a:pt x="84823" y="74828"/>
                </a:lnTo>
                <a:lnTo>
                  <a:pt x="86621" y="73027"/>
                </a:lnTo>
                <a:lnTo>
                  <a:pt x="89028" y="71835"/>
                </a:lnTo>
                <a:lnTo>
                  <a:pt x="91434" y="71234"/>
                </a:lnTo>
                <a:lnTo>
                  <a:pt x="93241" y="71234"/>
                </a:lnTo>
                <a:lnTo>
                  <a:pt x="95647" y="61061"/>
                </a:lnTo>
                <a:lnTo>
                  <a:pt x="79402" y="25740"/>
                </a:lnTo>
                <a:lnTo>
                  <a:pt x="40908" y="10781"/>
                </a:lnTo>
                <a:lnTo>
                  <a:pt x="34888" y="10181"/>
                </a:lnTo>
                <a:lnTo>
                  <a:pt x="28876" y="8380"/>
                </a:lnTo>
                <a:lnTo>
                  <a:pt x="22856" y="7187"/>
                </a:lnTo>
                <a:lnTo>
                  <a:pt x="16844" y="5394"/>
                </a:lnTo>
                <a:lnTo>
                  <a:pt x="11432" y="4194"/>
                </a:lnTo>
                <a:lnTo>
                  <a:pt x="6619" y="2401"/>
                </a:lnTo>
                <a:lnTo>
                  <a:pt x="3005" y="1200"/>
                </a:lnTo>
                <a:lnTo>
                  <a:pt x="0" y="0"/>
                </a:lnTo>
                <a:close/>
              </a:path>
              <a:path w="100964" h="102235">
                <a:moveTo>
                  <a:pt x="96855" y="90988"/>
                </a:moveTo>
                <a:lnTo>
                  <a:pt x="86022" y="90988"/>
                </a:lnTo>
                <a:lnTo>
                  <a:pt x="88428" y="91588"/>
                </a:lnTo>
                <a:lnTo>
                  <a:pt x="90235" y="92781"/>
                </a:lnTo>
                <a:lnTo>
                  <a:pt x="90835" y="93981"/>
                </a:lnTo>
                <a:lnTo>
                  <a:pt x="91434" y="94582"/>
                </a:lnTo>
                <a:lnTo>
                  <a:pt x="92641" y="95182"/>
                </a:lnTo>
                <a:lnTo>
                  <a:pt x="94448" y="95182"/>
                </a:lnTo>
                <a:lnTo>
                  <a:pt x="99261" y="96375"/>
                </a:lnTo>
                <a:lnTo>
                  <a:pt x="100460" y="96375"/>
                </a:lnTo>
                <a:lnTo>
                  <a:pt x="100460" y="95774"/>
                </a:lnTo>
                <a:lnTo>
                  <a:pt x="99861" y="94582"/>
                </a:lnTo>
                <a:lnTo>
                  <a:pt x="98653" y="92781"/>
                </a:lnTo>
                <a:lnTo>
                  <a:pt x="96855" y="90988"/>
                </a:lnTo>
                <a:close/>
              </a:path>
              <a:path w="100964" h="102235">
                <a:moveTo>
                  <a:pt x="93241" y="87994"/>
                </a:moveTo>
                <a:lnTo>
                  <a:pt x="92042" y="89195"/>
                </a:lnTo>
                <a:lnTo>
                  <a:pt x="89636" y="89796"/>
                </a:lnTo>
                <a:lnTo>
                  <a:pt x="95048" y="89796"/>
                </a:lnTo>
                <a:lnTo>
                  <a:pt x="93241" y="87994"/>
                </a:lnTo>
                <a:close/>
              </a:path>
            </a:pathLst>
          </a:custGeom>
          <a:solidFill>
            <a:srgbClr val="FF00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855857" y="2101175"/>
            <a:ext cx="11430" cy="10795"/>
          </a:xfrm>
          <a:custGeom>
            <a:avLst/>
            <a:gdLst/>
            <a:ahLst/>
            <a:cxnLst/>
            <a:rect l="l" t="t" r="r" b="b"/>
            <a:pathLst>
              <a:path w="11430" h="10794">
                <a:moveTo>
                  <a:pt x="5412" y="0"/>
                </a:moveTo>
                <a:lnTo>
                  <a:pt x="3613" y="0"/>
                </a:lnTo>
                <a:lnTo>
                  <a:pt x="1806" y="600"/>
                </a:lnTo>
                <a:lnTo>
                  <a:pt x="599" y="2393"/>
                </a:lnTo>
                <a:lnTo>
                  <a:pt x="0" y="4786"/>
                </a:lnTo>
                <a:lnTo>
                  <a:pt x="599" y="6587"/>
                </a:lnTo>
                <a:lnTo>
                  <a:pt x="4213" y="10172"/>
                </a:lnTo>
                <a:lnTo>
                  <a:pt x="6020" y="10773"/>
                </a:lnTo>
                <a:lnTo>
                  <a:pt x="7818" y="10172"/>
                </a:lnTo>
                <a:lnTo>
                  <a:pt x="10225" y="7779"/>
                </a:lnTo>
                <a:lnTo>
                  <a:pt x="10832" y="5386"/>
                </a:lnTo>
                <a:lnTo>
                  <a:pt x="10225" y="3593"/>
                </a:lnTo>
                <a:lnTo>
                  <a:pt x="9026" y="1792"/>
                </a:lnTo>
                <a:lnTo>
                  <a:pt x="7818" y="600"/>
                </a:lnTo>
                <a:lnTo>
                  <a:pt x="5412" y="0"/>
                </a:lnTo>
                <a:close/>
              </a:path>
            </a:pathLst>
          </a:custGeom>
          <a:solidFill>
            <a:srgbClr val="007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877514" y="2115542"/>
            <a:ext cx="11430" cy="11430"/>
          </a:xfrm>
          <a:custGeom>
            <a:avLst/>
            <a:gdLst/>
            <a:ahLst/>
            <a:cxnLst/>
            <a:rect l="l" t="t" r="r" b="b"/>
            <a:pathLst>
              <a:path w="11430" h="11430">
                <a:moveTo>
                  <a:pt x="5412" y="0"/>
                </a:moveTo>
                <a:lnTo>
                  <a:pt x="3005" y="600"/>
                </a:lnTo>
                <a:lnTo>
                  <a:pt x="599" y="1792"/>
                </a:lnTo>
                <a:lnTo>
                  <a:pt x="0" y="3593"/>
                </a:lnTo>
                <a:lnTo>
                  <a:pt x="0" y="5386"/>
                </a:lnTo>
                <a:lnTo>
                  <a:pt x="1207" y="8980"/>
                </a:lnTo>
                <a:lnTo>
                  <a:pt x="3005" y="10773"/>
                </a:lnTo>
                <a:lnTo>
                  <a:pt x="6020" y="11373"/>
                </a:lnTo>
                <a:lnTo>
                  <a:pt x="8426" y="11373"/>
                </a:lnTo>
                <a:lnTo>
                  <a:pt x="10225" y="10773"/>
                </a:lnTo>
                <a:lnTo>
                  <a:pt x="10832" y="8380"/>
                </a:lnTo>
                <a:lnTo>
                  <a:pt x="10832" y="3593"/>
                </a:lnTo>
                <a:lnTo>
                  <a:pt x="9625" y="1792"/>
                </a:lnTo>
                <a:lnTo>
                  <a:pt x="7818" y="600"/>
                </a:lnTo>
                <a:lnTo>
                  <a:pt x="5412" y="0"/>
                </a:lnTo>
                <a:close/>
              </a:path>
            </a:pathLst>
          </a:custGeom>
          <a:solidFill>
            <a:srgbClr val="007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851643" y="2129309"/>
            <a:ext cx="11430" cy="11430"/>
          </a:xfrm>
          <a:custGeom>
            <a:avLst/>
            <a:gdLst/>
            <a:ahLst/>
            <a:cxnLst/>
            <a:rect l="l" t="t" r="r" b="b"/>
            <a:pathLst>
              <a:path w="11430" h="11430">
                <a:moveTo>
                  <a:pt x="7219" y="0"/>
                </a:moveTo>
                <a:lnTo>
                  <a:pt x="0" y="5986"/>
                </a:lnTo>
                <a:lnTo>
                  <a:pt x="0" y="8380"/>
                </a:lnTo>
                <a:lnTo>
                  <a:pt x="1207" y="10172"/>
                </a:lnTo>
                <a:lnTo>
                  <a:pt x="3014" y="11373"/>
                </a:lnTo>
                <a:lnTo>
                  <a:pt x="5420" y="11373"/>
                </a:lnTo>
                <a:lnTo>
                  <a:pt x="7827" y="10773"/>
                </a:lnTo>
                <a:lnTo>
                  <a:pt x="10233" y="8380"/>
                </a:lnTo>
                <a:lnTo>
                  <a:pt x="10832" y="5986"/>
                </a:lnTo>
                <a:lnTo>
                  <a:pt x="10832" y="3593"/>
                </a:lnTo>
                <a:lnTo>
                  <a:pt x="9625" y="1200"/>
                </a:lnTo>
                <a:lnTo>
                  <a:pt x="7219" y="0"/>
                </a:lnTo>
                <a:close/>
              </a:path>
            </a:pathLst>
          </a:custGeom>
          <a:solidFill>
            <a:srgbClr val="007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833600" y="2115542"/>
            <a:ext cx="11430" cy="10795"/>
          </a:xfrm>
          <a:custGeom>
            <a:avLst/>
            <a:gdLst/>
            <a:ahLst/>
            <a:cxnLst/>
            <a:rect l="l" t="t" r="r" b="b"/>
            <a:pathLst>
              <a:path w="11430" h="10794">
                <a:moveTo>
                  <a:pt x="6619" y="0"/>
                </a:moveTo>
                <a:lnTo>
                  <a:pt x="3613" y="0"/>
                </a:lnTo>
                <a:lnTo>
                  <a:pt x="1806" y="600"/>
                </a:lnTo>
                <a:lnTo>
                  <a:pt x="599" y="1792"/>
                </a:lnTo>
                <a:lnTo>
                  <a:pt x="0" y="4185"/>
                </a:lnTo>
                <a:lnTo>
                  <a:pt x="0" y="6587"/>
                </a:lnTo>
                <a:lnTo>
                  <a:pt x="1207" y="8980"/>
                </a:lnTo>
                <a:lnTo>
                  <a:pt x="3005" y="10172"/>
                </a:lnTo>
                <a:lnTo>
                  <a:pt x="5412" y="10773"/>
                </a:lnTo>
                <a:lnTo>
                  <a:pt x="7818" y="10773"/>
                </a:lnTo>
                <a:lnTo>
                  <a:pt x="9625" y="9572"/>
                </a:lnTo>
                <a:lnTo>
                  <a:pt x="10832" y="8380"/>
                </a:lnTo>
                <a:lnTo>
                  <a:pt x="11432" y="6587"/>
                </a:lnTo>
                <a:lnTo>
                  <a:pt x="11432" y="4786"/>
                </a:lnTo>
                <a:lnTo>
                  <a:pt x="10832" y="2993"/>
                </a:lnTo>
                <a:lnTo>
                  <a:pt x="9026" y="1192"/>
                </a:lnTo>
                <a:lnTo>
                  <a:pt x="6619" y="0"/>
                </a:lnTo>
                <a:close/>
              </a:path>
            </a:pathLst>
          </a:custGeom>
          <a:solidFill>
            <a:srgbClr val="007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826980" y="2136488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60" h="10160">
                <a:moveTo>
                  <a:pt x="6020" y="0"/>
                </a:moveTo>
                <a:lnTo>
                  <a:pt x="1207" y="1200"/>
                </a:lnTo>
                <a:lnTo>
                  <a:pt x="0" y="2401"/>
                </a:lnTo>
                <a:lnTo>
                  <a:pt x="0" y="6587"/>
                </a:lnTo>
                <a:lnTo>
                  <a:pt x="607" y="7788"/>
                </a:lnTo>
                <a:lnTo>
                  <a:pt x="2406" y="8980"/>
                </a:lnTo>
                <a:lnTo>
                  <a:pt x="4213" y="9580"/>
                </a:lnTo>
                <a:lnTo>
                  <a:pt x="6020" y="9580"/>
                </a:lnTo>
                <a:lnTo>
                  <a:pt x="7219" y="8380"/>
                </a:lnTo>
                <a:lnTo>
                  <a:pt x="9026" y="7187"/>
                </a:lnTo>
                <a:lnTo>
                  <a:pt x="9625" y="4794"/>
                </a:lnTo>
                <a:lnTo>
                  <a:pt x="9625" y="2993"/>
                </a:lnTo>
                <a:lnTo>
                  <a:pt x="9026" y="1801"/>
                </a:lnTo>
                <a:lnTo>
                  <a:pt x="7827" y="600"/>
                </a:lnTo>
                <a:lnTo>
                  <a:pt x="6020" y="0"/>
                </a:lnTo>
                <a:close/>
              </a:path>
            </a:pathLst>
          </a:custGeom>
          <a:solidFill>
            <a:srgbClr val="007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844433" y="2152056"/>
            <a:ext cx="8890" cy="11430"/>
          </a:xfrm>
          <a:custGeom>
            <a:avLst/>
            <a:gdLst/>
            <a:ahLst/>
            <a:cxnLst/>
            <a:rect l="l" t="t" r="r" b="b"/>
            <a:pathLst>
              <a:path w="8889" h="11430">
                <a:moveTo>
                  <a:pt x="5412" y="0"/>
                </a:moveTo>
                <a:lnTo>
                  <a:pt x="3605" y="600"/>
                </a:lnTo>
                <a:lnTo>
                  <a:pt x="2406" y="1192"/>
                </a:lnTo>
                <a:lnTo>
                  <a:pt x="599" y="2993"/>
                </a:lnTo>
                <a:lnTo>
                  <a:pt x="0" y="5386"/>
                </a:lnTo>
                <a:lnTo>
                  <a:pt x="0" y="7779"/>
                </a:lnTo>
                <a:lnTo>
                  <a:pt x="599" y="9572"/>
                </a:lnTo>
                <a:lnTo>
                  <a:pt x="1199" y="10773"/>
                </a:lnTo>
                <a:lnTo>
                  <a:pt x="3005" y="11373"/>
                </a:lnTo>
                <a:lnTo>
                  <a:pt x="5412" y="10773"/>
                </a:lnTo>
                <a:lnTo>
                  <a:pt x="6611" y="9572"/>
                </a:lnTo>
                <a:lnTo>
                  <a:pt x="7818" y="7779"/>
                </a:lnTo>
                <a:lnTo>
                  <a:pt x="8418" y="5986"/>
                </a:lnTo>
                <a:lnTo>
                  <a:pt x="8418" y="4185"/>
                </a:lnTo>
                <a:lnTo>
                  <a:pt x="7818" y="1792"/>
                </a:lnTo>
                <a:lnTo>
                  <a:pt x="6611" y="600"/>
                </a:lnTo>
                <a:lnTo>
                  <a:pt x="5412" y="0"/>
                </a:lnTo>
                <a:close/>
              </a:path>
            </a:pathLst>
          </a:custGeom>
          <a:solidFill>
            <a:srgbClr val="007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860070" y="2141283"/>
            <a:ext cx="10795" cy="12700"/>
          </a:xfrm>
          <a:custGeom>
            <a:avLst/>
            <a:gdLst/>
            <a:ahLst/>
            <a:cxnLst/>
            <a:rect l="l" t="t" r="r" b="b"/>
            <a:pathLst>
              <a:path w="10794" h="12700">
                <a:moveTo>
                  <a:pt x="6011" y="0"/>
                </a:moveTo>
                <a:lnTo>
                  <a:pt x="3605" y="600"/>
                </a:lnTo>
                <a:lnTo>
                  <a:pt x="1199" y="4185"/>
                </a:lnTo>
                <a:lnTo>
                  <a:pt x="599" y="6578"/>
                </a:lnTo>
                <a:lnTo>
                  <a:pt x="0" y="8380"/>
                </a:lnTo>
                <a:lnTo>
                  <a:pt x="599" y="10172"/>
                </a:lnTo>
                <a:lnTo>
                  <a:pt x="1806" y="11965"/>
                </a:lnTo>
                <a:lnTo>
                  <a:pt x="3005" y="12565"/>
                </a:lnTo>
                <a:lnTo>
                  <a:pt x="4812" y="11965"/>
                </a:lnTo>
                <a:lnTo>
                  <a:pt x="7219" y="10773"/>
                </a:lnTo>
                <a:lnTo>
                  <a:pt x="9026" y="8980"/>
                </a:lnTo>
                <a:lnTo>
                  <a:pt x="10225" y="6578"/>
                </a:lnTo>
                <a:lnTo>
                  <a:pt x="10225" y="2393"/>
                </a:lnTo>
                <a:lnTo>
                  <a:pt x="8418" y="600"/>
                </a:lnTo>
                <a:lnTo>
                  <a:pt x="6011" y="0"/>
                </a:lnTo>
                <a:close/>
              </a:path>
            </a:pathLst>
          </a:custGeom>
          <a:solidFill>
            <a:srgbClr val="007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873301" y="2144276"/>
            <a:ext cx="10795" cy="10160"/>
          </a:xfrm>
          <a:custGeom>
            <a:avLst/>
            <a:gdLst/>
            <a:ahLst/>
            <a:cxnLst/>
            <a:rect l="l" t="t" r="r" b="b"/>
            <a:pathLst>
              <a:path w="10794" h="10160">
                <a:moveTo>
                  <a:pt x="4812" y="0"/>
                </a:moveTo>
                <a:lnTo>
                  <a:pt x="3014" y="0"/>
                </a:lnTo>
                <a:lnTo>
                  <a:pt x="1207" y="1792"/>
                </a:lnTo>
                <a:lnTo>
                  <a:pt x="0" y="3585"/>
                </a:lnTo>
                <a:lnTo>
                  <a:pt x="0" y="5386"/>
                </a:lnTo>
                <a:lnTo>
                  <a:pt x="607" y="7179"/>
                </a:lnTo>
                <a:lnTo>
                  <a:pt x="1806" y="8972"/>
                </a:lnTo>
                <a:lnTo>
                  <a:pt x="3014" y="9572"/>
                </a:lnTo>
                <a:lnTo>
                  <a:pt x="4812" y="9572"/>
                </a:lnTo>
                <a:lnTo>
                  <a:pt x="8426" y="8380"/>
                </a:lnTo>
                <a:lnTo>
                  <a:pt x="9625" y="6578"/>
                </a:lnTo>
                <a:lnTo>
                  <a:pt x="10233" y="4786"/>
                </a:lnTo>
                <a:lnTo>
                  <a:pt x="9625" y="2993"/>
                </a:lnTo>
                <a:lnTo>
                  <a:pt x="9026" y="1792"/>
                </a:lnTo>
                <a:lnTo>
                  <a:pt x="7827" y="592"/>
                </a:lnTo>
                <a:lnTo>
                  <a:pt x="4812" y="0"/>
                </a:lnTo>
                <a:close/>
              </a:path>
            </a:pathLst>
          </a:custGeom>
          <a:solidFill>
            <a:srgbClr val="007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757802" y="2158643"/>
            <a:ext cx="85725" cy="59055"/>
          </a:xfrm>
          <a:custGeom>
            <a:avLst/>
            <a:gdLst/>
            <a:ahLst/>
            <a:cxnLst/>
            <a:rect l="l" t="t" r="r" b="b"/>
            <a:pathLst>
              <a:path w="85725" h="59055">
                <a:moveTo>
                  <a:pt x="42107" y="34112"/>
                </a:moveTo>
                <a:lnTo>
                  <a:pt x="36095" y="34112"/>
                </a:lnTo>
                <a:lnTo>
                  <a:pt x="35496" y="38906"/>
                </a:lnTo>
                <a:lnTo>
                  <a:pt x="33689" y="46086"/>
                </a:lnTo>
                <a:lnTo>
                  <a:pt x="31882" y="52073"/>
                </a:lnTo>
                <a:lnTo>
                  <a:pt x="29476" y="56267"/>
                </a:lnTo>
                <a:lnTo>
                  <a:pt x="28277" y="58060"/>
                </a:lnTo>
                <a:lnTo>
                  <a:pt x="28876" y="58660"/>
                </a:lnTo>
                <a:lnTo>
                  <a:pt x="40908" y="38906"/>
                </a:lnTo>
                <a:lnTo>
                  <a:pt x="42107" y="34112"/>
                </a:lnTo>
                <a:close/>
              </a:path>
              <a:path w="85725" h="59055">
                <a:moveTo>
                  <a:pt x="66171" y="26332"/>
                </a:moveTo>
                <a:lnTo>
                  <a:pt x="61358" y="26332"/>
                </a:lnTo>
                <a:lnTo>
                  <a:pt x="61259" y="32319"/>
                </a:lnTo>
                <a:lnTo>
                  <a:pt x="60759" y="38306"/>
                </a:lnTo>
                <a:lnTo>
                  <a:pt x="58952" y="45485"/>
                </a:lnTo>
                <a:lnTo>
                  <a:pt x="57753" y="50872"/>
                </a:lnTo>
                <a:lnTo>
                  <a:pt x="57145" y="53273"/>
                </a:lnTo>
                <a:lnTo>
                  <a:pt x="57145" y="54466"/>
                </a:lnTo>
                <a:lnTo>
                  <a:pt x="57753" y="53273"/>
                </a:lnTo>
                <a:lnTo>
                  <a:pt x="59551" y="50872"/>
                </a:lnTo>
                <a:lnTo>
                  <a:pt x="61958" y="45485"/>
                </a:lnTo>
                <a:lnTo>
                  <a:pt x="64364" y="38306"/>
                </a:lnTo>
                <a:lnTo>
                  <a:pt x="66171" y="31127"/>
                </a:lnTo>
                <a:lnTo>
                  <a:pt x="66171" y="26332"/>
                </a:lnTo>
                <a:close/>
              </a:path>
              <a:path w="85725" h="59055">
                <a:moveTo>
                  <a:pt x="21657" y="23939"/>
                </a:moveTo>
                <a:lnTo>
                  <a:pt x="18651" y="23939"/>
                </a:lnTo>
                <a:lnTo>
                  <a:pt x="17444" y="24539"/>
                </a:lnTo>
                <a:lnTo>
                  <a:pt x="22257" y="26932"/>
                </a:lnTo>
                <a:lnTo>
                  <a:pt x="26470" y="28133"/>
                </a:lnTo>
                <a:lnTo>
                  <a:pt x="29476" y="29926"/>
                </a:lnTo>
                <a:lnTo>
                  <a:pt x="31882" y="31127"/>
                </a:lnTo>
                <a:lnTo>
                  <a:pt x="29476" y="31719"/>
                </a:lnTo>
                <a:lnTo>
                  <a:pt x="25870" y="32919"/>
                </a:lnTo>
                <a:lnTo>
                  <a:pt x="21058" y="34712"/>
                </a:lnTo>
                <a:lnTo>
                  <a:pt x="11432" y="37105"/>
                </a:lnTo>
                <a:lnTo>
                  <a:pt x="7219" y="38306"/>
                </a:lnTo>
                <a:lnTo>
                  <a:pt x="4213" y="39507"/>
                </a:lnTo>
                <a:lnTo>
                  <a:pt x="1806" y="40099"/>
                </a:lnTo>
                <a:lnTo>
                  <a:pt x="0" y="40699"/>
                </a:lnTo>
                <a:lnTo>
                  <a:pt x="0" y="41299"/>
                </a:lnTo>
                <a:lnTo>
                  <a:pt x="1207" y="41900"/>
                </a:lnTo>
                <a:lnTo>
                  <a:pt x="7219" y="41900"/>
                </a:lnTo>
                <a:lnTo>
                  <a:pt x="11432" y="41299"/>
                </a:lnTo>
                <a:lnTo>
                  <a:pt x="25870" y="37706"/>
                </a:lnTo>
                <a:lnTo>
                  <a:pt x="30075" y="36513"/>
                </a:lnTo>
                <a:lnTo>
                  <a:pt x="33689" y="35313"/>
                </a:lnTo>
                <a:lnTo>
                  <a:pt x="36095" y="34112"/>
                </a:lnTo>
                <a:lnTo>
                  <a:pt x="42107" y="34112"/>
                </a:lnTo>
                <a:lnTo>
                  <a:pt x="43914" y="33520"/>
                </a:lnTo>
                <a:lnTo>
                  <a:pt x="46320" y="32319"/>
                </a:lnTo>
                <a:lnTo>
                  <a:pt x="49326" y="31127"/>
                </a:lnTo>
                <a:lnTo>
                  <a:pt x="51733" y="29926"/>
                </a:lnTo>
                <a:lnTo>
                  <a:pt x="54747" y="28725"/>
                </a:lnTo>
                <a:lnTo>
                  <a:pt x="55938" y="28133"/>
                </a:lnTo>
                <a:lnTo>
                  <a:pt x="37902" y="28133"/>
                </a:lnTo>
                <a:lnTo>
                  <a:pt x="33689" y="27533"/>
                </a:lnTo>
                <a:lnTo>
                  <a:pt x="29476" y="25732"/>
                </a:lnTo>
                <a:lnTo>
                  <a:pt x="25262" y="24539"/>
                </a:lnTo>
                <a:lnTo>
                  <a:pt x="21657" y="23939"/>
                </a:lnTo>
                <a:close/>
              </a:path>
              <a:path w="85725" h="59055">
                <a:moveTo>
                  <a:pt x="84994" y="12565"/>
                </a:moveTo>
                <a:lnTo>
                  <a:pt x="78803" y="12565"/>
                </a:lnTo>
                <a:lnTo>
                  <a:pt x="79410" y="13766"/>
                </a:lnTo>
                <a:lnTo>
                  <a:pt x="79334" y="16760"/>
                </a:lnTo>
                <a:lnTo>
                  <a:pt x="78879" y="20345"/>
                </a:lnTo>
                <a:lnTo>
                  <a:pt x="78753" y="21546"/>
                </a:lnTo>
                <a:lnTo>
                  <a:pt x="77650" y="35313"/>
                </a:lnTo>
                <a:lnTo>
                  <a:pt x="77004" y="40699"/>
                </a:lnTo>
                <a:lnTo>
                  <a:pt x="80010" y="34712"/>
                </a:lnTo>
                <a:lnTo>
                  <a:pt x="83016" y="25140"/>
                </a:lnTo>
                <a:lnTo>
                  <a:pt x="84823" y="14959"/>
                </a:lnTo>
                <a:lnTo>
                  <a:pt x="84994" y="12565"/>
                </a:lnTo>
                <a:close/>
              </a:path>
              <a:path w="85725" h="59055">
                <a:moveTo>
                  <a:pt x="49732" y="15559"/>
                </a:moveTo>
                <a:lnTo>
                  <a:pt x="34289" y="15559"/>
                </a:lnTo>
                <a:lnTo>
                  <a:pt x="39101" y="16760"/>
                </a:lnTo>
                <a:lnTo>
                  <a:pt x="42107" y="17352"/>
                </a:lnTo>
                <a:lnTo>
                  <a:pt x="44514" y="17952"/>
                </a:lnTo>
                <a:lnTo>
                  <a:pt x="48727" y="19153"/>
                </a:lnTo>
                <a:lnTo>
                  <a:pt x="52341" y="20345"/>
                </a:lnTo>
                <a:lnTo>
                  <a:pt x="55347" y="20946"/>
                </a:lnTo>
                <a:lnTo>
                  <a:pt x="56546" y="21546"/>
                </a:lnTo>
                <a:lnTo>
                  <a:pt x="53540" y="23939"/>
                </a:lnTo>
                <a:lnTo>
                  <a:pt x="48727" y="25732"/>
                </a:lnTo>
                <a:lnTo>
                  <a:pt x="43914" y="26932"/>
                </a:lnTo>
                <a:lnTo>
                  <a:pt x="40908" y="28133"/>
                </a:lnTo>
                <a:lnTo>
                  <a:pt x="55938" y="28133"/>
                </a:lnTo>
                <a:lnTo>
                  <a:pt x="57145" y="27533"/>
                </a:lnTo>
                <a:lnTo>
                  <a:pt x="59551" y="26932"/>
                </a:lnTo>
                <a:lnTo>
                  <a:pt x="61358" y="26332"/>
                </a:lnTo>
                <a:lnTo>
                  <a:pt x="66171" y="26332"/>
                </a:lnTo>
                <a:lnTo>
                  <a:pt x="66171" y="24539"/>
                </a:lnTo>
                <a:lnTo>
                  <a:pt x="69785" y="21546"/>
                </a:lnTo>
                <a:lnTo>
                  <a:pt x="71709" y="19153"/>
                </a:lnTo>
                <a:lnTo>
                  <a:pt x="59551" y="19153"/>
                </a:lnTo>
                <a:lnTo>
                  <a:pt x="56546" y="17952"/>
                </a:lnTo>
                <a:lnTo>
                  <a:pt x="52940" y="16760"/>
                </a:lnTo>
                <a:lnTo>
                  <a:pt x="49732" y="15559"/>
                </a:lnTo>
                <a:close/>
              </a:path>
              <a:path w="85725" h="59055">
                <a:moveTo>
                  <a:pt x="44514" y="0"/>
                </a:moveTo>
                <a:lnTo>
                  <a:pt x="40309" y="0"/>
                </a:lnTo>
                <a:lnTo>
                  <a:pt x="36695" y="592"/>
                </a:lnTo>
                <a:lnTo>
                  <a:pt x="33089" y="1792"/>
                </a:lnTo>
                <a:lnTo>
                  <a:pt x="46320" y="1792"/>
                </a:lnTo>
                <a:lnTo>
                  <a:pt x="51733" y="2985"/>
                </a:lnTo>
                <a:lnTo>
                  <a:pt x="61358" y="5386"/>
                </a:lnTo>
                <a:lnTo>
                  <a:pt x="66171" y="7179"/>
                </a:lnTo>
                <a:lnTo>
                  <a:pt x="69785" y="8380"/>
                </a:lnTo>
                <a:lnTo>
                  <a:pt x="72191" y="10172"/>
                </a:lnTo>
                <a:lnTo>
                  <a:pt x="72791" y="11373"/>
                </a:lnTo>
                <a:lnTo>
                  <a:pt x="72191" y="11965"/>
                </a:lnTo>
                <a:lnTo>
                  <a:pt x="66171" y="14959"/>
                </a:lnTo>
                <a:lnTo>
                  <a:pt x="63765" y="16760"/>
                </a:lnTo>
                <a:lnTo>
                  <a:pt x="61358" y="17952"/>
                </a:lnTo>
                <a:lnTo>
                  <a:pt x="59551" y="19153"/>
                </a:lnTo>
                <a:lnTo>
                  <a:pt x="71709" y="19153"/>
                </a:lnTo>
                <a:lnTo>
                  <a:pt x="72191" y="18552"/>
                </a:lnTo>
                <a:lnTo>
                  <a:pt x="77604" y="13166"/>
                </a:lnTo>
                <a:lnTo>
                  <a:pt x="78803" y="12565"/>
                </a:lnTo>
                <a:lnTo>
                  <a:pt x="84994" y="12565"/>
                </a:lnTo>
                <a:lnTo>
                  <a:pt x="85379" y="7179"/>
                </a:lnTo>
                <a:lnTo>
                  <a:pt x="76396" y="7179"/>
                </a:lnTo>
                <a:lnTo>
                  <a:pt x="72791" y="5978"/>
                </a:lnTo>
                <a:lnTo>
                  <a:pt x="68578" y="4185"/>
                </a:lnTo>
                <a:lnTo>
                  <a:pt x="50534" y="592"/>
                </a:lnTo>
                <a:lnTo>
                  <a:pt x="44514" y="0"/>
                </a:lnTo>
                <a:close/>
              </a:path>
              <a:path w="85725" h="59055">
                <a:moveTo>
                  <a:pt x="33089" y="12565"/>
                </a:moveTo>
                <a:lnTo>
                  <a:pt x="28876" y="12565"/>
                </a:lnTo>
                <a:lnTo>
                  <a:pt x="25262" y="13766"/>
                </a:lnTo>
                <a:lnTo>
                  <a:pt x="21657" y="15559"/>
                </a:lnTo>
                <a:lnTo>
                  <a:pt x="22257" y="16159"/>
                </a:lnTo>
                <a:lnTo>
                  <a:pt x="24663" y="16159"/>
                </a:lnTo>
                <a:lnTo>
                  <a:pt x="27069" y="15559"/>
                </a:lnTo>
                <a:lnTo>
                  <a:pt x="49732" y="15559"/>
                </a:lnTo>
                <a:lnTo>
                  <a:pt x="48127" y="14959"/>
                </a:lnTo>
                <a:lnTo>
                  <a:pt x="43315" y="13766"/>
                </a:lnTo>
                <a:lnTo>
                  <a:pt x="37902" y="13166"/>
                </a:lnTo>
                <a:lnTo>
                  <a:pt x="33089" y="12565"/>
                </a:lnTo>
                <a:close/>
              </a:path>
              <a:path w="85725" h="59055">
                <a:moveTo>
                  <a:pt x="81209" y="1792"/>
                </a:moveTo>
                <a:lnTo>
                  <a:pt x="78803" y="5386"/>
                </a:lnTo>
                <a:lnTo>
                  <a:pt x="77004" y="5978"/>
                </a:lnTo>
                <a:lnTo>
                  <a:pt x="76396" y="7179"/>
                </a:lnTo>
                <a:lnTo>
                  <a:pt x="85379" y="7179"/>
                </a:lnTo>
                <a:lnTo>
                  <a:pt x="85422" y="6578"/>
                </a:lnTo>
                <a:lnTo>
                  <a:pt x="84823" y="5978"/>
                </a:lnTo>
                <a:lnTo>
                  <a:pt x="84223" y="5978"/>
                </a:lnTo>
                <a:lnTo>
                  <a:pt x="83016" y="5386"/>
                </a:lnTo>
                <a:lnTo>
                  <a:pt x="81817" y="4185"/>
                </a:lnTo>
                <a:lnTo>
                  <a:pt x="81817" y="3585"/>
                </a:lnTo>
                <a:lnTo>
                  <a:pt x="81209" y="2393"/>
                </a:lnTo>
                <a:lnTo>
                  <a:pt x="81209" y="1792"/>
                </a:lnTo>
                <a:close/>
              </a:path>
              <a:path w="85725" h="59055">
                <a:moveTo>
                  <a:pt x="36695" y="1792"/>
                </a:moveTo>
                <a:lnTo>
                  <a:pt x="32482" y="1792"/>
                </a:lnTo>
                <a:lnTo>
                  <a:pt x="34289" y="2393"/>
                </a:lnTo>
                <a:lnTo>
                  <a:pt x="36695" y="1792"/>
                </a:lnTo>
                <a:close/>
              </a:path>
            </a:pathLst>
          </a:custGeom>
          <a:solidFill>
            <a:srgbClr val="B1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763823" y="2055080"/>
            <a:ext cx="68580" cy="64769"/>
          </a:xfrm>
          <a:custGeom>
            <a:avLst/>
            <a:gdLst/>
            <a:ahLst/>
            <a:cxnLst/>
            <a:rect l="l" t="t" r="r" b="b"/>
            <a:pathLst>
              <a:path w="68580" h="64769">
                <a:moveTo>
                  <a:pt x="65563" y="58068"/>
                </a:moveTo>
                <a:lnTo>
                  <a:pt x="58344" y="58068"/>
                </a:lnTo>
                <a:lnTo>
                  <a:pt x="61358" y="58660"/>
                </a:lnTo>
                <a:lnTo>
                  <a:pt x="64964" y="62254"/>
                </a:lnTo>
                <a:lnTo>
                  <a:pt x="66171" y="64647"/>
                </a:lnTo>
                <a:lnTo>
                  <a:pt x="66171" y="63455"/>
                </a:lnTo>
                <a:lnTo>
                  <a:pt x="66771" y="62254"/>
                </a:lnTo>
                <a:lnTo>
                  <a:pt x="67970" y="61653"/>
                </a:lnTo>
                <a:lnTo>
                  <a:pt x="68578" y="60461"/>
                </a:lnTo>
                <a:lnTo>
                  <a:pt x="65563" y="58068"/>
                </a:lnTo>
                <a:close/>
              </a:path>
              <a:path w="68580" h="64769">
                <a:moveTo>
                  <a:pt x="28868" y="55075"/>
                </a:moveTo>
                <a:lnTo>
                  <a:pt x="27669" y="55675"/>
                </a:lnTo>
                <a:lnTo>
                  <a:pt x="28268" y="56867"/>
                </a:lnTo>
                <a:lnTo>
                  <a:pt x="32482" y="58068"/>
                </a:lnTo>
                <a:lnTo>
                  <a:pt x="35488" y="58660"/>
                </a:lnTo>
                <a:lnTo>
                  <a:pt x="50525" y="58660"/>
                </a:lnTo>
                <a:lnTo>
                  <a:pt x="54139" y="58068"/>
                </a:lnTo>
                <a:lnTo>
                  <a:pt x="65563" y="58068"/>
                </a:lnTo>
                <a:lnTo>
                  <a:pt x="64115" y="56267"/>
                </a:lnTo>
                <a:lnTo>
                  <a:pt x="34289" y="56267"/>
                </a:lnTo>
                <a:lnTo>
                  <a:pt x="31882" y="55675"/>
                </a:lnTo>
                <a:lnTo>
                  <a:pt x="28868" y="55075"/>
                </a:lnTo>
                <a:close/>
              </a:path>
              <a:path w="68580" h="64769">
                <a:moveTo>
                  <a:pt x="13830" y="31727"/>
                </a:moveTo>
                <a:lnTo>
                  <a:pt x="12631" y="31727"/>
                </a:lnTo>
                <a:lnTo>
                  <a:pt x="11424" y="32327"/>
                </a:lnTo>
                <a:lnTo>
                  <a:pt x="12631" y="34120"/>
                </a:lnTo>
                <a:lnTo>
                  <a:pt x="14430" y="35321"/>
                </a:lnTo>
                <a:lnTo>
                  <a:pt x="17444" y="37114"/>
                </a:lnTo>
                <a:lnTo>
                  <a:pt x="20450" y="38314"/>
                </a:lnTo>
                <a:lnTo>
                  <a:pt x="24055" y="40107"/>
                </a:lnTo>
                <a:lnTo>
                  <a:pt x="28268" y="41308"/>
                </a:lnTo>
                <a:lnTo>
                  <a:pt x="31882" y="42500"/>
                </a:lnTo>
                <a:lnTo>
                  <a:pt x="36087" y="43101"/>
                </a:lnTo>
                <a:lnTo>
                  <a:pt x="52932" y="52681"/>
                </a:lnTo>
                <a:lnTo>
                  <a:pt x="51125" y="53273"/>
                </a:lnTo>
                <a:lnTo>
                  <a:pt x="48727" y="54474"/>
                </a:lnTo>
                <a:lnTo>
                  <a:pt x="42707" y="55675"/>
                </a:lnTo>
                <a:lnTo>
                  <a:pt x="39701" y="55675"/>
                </a:lnTo>
                <a:lnTo>
                  <a:pt x="36695" y="56267"/>
                </a:lnTo>
                <a:lnTo>
                  <a:pt x="64115" y="56267"/>
                </a:lnTo>
                <a:lnTo>
                  <a:pt x="63157" y="55075"/>
                </a:lnTo>
                <a:lnTo>
                  <a:pt x="61358" y="52681"/>
                </a:lnTo>
                <a:lnTo>
                  <a:pt x="60750" y="50280"/>
                </a:lnTo>
                <a:lnTo>
                  <a:pt x="60750" y="46694"/>
                </a:lnTo>
                <a:lnTo>
                  <a:pt x="55338" y="46694"/>
                </a:lnTo>
                <a:lnTo>
                  <a:pt x="51733" y="44301"/>
                </a:lnTo>
                <a:lnTo>
                  <a:pt x="47519" y="41900"/>
                </a:lnTo>
                <a:lnTo>
                  <a:pt x="43914" y="38915"/>
                </a:lnTo>
                <a:lnTo>
                  <a:pt x="41508" y="36513"/>
                </a:lnTo>
                <a:lnTo>
                  <a:pt x="41252" y="35921"/>
                </a:lnTo>
                <a:lnTo>
                  <a:pt x="27669" y="35921"/>
                </a:lnTo>
                <a:lnTo>
                  <a:pt x="22856" y="35321"/>
                </a:lnTo>
                <a:lnTo>
                  <a:pt x="18643" y="34120"/>
                </a:lnTo>
                <a:lnTo>
                  <a:pt x="15637" y="32928"/>
                </a:lnTo>
                <a:lnTo>
                  <a:pt x="13830" y="31727"/>
                </a:lnTo>
                <a:close/>
              </a:path>
              <a:path w="68580" h="64769">
                <a:moveTo>
                  <a:pt x="54739" y="21554"/>
                </a:moveTo>
                <a:lnTo>
                  <a:pt x="54139" y="21554"/>
                </a:lnTo>
                <a:lnTo>
                  <a:pt x="54214" y="24548"/>
                </a:lnTo>
                <a:lnTo>
                  <a:pt x="54739" y="28734"/>
                </a:lnTo>
                <a:lnTo>
                  <a:pt x="55229" y="34120"/>
                </a:lnTo>
                <a:lnTo>
                  <a:pt x="55338" y="46694"/>
                </a:lnTo>
                <a:lnTo>
                  <a:pt x="60750" y="46694"/>
                </a:lnTo>
                <a:lnTo>
                  <a:pt x="60659" y="44301"/>
                </a:lnTo>
                <a:lnTo>
                  <a:pt x="60151" y="37714"/>
                </a:lnTo>
                <a:lnTo>
                  <a:pt x="58344" y="29934"/>
                </a:lnTo>
                <a:lnTo>
                  <a:pt x="57145" y="24548"/>
                </a:lnTo>
                <a:lnTo>
                  <a:pt x="55938" y="22146"/>
                </a:lnTo>
                <a:lnTo>
                  <a:pt x="54739" y="21554"/>
                </a:lnTo>
                <a:close/>
              </a:path>
              <a:path w="68580" h="64769">
                <a:moveTo>
                  <a:pt x="0" y="0"/>
                </a:moveTo>
                <a:lnTo>
                  <a:pt x="4204" y="5986"/>
                </a:lnTo>
                <a:lnTo>
                  <a:pt x="13830" y="17960"/>
                </a:lnTo>
                <a:lnTo>
                  <a:pt x="16236" y="22146"/>
                </a:lnTo>
                <a:lnTo>
                  <a:pt x="41252" y="35921"/>
                </a:lnTo>
                <a:lnTo>
                  <a:pt x="39701" y="32327"/>
                </a:lnTo>
                <a:lnTo>
                  <a:pt x="34888" y="32327"/>
                </a:lnTo>
                <a:lnTo>
                  <a:pt x="30075" y="28133"/>
                </a:lnTo>
                <a:lnTo>
                  <a:pt x="19850" y="17960"/>
                </a:lnTo>
                <a:lnTo>
                  <a:pt x="15037" y="12574"/>
                </a:lnTo>
                <a:lnTo>
                  <a:pt x="10225" y="7788"/>
                </a:lnTo>
                <a:lnTo>
                  <a:pt x="6011" y="4194"/>
                </a:lnTo>
                <a:lnTo>
                  <a:pt x="2406" y="1200"/>
                </a:lnTo>
                <a:lnTo>
                  <a:pt x="0" y="0"/>
                </a:lnTo>
                <a:close/>
              </a:path>
              <a:path w="68580" h="64769">
                <a:moveTo>
                  <a:pt x="33081" y="1200"/>
                </a:moveTo>
                <a:lnTo>
                  <a:pt x="33081" y="3593"/>
                </a:lnTo>
                <a:lnTo>
                  <a:pt x="33681" y="5986"/>
                </a:lnTo>
                <a:lnTo>
                  <a:pt x="34289" y="8980"/>
                </a:lnTo>
                <a:lnTo>
                  <a:pt x="33681" y="11973"/>
                </a:lnTo>
                <a:lnTo>
                  <a:pt x="32482" y="16760"/>
                </a:lnTo>
                <a:lnTo>
                  <a:pt x="32557" y="20353"/>
                </a:lnTo>
                <a:lnTo>
                  <a:pt x="33081" y="24548"/>
                </a:lnTo>
                <a:lnTo>
                  <a:pt x="34289" y="28734"/>
                </a:lnTo>
                <a:lnTo>
                  <a:pt x="34888" y="32327"/>
                </a:lnTo>
                <a:lnTo>
                  <a:pt x="39701" y="32327"/>
                </a:lnTo>
                <a:lnTo>
                  <a:pt x="37894" y="26340"/>
                </a:lnTo>
                <a:lnTo>
                  <a:pt x="36695" y="20353"/>
                </a:lnTo>
                <a:lnTo>
                  <a:pt x="36087" y="15567"/>
                </a:lnTo>
                <a:lnTo>
                  <a:pt x="36087" y="7788"/>
                </a:lnTo>
                <a:lnTo>
                  <a:pt x="35488" y="4794"/>
                </a:lnTo>
                <a:lnTo>
                  <a:pt x="34289" y="2393"/>
                </a:lnTo>
                <a:lnTo>
                  <a:pt x="33081" y="1200"/>
                </a:lnTo>
                <a:close/>
              </a:path>
            </a:pathLst>
          </a:custGeom>
          <a:solidFill>
            <a:srgbClr val="B1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865482" y="2029940"/>
            <a:ext cx="42545" cy="99060"/>
          </a:xfrm>
          <a:custGeom>
            <a:avLst/>
            <a:gdLst/>
            <a:ahLst/>
            <a:cxnLst/>
            <a:rect l="l" t="t" r="r" b="b"/>
            <a:pathLst>
              <a:path w="42544" h="99060">
                <a:moveTo>
                  <a:pt x="10532" y="84401"/>
                </a:moveTo>
                <a:lnTo>
                  <a:pt x="1806" y="84401"/>
                </a:lnTo>
                <a:lnTo>
                  <a:pt x="3613" y="85001"/>
                </a:lnTo>
                <a:lnTo>
                  <a:pt x="5412" y="86202"/>
                </a:lnTo>
                <a:lnTo>
                  <a:pt x="6619" y="87394"/>
                </a:lnTo>
                <a:lnTo>
                  <a:pt x="6619" y="89787"/>
                </a:lnTo>
                <a:lnTo>
                  <a:pt x="5412" y="92189"/>
                </a:lnTo>
                <a:lnTo>
                  <a:pt x="3005" y="95774"/>
                </a:lnTo>
                <a:lnTo>
                  <a:pt x="599" y="98768"/>
                </a:lnTo>
                <a:lnTo>
                  <a:pt x="1806" y="97575"/>
                </a:lnTo>
                <a:lnTo>
                  <a:pt x="4213" y="95774"/>
                </a:lnTo>
                <a:lnTo>
                  <a:pt x="7219" y="93381"/>
                </a:lnTo>
                <a:lnTo>
                  <a:pt x="9625" y="90988"/>
                </a:lnTo>
                <a:lnTo>
                  <a:pt x="9026" y="89195"/>
                </a:lnTo>
                <a:lnTo>
                  <a:pt x="9026" y="87394"/>
                </a:lnTo>
                <a:lnTo>
                  <a:pt x="9625" y="85601"/>
                </a:lnTo>
                <a:lnTo>
                  <a:pt x="10532" y="84401"/>
                </a:lnTo>
                <a:close/>
              </a:path>
              <a:path w="42544" h="99060">
                <a:moveTo>
                  <a:pt x="34691" y="81407"/>
                </a:moveTo>
                <a:lnTo>
                  <a:pt x="18052" y="81407"/>
                </a:lnTo>
                <a:lnTo>
                  <a:pt x="21657" y="82007"/>
                </a:lnTo>
                <a:lnTo>
                  <a:pt x="24663" y="83800"/>
                </a:lnTo>
                <a:lnTo>
                  <a:pt x="25870" y="86202"/>
                </a:lnTo>
                <a:lnTo>
                  <a:pt x="26470" y="87994"/>
                </a:lnTo>
                <a:lnTo>
                  <a:pt x="27069" y="89195"/>
                </a:lnTo>
                <a:lnTo>
                  <a:pt x="34289" y="82007"/>
                </a:lnTo>
                <a:lnTo>
                  <a:pt x="34691" y="81407"/>
                </a:lnTo>
                <a:close/>
              </a:path>
              <a:path w="42544" h="99060">
                <a:moveTo>
                  <a:pt x="6619" y="76621"/>
                </a:moveTo>
                <a:lnTo>
                  <a:pt x="6020" y="79014"/>
                </a:lnTo>
                <a:lnTo>
                  <a:pt x="4213" y="81407"/>
                </a:lnTo>
                <a:lnTo>
                  <a:pt x="2406" y="83208"/>
                </a:lnTo>
                <a:lnTo>
                  <a:pt x="0" y="85001"/>
                </a:lnTo>
                <a:lnTo>
                  <a:pt x="1806" y="84401"/>
                </a:lnTo>
                <a:lnTo>
                  <a:pt x="10532" y="84401"/>
                </a:lnTo>
                <a:lnTo>
                  <a:pt x="11432" y="83208"/>
                </a:lnTo>
                <a:lnTo>
                  <a:pt x="14438" y="82007"/>
                </a:lnTo>
                <a:lnTo>
                  <a:pt x="18052" y="81407"/>
                </a:lnTo>
                <a:lnTo>
                  <a:pt x="34691" y="81407"/>
                </a:lnTo>
                <a:lnTo>
                  <a:pt x="35088" y="80815"/>
                </a:lnTo>
                <a:lnTo>
                  <a:pt x="15645" y="80815"/>
                </a:lnTo>
                <a:lnTo>
                  <a:pt x="14438" y="79614"/>
                </a:lnTo>
                <a:lnTo>
                  <a:pt x="14438" y="79014"/>
                </a:lnTo>
                <a:lnTo>
                  <a:pt x="9625" y="79014"/>
                </a:lnTo>
                <a:lnTo>
                  <a:pt x="9026" y="78414"/>
                </a:lnTo>
                <a:lnTo>
                  <a:pt x="8426" y="78414"/>
                </a:lnTo>
                <a:lnTo>
                  <a:pt x="7219" y="77822"/>
                </a:lnTo>
                <a:lnTo>
                  <a:pt x="6619" y="76621"/>
                </a:lnTo>
                <a:close/>
              </a:path>
              <a:path w="42544" h="99060">
                <a:moveTo>
                  <a:pt x="42107" y="69442"/>
                </a:moveTo>
                <a:lnTo>
                  <a:pt x="40908" y="70034"/>
                </a:lnTo>
                <a:lnTo>
                  <a:pt x="39701" y="71835"/>
                </a:lnTo>
                <a:lnTo>
                  <a:pt x="36695" y="73627"/>
                </a:lnTo>
                <a:lnTo>
                  <a:pt x="32482" y="76021"/>
                </a:lnTo>
                <a:lnTo>
                  <a:pt x="27669" y="78414"/>
                </a:lnTo>
                <a:lnTo>
                  <a:pt x="22864" y="80215"/>
                </a:lnTo>
                <a:lnTo>
                  <a:pt x="20458" y="80815"/>
                </a:lnTo>
                <a:lnTo>
                  <a:pt x="35088" y="80815"/>
                </a:lnTo>
                <a:lnTo>
                  <a:pt x="37902" y="76621"/>
                </a:lnTo>
                <a:lnTo>
                  <a:pt x="40908" y="72435"/>
                </a:lnTo>
                <a:lnTo>
                  <a:pt x="42107" y="70034"/>
                </a:lnTo>
                <a:lnTo>
                  <a:pt x="42107" y="69442"/>
                </a:lnTo>
                <a:close/>
              </a:path>
              <a:path w="42544" h="99060">
                <a:moveTo>
                  <a:pt x="1207" y="38906"/>
                </a:moveTo>
                <a:lnTo>
                  <a:pt x="0" y="40707"/>
                </a:lnTo>
                <a:lnTo>
                  <a:pt x="0" y="43101"/>
                </a:lnTo>
                <a:lnTo>
                  <a:pt x="1207" y="47887"/>
                </a:lnTo>
                <a:lnTo>
                  <a:pt x="4213" y="55667"/>
                </a:lnTo>
                <a:lnTo>
                  <a:pt x="7818" y="62854"/>
                </a:lnTo>
                <a:lnTo>
                  <a:pt x="10832" y="67640"/>
                </a:lnTo>
                <a:lnTo>
                  <a:pt x="11432" y="70034"/>
                </a:lnTo>
                <a:lnTo>
                  <a:pt x="11432" y="74228"/>
                </a:lnTo>
                <a:lnTo>
                  <a:pt x="10225" y="77221"/>
                </a:lnTo>
                <a:lnTo>
                  <a:pt x="9625" y="79014"/>
                </a:lnTo>
                <a:lnTo>
                  <a:pt x="14438" y="79014"/>
                </a:lnTo>
                <a:lnTo>
                  <a:pt x="14538" y="76021"/>
                </a:lnTo>
                <a:lnTo>
                  <a:pt x="15037" y="73027"/>
                </a:lnTo>
                <a:lnTo>
                  <a:pt x="16245" y="69442"/>
                </a:lnTo>
                <a:lnTo>
                  <a:pt x="18052" y="67040"/>
                </a:lnTo>
                <a:lnTo>
                  <a:pt x="19850" y="66448"/>
                </a:lnTo>
                <a:lnTo>
                  <a:pt x="22257" y="65848"/>
                </a:lnTo>
                <a:lnTo>
                  <a:pt x="25262" y="64647"/>
                </a:lnTo>
                <a:lnTo>
                  <a:pt x="28876" y="62854"/>
                </a:lnTo>
                <a:lnTo>
                  <a:pt x="32482" y="61653"/>
                </a:lnTo>
                <a:lnTo>
                  <a:pt x="34486" y="60461"/>
                </a:lnTo>
                <a:lnTo>
                  <a:pt x="17444" y="60461"/>
                </a:lnTo>
                <a:lnTo>
                  <a:pt x="17617" y="59861"/>
                </a:lnTo>
                <a:lnTo>
                  <a:pt x="12631" y="59861"/>
                </a:lnTo>
                <a:lnTo>
                  <a:pt x="1806" y="39507"/>
                </a:lnTo>
                <a:lnTo>
                  <a:pt x="1207" y="38906"/>
                </a:lnTo>
                <a:close/>
              </a:path>
              <a:path w="42544" h="99060">
                <a:moveTo>
                  <a:pt x="40908" y="55075"/>
                </a:moveTo>
                <a:lnTo>
                  <a:pt x="39701" y="55075"/>
                </a:lnTo>
                <a:lnTo>
                  <a:pt x="38502" y="56267"/>
                </a:lnTo>
                <a:lnTo>
                  <a:pt x="37294" y="56867"/>
                </a:lnTo>
                <a:lnTo>
                  <a:pt x="35496" y="58068"/>
                </a:lnTo>
                <a:lnTo>
                  <a:pt x="32482" y="58660"/>
                </a:lnTo>
                <a:lnTo>
                  <a:pt x="30075" y="59260"/>
                </a:lnTo>
                <a:lnTo>
                  <a:pt x="26470" y="59861"/>
                </a:lnTo>
                <a:lnTo>
                  <a:pt x="23464" y="59861"/>
                </a:lnTo>
                <a:lnTo>
                  <a:pt x="20458" y="60461"/>
                </a:lnTo>
                <a:lnTo>
                  <a:pt x="34486" y="60461"/>
                </a:lnTo>
                <a:lnTo>
                  <a:pt x="35496" y="59861"/>
                </a:lnTo>
                <a:lnTo>
                  <a:pt x="37902" y="58660"/>
                </a:lnTo>
                <a:lnTo>
                  <a:pt x="40309" y="56267"/>
                </a:lnTo>
                <a:lnTo>
                  <a:pt x="40908" y="55075"/>
                </a:lnTo>
                <a:close/>
              </a:path>
              <a:path w="42544" h="99060">
                <a:moveTo>
                  <a:pt x="17444" y="10181"/>
                </a:moveTo>
                <a:lnTo>
                  <a:pt x="16844" y="10181"/>
                </a:lnTo>
                <a:lnTo>
                  <a:pt x="15645" y="11373"/>
                </a:lnTo>
                <a:lnTo>
                  <a:pt x="15211" y="14367"/>
                </a:lnTo>
                <a:lnTo>
                  <a:pt x="15098" y="22146"/>
                </a:lnTo>
                <a:lnTo>
                  <a:pt x="15645" y="27533"/>
                </a:lnTo>
                <a:lnTo>
                  <a:pt x="16711" y="32327"/>
                </a:lnTo>
                <a:lnTo>
                  <a:pt x="16752" y="39507"/>
                </a:lnTo>
                <a:lnTo>
                  <a:pt x="16245" y="46094"/>
                </a:lnTo>
                <a:lnTo>
                  <a:pt x="14438" y="54474"/>
                </a:lnTo>
                <a:lnTo>
                  <a:pt x="12631" y="59861"/>
                </a:lnTo>
                <a:lnTo>
                  <a:pt x="17617" y="59861"/>
                </a:lnTo>
                <a:lnTo>
                  <a:pt x="18651" y="56267"/>
                </a:lnTo>
                <a:lnTo>
                  <a:pt x="20458" y="49088"/>
                </a:lnTo>
                <a:lnTo>
                  <a:pt x="21657" y="40707"/>
                </a:lnTo>
                <a:lnTo>
                  <a:pt x="22864" y="34120"/>
                </a:lnTo>
                <a:lnTo>
                  <a:pt x="25262" y="32327"/>
                </a:lnTo>
                <a:lnTo>
                  <a:pt x="29476" y="29934"/>
                </a:lnTo>
                <a:lnTo>
                  <a:pt x="32011" y="28133"/>
                </a:lnTo>
                <a:lnTo>
                  <a:pt x="16844" y="14367"/>
                </a:lnTo>
                <a:lnTo>
                  <a:pt x="17444" y="11973"/>
                </a:lnTo>
                <a:lnTo>
                  <a:pt x="17444" y="10181"/>
                </a:lnTo>
                <a:close/>
              </a:path>
              <a:path w="42544" h="99060">
                <a:moveTo>
                  <a:pt x="34289" y="0"/>
                </a:moveTo>
                <a:lnTo>
                  <a:pt x="19850" y="28133"/>
                </a:lnTo>
                <a:lnTo>
                  <a:pt x="32011" y="28133"/>
                </a:lnTo>
                <a:lnTo>
                  <a:pt x="32856" y="27533"/>
                </a:lnTo>
                <a:lnTo>
                  <a:pt x="24063" y="27533"/>
                </a:lnTo>
                <a:lnTo>
                  <a:pt x="25262" y="22747"/>
                </a:lnTo>
                <a:lnTo>
                  <a:pt x="30075" y="7187"/>
                </a:lnTo>
                <a:lnTo>
                  <a:pt x="32482" y="2993"/>
                </a:lnTo>
                <a:lnTo>
                  <a:pt x="33689" y="1200"/>
                </a:lnTo>
                <a:lnTo>
                  <a:pt x="34289" y="0"/>
                </a:lnTo>
                <a:close/>
              </a:path>
              <a:path w="42544" h="99060">
                <a:moveTo>
                  <a:pt x="37902" y="22146"/>
                </a:moveTo>
                <a:lnTo>
                  <a:pt x="36695" y="22146"/>
                </a:lnTo>
                <a:lnTo>
                  <a:pt x="35496" y="23347"/>
                </a:lnTo>
                <a:lnTo>
                  <a:pt x="33089" y="24548"/>
                </a:lnTo>
                <a:lnTo>
                  <a:pt x="30075" y="26340"/>
                </a:lnTo>
                <a:lnTo>
                  <a:pt x="24063" y="27533"/>
                </a:lnTo>
                <a:lnTo>
                  <a:pt x="32856" y="27533"/>
                </a:lnTo>
                <a:lnTo>
                  <a:pt x="33689" y="26941"/>
                </a:lnTo>
                <a:lnTo>
                  <a:pt x="37294" y="23347"/>
                </a:lnTo>
                <a:lnTo>
                  <a:pt x="37902" y="22146"/>
                </a:lnTo>
                <a:close/>
              </a:path>
            </a:pathLst>
          </a:custGeom>
          <a:solidFill>
            <a:srgbClr val="B1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856456" y="2085015"/>
            <a:ext cx="7620" cy="12700"/>
          </a:xfrm>
          <a:custGeom>
            <a:avLst/>
            <a:gdLst/>
            <a:ahLst/>
            <a:cxnLst/>
            <a:rect l="l" t="t" r="r" b="b"/>
            <a:pathLst>
              <a:path w="7619" h="12700">
                <a:moveTo>
                  <a:pt x="607" y="0"/>
                </a:moveTo>
                <a:lnTo>
                  <a:pt x="0" y="0"/>
                </a:lnTo>
                <a:lnTo>
                  <a:pt x="0" y="6578"/>
                </a:lnTo>
                <a:lnTo>
                  <a:pt x="607" y="8980"/>
                </a:lnTo>
                <a:lnTo>
                  <a:pt x="1207" y="12565"/>
                </a:lnTo>
                <a:lnTo>
                  <a:pt x="2406" y="11965"/>
                </a:lnTo>
                <a:lnTo>
                  <a:pt x="4213" y="11373"/>
                </a:lnTo>
                <a:lnTo>
                  <a:pt x="7219" y="11373"/>
                </a:lnTo>
                <a:lnTo>
                  <a:pt x="5420" y="9572"/>
                </a:lnTo>
                <a:lnTo>
                  <a:pt x="1806" y="3585"/>
                </a:lnTo>
                <a:lnTo>
                  <a:pt x="1207" y="1792"/>
                </a:lnTo>
                <a:lnTo>
                  <a:pt x="1207" y="592"/>
                </a:lnTo>
                <a:lnTo>
                  <a:pt x="607" y="0"/>
                </a:lnTo>
                <a:close/>
              </a:path>
            </a:pathLst>
          </a:custGeom>
          <a:solidFill>
            <a:srgbClr val="B1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913610" y="2081421"/>
            <a:ext cx="135255" cy="82550"/>
          </a:xfrm>
          <a:custGeom>
            <a:avLst/>
            <a:gdLst/>
            <a:ahLst/>
            <a:cxnLst/>
            <a:rect l="l" t="t" r="r" b="b"/>
            <a:pathLst>
              <a:path w="135255" h="82550">
                <a:moveTo>
                  <a:pt x="41508" y="59260"/>
                </a:moveTo>
                <a:lnTo>
                  <a:pt x="30675" y="59260"/>
                </a:lnTo>
                <a:lnTo>
                  <a:pt x="32482" y="59861"/>
                </a:lnTo>
                <a:lnTo>
                  <a:pt x="36095" y="62254"/>
                </a:lnTo>
                <a:lnTo>
                  <a:pt x="40908" y="64647"/>
                </a:lnTo>
                <a:lnTo>
                  <a:pt x="46320" y="67640"/>
                </a:lnTo>
                <a:lnTo>
                  <a:pt x="51733" y="71234"/>
                </a:lnTo>
                <a:lnTo>
                  <a:pt x="57145" y="74228"/>
                </a:lnTo>
                <a:lnTo>
                  <a:pt x="61358" y="77221"/>
                </a:lnTo>
                <a:lnTo>
                  <a:pt x="64964" y="79614"/>
                </a:lnTo>
                <a:lnTo>
                  <a:pt x="69177" y="82007"/>
                </a:lnTo>
                <a:lnTo>
                  <a:pt x="72183" y="82007"/>
                </a:lnTo>
                <a:lnTo>
                  <a:pt x="72791" y="80807"/>
                </a:lnTo>
                <a:lnTo>
                  <a:pt x="69777" y="79014"/>
                </a:lnTo>
                <a:lnTo>
                  <a:pt x="66771" y="77813"/>
                </a:lnTo>
                <a:lnTo>
                  <a:pt x="63165" y="75420"/>
                </a:lnTo>
                <a:lnTo>
                  <a:pt x="58352" y="72427"/>
                </a:lnTo>
                <a:lnTo>
                  <a:pt x="48727" y="65247"/>
                </a:lnTo>
                <a:lnTo>
                  <a:pt x="44514" y="62254"/>
                </a:lnTo>
                <a:lnTo>
                  <a:pt x="41508" y="59260"/>
                </a:lnTo>
                <a:close/>
              </a:path>
              <a:path w="135255" h="82550">
                <a:moveTo>
                  <a:pt x="67822" y="44293"/>
                </a:moveTo>
                <a:lnTo>
                  <a:pt x="57145" y="44293"/>
                </a:lnTo>
                <a:lnTo>
                  <a:pt x="59551" y="44893"/>
                </a:lnTo>
                <a:lnTo>
                  <a:pt x="64364" y="48487"/>
                </a:lnTo>
                <a:lnTo>
                  <a:pt x="67370" y="50880"/>
                </a:lnTo>
                <a:lnTo>
                  <a:pt x="71583" y="53273"/>
                </a:lnTo>
                <a:lnTo>
                  <a:pt x="76996" y="56267"/>
                </a:lnTo>
                <a:lnTo>
                  <a:pt x="81809" y="59861"/>
                </a:lnTo>
                <a:lnTo>
                  <a:pt x="87229" y="62854"/>
                </a:lnTo>
                <a:lnTo>
                  <a:pt x="92034" y="65247"/>
                </a:lnTo>
                <a:lnTo>
                  <a:pt x="95647" y="67640"/>
                </a:lnTo>
                <a:lnTo>
                  <a:pt x="99861" y="70034"/>
                </a:lnTo>
                <a:lnTo>
                  <a:pt x="101060" y="69433"/>
                </a:lnTo>
                <a:lnTo>
                  <a:pt x="99861" y="67640"/>
                </a:lnTo>
                <a:lnTo>
                  <a:pt x="98054" y="65848"/>
                </a:lnTo>
                <a:lnTo>
                  <a:pt x="88428" y="61053"/>
                </a:lnTo>
                <a:lnTo>
                  <a:pt x="83016" y="57468"/>
                </a:lnTo>
                <a:lnTo>
                  <a:pt x="80010" y="55667"/>
                </a:lnTo>
                <a:lnTo>
                  <a:pt x="77604" y="53273"/>
                </a:lnTo>
                <a:lnTo>
                  <a:pt x="71583" y="48487"/>
                </a:lnTo>
                <a:lnTo>
                  <a:pt x="69177" y="46094"/>
                </a:lnTo>
                <a:lnTo>
                  <a:pt x="67822" y="44293"/>
                </a:lnTo>
                <a:close/>
              </a:path>
              <a:path w="135255" h="82550">
                <a:moveTo>
                  <a:pt x="60759" y="0"/>
                </a:moveTo>
                <a:lnTo>
                  <a:pt x="58952" y="600"/>
                </a:lnTo>
                <a:lnTo>
                  <a:pt x="57145" y="1792"/>
                </a:lnTo>
                <a:lnTo>
                  <a:pt x="54139" y="4185"/>
                </a:lnTo>
                <a:lnTo>
                  <a:pt x="51133" y="7779"/>
                </a:lnTo>
                <a:lnTo>
                  <a:pt x="47519" y="11373"/>
                </a:lnTo>
                <a:lnTo>
                  <a:pt x="43914" y="15559"/>
                </a:lnTo>
                <a:lnTo>
                  <a:pt x="40908" y="19153"/>
                </a:lnTo>
                <a:lnTo>
                  <a:pt x="38502" y="22747"/>
                </a:lnTo>
                <a:lnTo>
                  <a:pt x="36695" y="25140"/>
                </a:lnTo>
                <a:lnTo>
                  <a:pt x="34289" y="30526"/>
                </a:lnTo>
                <a:lnTo>
                  <a:pt x="31283" y="37714"/>
                </a:lnTo>
                <a:lnTo>
                  <a:pt x="28268" y="44293"/>
                </a:lnTo>
                <a:lnTo>
                  <a:pt x="27069" y="48487"/>
                </a:lnTo>
                <a:lnTo>
                  <a:pt x="24063" y="51481"/>
                </a:lnTo>
                <a:lnTo>
                  <a:pt x="20450" y="53273"/>
                </a:lnTo>
                <a:lnTo>
                  <a:pt x="17444" y="55667"/>
                </a:lnTo>
                <a:lnTo>
                  <a:pt x="13230" y="57468"/>
                </a:lnTo>
                <a:lnTo>
                  <a:pt x="7219" y="61053"/>
                </a:lnTo>
                <a:lnTo>
                  <a:pt x="3005" y="65247"/>
                </a:lnTo>
                <a:lnTo>
                  <a:pt x="599" y="66440"/>
                </a:lnTo>
                <a:lnTo>
                  <a:pt x="0" y="67640"/>
                </a:lnTo>
                <a:lnTo>
                  <a:pt x="1199" y="67640"/>
                </a:lnTo>
                <a:lnTo>
                  <a:pt x="3605" y="67040"/>
                </a:lnTo>
                <a:lnTo>
                  <a:pt x="7219" y="66440"/>
                </a:lnTo>
                <a:lnTo>
                  <a:pt x="12031" y="64647"/>
                </a:lnTo>
                <a:lnTo>
                  <a:pt x="16844" y="63446"/>
                </a:lnTo>
                <a:lnTo>
                  <a:pt x="21657" y="61653"/>
                </a:lnTo>
                <a:lnTo>
                  <a:pt x="25862" y="60461"/>
                </a:lnTo>
                <a:lnTo>
                  <a:pt x="28876" y="59260"/>
                </a:lnTo>
                <a:lnTo>
                  <a:pt x="41508" y="59260"/>
                </a:lnTo>
                <a:lnTo>
                  <a:pt x="36695" y="55667"/>
                </a:lnTo>
                <a:lnTo>
                  <a:pt x="35488" y="53874"/>
                </a:lnTo>
                <a:lnTo>
                  <a:pt x="35488" y="53273"/>
                </a:lnTo>
                <a:lnTo>
                  <a:pt x="36095" y="52073"/>
                </a:lnTo>
                <a:lnTo>
                  <a:pt x="39101" y="50280"/>
                </a:lnTo>
                <a:lnTo>
                  <a:pt x="43914" y="49088"/>
                </a:lnTo>
                <a:lnTo>
                  <a:pt x="52932" y="46094"/>
                </a:lnTo>
                <a:lnTo>
                  <a:pt x="55338" y="44893"/>
                </a:lnTo>
                <a:lnTo>
                  <a:pt x="34888" y="44893"/>
                </a:lnTo>
                <a:lnTo>
                  <a:pt x="34888" y="40107"/>
                </a:lnTo>
                <a:lnTo>
                  <a:pt x="37294" y="31727"/>
                </a:lnTo>
                <a:lnTo>
                  <a:pt x="39101" y="27533"/>
                </a:lnTo>
                <a:lnTo>
                  <a:pt x="40300" y="25140"/>
                </a:lnTo>
                <a:lnTo>
                  <a:pt x="42707" y="22146"/>
                </a:lnTo>
                <a:lnTo>
                  <a:pt x="45721" y="17960"/>
                </a:lnTo>
                <a:lnTo>
                  <a:pt x="49326" y="13766"/>
                </a:lnTo>
                <a:lnTo>
                  <a:pt x="52932" y="10172"/>
                </a:lnTo>
                <a:lnTo>
                  <a:pt x="55946" y="6587"/>
                </a:lnTo>
                <a:lnTo>
                  <a:pt x="58352" y="4185"/>
                </a:lnTo>
                <a:lnTo>
                  <a:pt x="59551" y="2393"/>
                </a:lnTo>
                <a:lnTo>
                  <a:pt x="61358" y="600"/>
                </a:lnTo>
                <a:lnTo>
                  <a:pt x="60759" y="0"/>
                </a:lnTo>
                <a:close/>
              </a:path>
              <a:path w="135255" h="82550">
                <a:moveTo>
                  <a:pt x="96998" y="38906"/>
                </a:moveTo>
                <a:lnTo>
                  <a:pt x="86022" y="38906"/>
                </a:lnTo>
                <a:lnTo>
                  <a:pt x="88428" y="40707"/>
                </a:lnTo>
                <a:lnTo>
                  <a:pt x="92034" y="43101"/>
                </a:lnTo>
                <a:lnTo>
                  <a:pt x="96846" y="45494"/>
                </a:lnTo>
                <a:lnTo>
                  <a:pt x="107679" y="50280"/>
                </a:lnTo>
                <a:lnTo>
                  <a:pt x="113092" y="52073"/>
                </a:lnTo>
                <a:lnTo>
                  <a:pt x="117305" y="53273"/>
                </a:lnTo>
                <a:lnTo>
                  <a:pt x="120311" y="54474"/>
                </a:lnTo>
                <a:lnTo>
                  <a:pt x="123317" y="55066"/>
                </a:lnTo>
                <a:lnTo>
                  <a:pt x="123925" y="54474"/>
                </a:lnTo>
                <a:lnTo>
                  <a:pt x="122717" y="52673"/>
                </a:lnTo>
                <a:lnTo>
                  <a:pt x="119711" y="51481"/>
                </a:lnTo>
                <a:lnTo>
                  <a:pt x="117305" y="50280"/>
                </a:lnTo>
                <a:lnTo>
                  <a:pt x="114299" y="49088"/>
                </a:lnTo>
                <a:lnTo>
                  <a:pt x="110685" y="47286"/>
                </a:lnTo>
                <a:lnTo>
                  <a:pt x="107080" y="44893"/>
                </a:lnTo>
                <a:lnTo>
                  <a:pt x="102867" y="43101"/>
                </a:lnTo>
                <a:lnTo>
                  <a:pt x="99253" y="40707"/>
                </a:lnTo>
                <a:lnTo>
                  <a:pt x="96998" y="38906"/>
                </a:lnTo>
                <a:close/>
              </a:path>
              <a:path w="135255" h="82550">
                <a:moveTo>
                  <a:pt x="95048" y="1200"/>
                </a:moveTo>
                <a:lnTo>
                  <a:pt x="78803" y="8380"/>
                </a:lnTo>
                <a:lnTo>
                  <a:pt x="73390" y="11973"/>
                </a:lnTo>
                <a:lnTo>
                  <a:pt x="67978" y="16760"/>
                </a:lnTo>
                <a:lnTo>
                  <a:pt x="63165" y="21546"/>
                </a:lnTo>
                <a:lnTo>
                  <a:pt x="59551" y="26340"/>
                </a:lnTo>
                <a:lnTo>
                  <a:pt x="56546" y="31727"/>
                </a:lnTo>
                <a:lnTo>
                  <a:pt x="54739" y="32319"/>
                </a:lnTo>
                <a:lnTo>
                  <a:pt x="52932" y="33520"/>
                </a:lnTo>
                <a:lnTo>
                  <a:pt x="49926" y="34721"/>
                </a:lnTo>
                <a:lnTo>
                  <a:pt x="45113" y="38306"/>
                </a:lnTo>
                <a:lnTo>
                  <a:pt x="42107" y="40107"/>
                </a:lnTo>
                <a:lnTo>
                  <a:pt x="40300" y="41900"/>
                </a:lnTo>
                <a:lnTo>
                  <a:pt x="38502" y="43101"/>
                </a:lnTo>
                <a:lnTo>
                  <a:pt x="34888" y="44893"/>
                </a:lnTo>
                <a:lnTo>
                  <a:pt x="55338" y="44893"/>
                </a:lnTo>
                <a:lnTo>
                  <a:pt x="57145" y="44293"/>
                </a:lnTo>
                <a:lnTo>
                  <a:pt x="67822" y="44293"/>
                </a:lnTo>
                <a:lnTo>
                  <a:pt x="67370" y="43693"/>
                </a:lnTo>
                <a:lnTo>
                  <a:pt x="66171" y="41299"/>
                </a:lnTo>
                <a:lnTo>
                  <a:pt x="67978" y="40707"/>
                </a:lnTo>
                <a:lnTo>
                  <a:pt x="69777" y="40707"/>
                </a:lnTo>
                <a:lnTo>
                  <a:pt x="72791" y="40107"/>
                </a:lnTo>
                <a:lnTo>
                  <a:pt x="75197" y="40107"/>
                </a:lnTo>
                <a:lnTo>
                  <a:pt x="78203" y="39507"/>
                </a:lnTo>
                <a:lnTo>
                  <a:pt x="81209" y="39507"/>
                </a:lnTo>
                <a:lnTo>
                  <a:pt x="83615" y="38906"/>
                </a:lnTo>
                <a:lnTo>
                  <a:pt x="96998" y="38906"/>
                </a:lnTo>
                <a:lnTo>
                  <a:pt x="96247" y="38306"/>
                </a:lnTo>
                <a:lnTo>
                  <a:pt x="94440" y="36513"/>
                </a:lnTo>
                <a:lnTo>
                  <a:pt x="100460" y="36513"/>
                </a:lnTo>
                <a:lnTo>
                  <a:pt x="106472" y="35913"/>
                </a:lnTo>
                <a:lnTo>
                  <a:pt x="112492" y="34120"/>
                </a:lnTo>
                <a:lnTo>
                  <a:pt x="114300" y="33520"/>
                </a:lnTo>
                <a:lnTo>
                  <a:pt x="62557" y="33520"/>
                </a:lnTo>
                <a:lnTo>
                  <a:pt x="62557" y="32319"/>
                </a:lnTo>
                <a:lnTo>
                  <a:pt x="92641" y="2993"/>
                </a:lnTo>
                <a:lnTo>
                  <a:pt x="95048" y="1792"/>
                </a:lnTo>
                <a:lnTo>
                  <a:pt x="95048" y="1200"/>
                </a:lnTo>
                <a:close/>
              </a:path>
              <a:path w="135255" h="82550">
                <a:moveTo>
                  <a:pt x="121518" y="9580"/>
                </a:moveTo>
                <a:lnTo>
                  <a:pt x="119112" y="10172"/>
                </a:lnTo>
                <a:lnTo>
                  <a:pt x="108279" y="15559"/>
                </a:lnTo>
                <a:lnTo>
                  <a:pt x="97454" y="20353"/>
                </a:lnTo>
                <a:lnTo>
                  <a:pt x="92034" y="23347"/>
                </a:lnTo>
                <a:lnTo>
                  <a:pt x="87229" y="26932"/>
                </a:lnTo>
                <a:lnTo>
                  <a:pt x="83615" y="29926"/>
                </a:lnTo>
                <a:lnTo>
                  <a:pt x="80609" y="29926"/>
                </a:lnTo>
                <a:lnTo>
                  <a:pt x="76996" y="31127"/>
                </a:lnTo>
                <a:lnTo>
                  <a:pt x="72183" y="32319"/>
                </a:lnTo>
                <a:lnTo>
                  <a:pt x="67978" y="32919"/>
                </a:lnTo>
                <a:lnTo>
                  <a:pt x="64964" y="32919"/>
                </a:lnTo>
                <a:lnTo>
                  <a:pt x="63765" y="33520"/>
                </a:lnTo>
                <a:lnTo>
                  <a:pt x="114300" y="33520"/>
                </a:lnTo>
                <a:lnTo>
                  <a:pt x="121508" y="31127"/>
                </a:lnTo>
                <a:lnTo>
                  <a:pt x="96846" y="31127"/>
                </a:lnTo>
                <a:lnTo>
                  <a:pt x="92641" y="30526"/>
                </a:lnTo>
                <a:lnTo>
                  <a:pt x="119112" y="13166"/>
                </a:lnTo>
                <a:lnTo>
                  <a:pt x="122118" y="11373"/>
                </a:lnTo>
                <a:lnTo>
                  <a:pt x="122717" y="10172"/>
                </a:lnTo>
                <a:lnTo>
                  <a:pt x="121518" y="9580"/>
                </a:lnTo>
                <a:close/>
              </a:path>
              <a:path w="135255" h="82550">
                <a:moveTo>
                  <a:pt x="134749" y="22747"/>
                </a:moveTo>
                <a:lnTo>
                  <a:pt x="132343" y="23347"/>
                </a:lnTo>
                <a:lnTo>
                  <a:pt x="129337" y="24539"/>
                </a:lnTo>
                <a:lnTo>
                  <a:pt x="126930" y="25740"/>
                </a:lnTo>
                <a:lnTo>
                  <a:pt x="123317" y="26932"/>
                </a:lnTo>
                <a:lnTo>
                  <a:pt x="118504" y="28133"/>
                </a:lnTo>
                <a:lnTo>
                  <a:pt x="113092" y="29334"/>
                </a:lnTo>
                <a:lnTo>
                  <a:pt x="96846" y="31127"/>
                </a:lnTo>
                <a:lnTo>
                  <a:pt x="121508" y="31127"/>
                </a:lnTo>
                <a:lnTo>
                  <a:pt x="123317" y="30526"/>
                </a:lnTo>
                <a:lnTo>
                  <a:pt x="127530" y="28133"/>
                </a:lnTo>
                <a:lnTo>
                  <a:pt x="130536" y="26340"/>
                </a:lnTo>
                <a:lnTo>
                  <a:pt x="132942" y="25140"/>
                </a:lnTo>
                <a:lnTo>
                  <a:pt x="134749" y="23347"/>
                </a:lnTo>
                <a:lnTo>
                  <a:pt x="134749" y="22747"/>
                </a:lnTo>
                <a:close/>
              </a:path>
            </a:pathLst>
          </a:custGeom>
          <a:solidFill>
            <a:srgbClr val="B1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886540" y="2164030"/>
            <a:ext cx="97790" cy="81280"/>
          </a:xfrm>
          <a:custGeom>
            <a:avLst/>
            <a:gdLst/>
            <a:ahLst/>
            <a:cxnLst/>
            <a:rect l="l" t="t" r="r" b="b"/>
            <a:pathLst>
              <a:path w="97789" h="81280">
                <a:moveTo>
                  <a:pt x="70382" y="43693"/>
                </a:moveTo>
                <a:lnTo>
                  <a:pt x="63765" y="43693"/>
                </a:lnTo>
                <a:lnTo>
                  <a:pt x="65572" y="44293"/>
                </a:lnTo>
                <a:lnTo>
                  <a:pt x="67978" y="46086"/>
                </a:lnTo>
                <a:lnTo>
                  <a:pt x="71583" y="49680"/>
                </a:lnTo>
                <a:lnTo>
                  <a:pt x="75797" y="54466"/>
                </a:lnTo>
                <a:lnTo>
                  <a:pt x="81209" y="59852"/>
                </a:lnTo>
                <a:lnTo>
                  <a:pt x="86022" y="66440"/>
                </a:lnTo>
                <a:lnTo>
                  <a:pt x="90835" y="71826"/>
                </a:lnTo>
                <a:lnTo>
                  <a:pt x="95048" y="77213"/>
                </a:lnTo>
                <a:lnTo>
                  <a:pt x="97454" y="80807"/>
                </a:lnTo>
                <a:lnTo>
                  <a:pt x="96247" y="77813"/>
                </a:lnTo>
                <a:lnTo>
                  <a:pt x="95647" y="74219"/>
                </a:lnTo>
                <a:lnTo>
                  <a:pt x="94440" y="71226"/>
                </a:lnTo>
                <a:lnTo>
                  <a:pt x="93840" y="68833"/>
                </a:lnTo>
                <a:lnTo>
                  <a:pt x="93241" y="67640"/>
                </a:lnTo>
                <a:lnTo>
                  <a:pt x="91434" y="65239"/>
                </a:lnTo>
                <a:lnTo>
                  <a:pt x="76996" y="50880"/>
                </a:lnTo>
                <a:lnTo>
                  <a:pt x="72791" y="46086"/>
                </a:lnTo>
                <a:lnTo>
                  <a:pt x="70382" y="43693"/>
                </a:lnTo>
                <a:close/>
              </a:path>
              <a:path w="97789" h="81280">
                <a:moveTo>
                  <a:pt x="51738" y="28133"/>
                </a:moveTo>
                <a:lnTo>
                  <a:pt x="40900" y="28133"/>
                </a:lnTo>
                <a:lnTo>
                  <a:pt x="42107" y="29326"/>
                </a:lnTo>
                <a:lnTo>
                  <a:pt x="43914" y="30526"/>
                </a:lnTo>
                <a:lnTo>
                  <a:pt x="48119" y="32919"/>
                </a:lnTo>
                <a:lnTo>
                  <a:pt x="52932" y="35913"/>
                </a:lnTo>
                <a:lnTo>
                  <a:pt x="58352" y="40099"/>
                </a:lnTo>
                <a:lnTo>
                  <a:pt x="58352" y="47286"/>
                </a:lnTo>
                <a:lnTo>
                  <a:pt x="65572" y="65239"/>
                </a:lnTo>
                <a:lnTo>
                  <a:pt x="68578" y="70634"/>
                </a:lnTo>
                <a:lnTo>
                  <a:pt x="70384" y="73027"/>
                </a:lnTo>
                <a:lnTo>
                  <a:pt x="71583" y="73627"/>
                </a:lnTo>
                <a:lnTo>
                  <a:pt x="72183" y="73627"/>
                </a:lnTo>
                <a:lnTo>
                  <a:pt x="72183" y="71826"/>
                </a:lnTo>
                <a:lnTo>
                  <a:pt x="70384" y="67040"/>
                </a:lnTo>
                <a:lnTo>
                  <a:pt x="67370" y="60453"/>
                </a:lnTo>
                <a:lnTo>
                  <a:pt x="64364" y="53273"/>
                </a:lnTo>
                <a:lnTo>
                  <a:pt x="63165" y="49079"/>
                </a:lnTo>
                <a:lnTo>
                  <a:pt x="62557" y="46686"/>
                </a:lnTo>
                <a:lnTo>
                  <a:pt x="62557" y="44893"/>
                </a:lnTo>
                <a:lnTo>
                  <a:pt x="63765" y="43693"/>
                </a:lnTo>
                <a:lnTo>
                  <a:pt x="70382" y="43693"/>
                </a:lnTo>
                <a:lnTo>
                  <a:pt x="68578" y="41900"/>
                </a:lnTo>
                <a:lnTo>
                  <a:pt x="87952" y="41900"/>
                </a:lnTo>
                <a:lnTo>
                  <a:pt x="86022" y="40699"/>
                </a:lnTo>
                <a:lnTo>
                  <a:pt x="80609" y="38906"/>
                </a:lnTo>
                <a:lnTo>
                  <a:pt x="75197" y="37706"/>
                </a:lnTo>
                <a:lnTo>
                  <a:pt x="69777" y="37105"/>
                </a:lnTo>
                <a:lnTo>
                  <a:pt x="65572" y="36513"/>
                </a:lnTo>
                <a:lnTo>
                  <a:pt x="61958" y="35913"/>
                </a:lnTo>
                <a:lnTo>
                  <a:pt x="60759" y="34120"/>
                </a:lnTo>
                <a:lnTo>
                  <a:pt x="57745" y="32319"/>
                </a:lnTo>
                <a:lnTo>
                  <a:pt x="54139" y="29926"/>
                </a:lnTo>
                <a:lnTo>
                  <a:pt x="51738" y="28133"/>
                </a:lnTo>
                <a:close/>
              </a:path>
              <a:path w="97789" h="81280">
                <a:moveTo>
                  <a:pt x="31283" y="16760"/>
                </a:moveTo>
                <a:lnTo>
                  <a:pt x="20450" y="16760"/>
                </a:lnTo>
                <a:lnTo>
                  <a:pt x="22856" y="17952"/>
                </a:lnTo>
                <a:lnTo>
                  <a:pt x="27069" y="19753"/>
                </a:lnTo>
                <a:lnTo>
                  <a:pt x="31283" y="22146"/>
                </a:lnTo>
                <a:lnTo>
                  <a:pt x="34888" y="25140"/>
                </a:lnTo>
                <a:lnTo>
                  <a:pt x="34888" y="38306"/>
                </a:lnTo>
                <a:lnTo>
                  <a:pt x="38502" y="49680"/>
                </a:lnTo>
                <a:lnTo>
                  <a:pt x="43306" y="58660"/>
                </a:lnTo>
                <a:lnTo>
                  <a:pt x="46920" y="64047"/>
                </a:lnTo>
                <a:lnTo>
                  <a:pt x="49326" y="65839"/>
                </a:lnTo>
                <a:lnTo>
                  <a:pt x="51133" y="66440"/>
                </a:lnTo>
                <a:lnTo>
                  <a:pt x="51133" y="64647"/>
                </a:lnTo>
                <a:lnTo>
                  <a:pt x="48727" y="61653"/>
                </a:lnTo>
                <a:lnTo>
                  <a:pt x="43914" y="54466"/>
                </a:lnTo>
                <a:lnTo>
                  <a:pt x="40900" y="45485"/>
                </a:lnTo>
                <a:lnTo>
                  <a:pt x="39101" y="36513"/>
                </a:lnTo>
                <a:lnTo>
                  <a:pt x="38502" y="31127"/>
                </a:lnTo>
                <a:lnTo>
                  <a:pt x="39101" y="28725"/>
                </a:lnTo>
                <a:lnTo>
                  <a:pt x="39701" y="28133"/>
                </a:lnTo>
                <a:lnTo>
                  <a:pt x="51738" y="28133"/>
                </a:lnTo>
                <a:lnTo>
                  <a:pt x="49326" y="26332"/>
                </a:lnTo>
                <a:lnTo>
                  <a:pt x="52332" y="25740"/>
                </a:lnTo>
                <a:lnTo>
                  <a:pt x="83833" y="25740"/>
                </a:lnTo>
                <a:lnTo>
                  <a:pt x="80609" y="24539"/>
                </a:lnTo>
                <a:lnTo>
                  <a:pt x="74589" y="23339"/>
                </a:lnTo>
                <a:lnTo>
                  <a:pt x="67978" y="22146"/>
                </a:lnTo>
                <a:lnTo>
                  <a:pt x="42707" y="22146"/>
                </a:lnTo>
                <a:lnTo>
                  <a:pt x="41508" y="20946"/>
                </a:lnTo>
                <a:lnTo>
                  <a:pt x="39701" y="20345"/>
                </a:lnTo>
                <a:lnTo>
                  <a:pt x="37294" y="19153"/>
                </a:lnTo>
                <a:lnTo>
                  <a:pt x="31283" y="16760"/>
                </a:lnTo>
                <a:close/>
              </a:path>
              <a:path w="97789" h="81280">
                <a:moveTo>
                  <a:pt x="1806" y="0"/>
                </a:moveTo>
                <a:lnTo>
                  <a:pt x="0" y="0"/>
                </a:lnTo>
                <a:lnTo>
                  <a:pt x="0" y="1192"/>
                </a:lnTo>
                <a:lnTo>
                  <a:pt x="14438" y="15559"/>
                </a:lnTo>
                <a:lnTo>
                  <a:pt x="15637" y="22747"/>
                </a:lnTo>
                <a:lnTo>
                  <a:pt x="18043" y="33520"/>
                </a:lnTo>
                <a:lnTo>
                  <a:pt x="21049" y="52673"/>
                </a:lnTo>
                <a:lnTo>
                  <a:pt x="22856" y="56859"/>
                </a:lnTo>
                <a:lnTo>
                  <a:pt x="24663" y="59260"/>
                </a:lnTo>
                <a:lnTo>
                  <a:pt x="26470" y="59852"/>
                </a:lnTo>
                <a:lnTo>
                  <a:pt x="26470" y="58660"/>
                </a:lnTo>
                <a:lnTo>
                  <a:pt x="25262" y="54466"/>
                </a:lnTo>
                <a:lnTo>
                  <a:pt x="23456" y="48479"/>
                </a:lnTo>
                <a:lnTo>
                  <a:pt x="22257" y="41299"/>
                </a:lnTo>
                <a:lnTo>
                  <a:pt x="21657" y="36513"/>
                </a:lnTo>
                <a:lnTo>
                  <a:pt x="20450" y="31719"/>
                </a:lnTo>
                <a:lnTo>
                  <a:pt x="19369" y="26332"/>
                </a:lnTo>
                <a:lnTo>
                  <a:pt x="19251" y="20345"/>
                </a:lnTo>
                <a:lnTo>
                  <a:pt x="20450" y="16760"/>
                </a:lnTo>
                <a:lnTo>
                  <a:pt x="31283" y="16760"/>
                </a:lnTo>
                <a:lnTo>
                  <a:pt x="28876" y="15559"/>
                </a:lnTo>
                <a:lnTo>
                  <a:pt x="25862" y="14367"/>
                </a:lnTo>
                <a:lnTo>
                  <a:pt x="24063" y="13166"/>
                </a:lnTo>
                <a:lnTo>
                  <a:pt x="26470" y="11965"/>
                </a:lnTo>
                <a:lnTo>
                  <a:pt x="30675" y="10773"/>
                </a:lnTo>
                <a:lnTo>
                  <a:pt x="35488" y="10172"/>
                </a:lnTo>
                <a:lnTo>
                  <a:pt x="41508" y="8972"/>
                </a:lnTo>
                <a:lnTo>
                  <a:pt x="3605" y="592"/>
                </a:lnTo>
                <a:lnTo>
                  <a:pt x="1806" y="0"/>
                </a:lnTo>
                <a:close/>
              </a:path>
              <a:path w="97789" h="81280">
                <a:moveTo>
                  <a:pt x="87952" y="41900"/>
                </a:moveTo>
                <a:lnTo>
                  <a:pt x="72183" y="41900"/>
                </a:lnTo>
                <a:lnTo>
                  <a:pt x="75797" y="42500"/>
                </a:lnTo>
                <a:lnTo>
                  <a:pt x="80002" y="43092"/>
                </a:lnTo>
                <a:lnTo>
                  <a:pt x="87221" y="46686"/>
                </a:lnTo>
                <a:lnTo>
                  <a:pt x="91434" y="49079"/>
                </a:lnTo>
                <a:lnTo>
                  <a:pt x="94440" y="50880"/>
                </a:lnTo>
                <a:lnTo>
                  <a:pt x="97454" y="53273"/>
                </a:lnTo>
                <a:lnTo>
                  <a:pt x="95048" y="47887"/>
                </a:lnTo>
                <a:lnTo>
                  <a:pt x="90835" y="43693"/>
                </a:lnTo>
                <a:lnTo>
                  <a:pt x="87952" y="41900"/>
                </a:lnTo>
                <a:close/>
              </a:path>
              <a:path w="97789" h="81280">
                <a:moveTo>
                  <a:pt x="83833" y="25740"/>
                </a:moveTo>
                <a:lnTo>
                  <a:pt x="61958" y="25740"/>
                </a:lnTo>
                <a:lnTo>
                  <a:pt x="67978" y="26332"/>
                </a:lnTo>
                <a:lnTo>
                  <a:pt x="73390" y="26932"/>
                </a:lnTo>
                <a:lnTo>
                  <a:pt x="78803" y="28133"/>
                </a:lnTo>
                <a:lnTo>
                  <a:pt x="83016" y="28725"/>
                </a:lnTo>
                <a:lnTo>
                  <a:pt x="86022" y="29926"/>
                </a:lnTo>
                <a:lnTo>
                  <a:pt x="91434" y="31719"/>
                </a:lnTo>
                <a:lnTo>
                  <a:pt x="91434" y="30526"/>
                </a:lnTo>
                <a:lnTo>
                  <a:pt x="88428" y="28133"/>
                </a:lnTo>
                <a:lnTo>
                  <a:pt x="85422" y="26332"/>
                </a:lnTo>
                <a:lnTo>
                  <a:pt x="83833" y="25740"/>
                </a:lnTo>
                <a:close/>
              </a:path>
              <a:path w="97789" h="81280">
                <a:moveTo>
                  <a:pt x="54139" y="20946"/>
                </a:moveTo>
                <a:lnTo>
                  <a:pt x="47519" y="21546"/>
                </a:lnTo>
                <a:lnTo>
                  <a:pt x="42707" y="22146"/>
                </a:lnTo>
                <a:lnTo>
                  <a:pt x="67978" y="22146"/>
                </a:lnTo>
                <a:lnTo>
                  <a:pt x="54139" y="20946"/>
                </a:lnTo>
                <a:close/>
              </a:path>
              <a:path w="97789" h="81280">
                <a:moveTo>
                  <a:pt x="61958" y="4786"/>
                </a:moveTo>
                <a:lnTo>
                  <a:pt x="43914" y="4786"/>
                </a:lnTo>
                <a:lnTo>
                  <a:pt x="36695" y="5986"/>
                </a:lnTo>
                <a:lnTo>
                  <a:pt x="30075" y="6578"/>
                </a:lnTo>
                <a:lnTo>
                  <a:pt x="24063" y="7779"/>
                </a:lnTo>
                <a:lnTo>
                  <a:pt x="19251" y="8972"/>
                </a:lnTo>
                <a:lnTo>
                  <a:pt x="41508" y="8972"/>
                </a:lnTo>
                <a:lnTo>
                  <a:pt x="47519" y="8380"/>
                </a:lnTo>
                <a:lnTo>
                  <a:pt x="67978" y="8380"/>
                </a:lnTo>
                <a:lnTo>
                  <a:pt x="67978" y="7779"/>
                </a:lnTo>
                <a:lnTo>
                  <a:pt x="64964" y="5986"/>
                </a:lnTo>
                <a:lnTo>
                  <a:pt x="61958" y="4786"/>
                </a:lnTo>
                <a:close/>
              </a:path>
            </a:pathLst>
          </a:custGeom>
          <a:solidFill>
            <a:srgbClr val="B1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836006" y="2173602"/>
            <a:ext cx="67945" cy="111760"/>
          </a:xfrm>
          <a:custGeom>
            <a:avLst/>
            <a:gdLst/>
            <a:ahLst/>
            <a:cxnLst/>
            <a:rect l="l" t="t" r="r" b="b"/>
            <a:pathLst>
              <a:path w="67944" h="111760">
                <a:moveTo>
                  <a:pt x="39101" y="62854"/>
                </a:moveTo>
                <a:lnTo>
                  <a:pt x="32482" y="62854"/>
                </a:lnTo>
                <a:lnTo>
                  <a:pt x="34888" y="70634"/>
                </a:lnTo>
                <a:lnTo>
                  <a:pt x="38502" y="84401"/>
                </a:lnTo>
                <a:lnTo>
                  <a:pt x="40908" y="97575"/>
                </a:lnTo>
                <a:lnTo>
                  <a:pt x="42107" y="105955"/>
                </a:lnTo>
                <a:lnTo>
                  <a:pt x="42107" y="109541"/>
                </a:lnTo>
                <a:lnTo>
                  <a:pt x="42715" y="111342"/>
                </a:lnTo>
                <a:lnTo>
                  <a:pt x="43315" y="110742"/>
                </a:lnTo>
                <a:lnTo>
                  <a:pt x="44514" y="107748"/>
                </a:lnTo>
                <a:lnTo>
                  <a:pt x="45121" y="95774"/>
                </a:lnTo>
                <a:lnTo>
                  <a:pt x="43315" y="81407"/>
                </a:lnTo>
                <a:lnTo>
                  <a:pt x="40908" y="67640"/>
                </a:lnTo>
                <a:lnTo>
                  <a:pt x="39101" y="62854"/>
                </a:lnTo>
                <a:close/>
              </a:path>
              <a:path w="67944" h="111760">
                <a:moveTo>
                  <a:pt x="46832" y="58068"/>
                </a:moveTo>
                <a:lnTo>
                  <a:pt x="37294" y="58068"/>
                </a:lnTo>
                <a:lnTo>
                  <a:pt x="39701" y="58660"/>
                </a:lnTo>
                <a:lnTo>
                  <a:pt x="42107" y="60461"/>
                </a:lnTo>
                <a:lnTo>
                  <a:pt x="48127" y="65247"/>
                </a:lnTo>
                <a:lnTo>
                  <a:pt x="50534" y="68841"/>
                </a:lnTo>
                <a:lnTo>
                  <a:pt x="53540" y="71835"/>
                </a:lnTo>
                <a:lnTo>
                  <a:pt x="55347" y="76021"/>
                </a:lnTo>
                <a:lnTo>
                  <a:pt x="57145" y="79614"/>
                </a:lnTo>
                <a:lnTo>
                  <a:pt x="60159" y="86202"/>
                </a:lnTo>
                <a:lnTo>
                  <a:pt x="61958" y="90388"/>
                </a:lnTo>
                <a:lnTo>
                  <a:pt x="63165" y="91588"/>
                </a:lnTo>
                <a:lnTo>
                  <a:pt x="63165" y="89195"/>
                </a:lnTo>
                <a:lnTo>
                  <a:pt x="47528" y="58660"/>
                </a:lnTo>
                <a:lnTo>
                  <a:pt x="46832" y="58068"/>
                </a:lnTo>
                <a:close/>
              </a:path>
              <a:path w="67944" h="111760">
                <a:moveTo>
                  <a:pt x="35976" y="27533"/>
                </a:moveTo>
                <a:lnTo>
                  <a:pt x="30683" y="27533"/>
                </a:lnTo>
                <a:lnTo>
                  <a:pt x="30683" y="47286"/>
                </a:lnTo>
                <a:lnTo>
                  <a:pt x="30075" y="54474"/>
                </a:lnTo>
                <a:lnTo>
                  <a:pt x="12631" y="87994"/>
                </a:lnTo>
                <a:lnTo>
                  <a:pt x="13239" y="90388"/>
                </a:lnTo>
                <a:lnTo>
                  <a:pt x="14438" y="90388"/>
                </a:lnTo>
                <a:lnTo>
                  <a:pt x="15637" y="87394"/>
                </a:lnTo>
                <a:lnTo>
                  <a:pt x="18043" y="80215"/>
                </a:lnTo>
                <a:lnTo>
                  <a:pt x="22257" y="72435"/>
                </a:lnTo>
                <a:lnTo>
                  <a:pt x="27669" y="66448"/>
                </a:lnTo>
                <a:lnTo>
                  <a:pt x="32482" y="62854"/>
                </a:lnTo>
                <a:lnTo>
                  <a:pt x="39101" y="62854"/>
                </a:lnTo>
                <a:lnTo>
                  <a:pt x="37294" y="58068"/>
                </a:lnTo>
                <a:lnTo>
                  <a:pt x="46832" y="58068"/>
                </a:lnTo>
                <a:lnTo>
                  <a:pt x="43315" y="55075"/>
                </a:lnTo>
                <a:lnTo>
                  <a:pt x="39701" y="51481"/>
                </a:lnTo>
                <a:lnTo>
                  <a:pt x="36695" y="49088"/>
                </a:lnTo>
                <a:lnTo>
                  <a:pt x="36095" y="44893"/>
                </a:lnTo>
                <a:lnTo>
                  <a:pt x="35496" y="38906"/>
                </a:lnTo>
                <a:lnTo>
                  <a:pt x="35496" y="32327"/>
                </a:lnTo>
                <a:lnTo>
                  <a:pt x="35976" y="27533"/>
                </a:lnTo>
                <a:close/>
              </a:path>
              <a:path w="67944" h="111760">
                <a:moveTo>
                  <a:pt x="28876" y="0"/>
                </a:moveTo>
                <a:lnTo>
                  <a:pt x="28277" y="1200"/>
                </a:lnTo>
                <a:lnTo>
                  <a:pt x="27669" y="1801"/>
                </a:lnTo>
                <a:lnTo>
                  <a:pt x="27669" y="4194"/>
                </a:lnTo>
                <a:lnTo>
                  <a:pt x="28277" y="7187"/>
                </a:lnTo>
                <a:lnTo>
                  <a:pt x="29476" y="11973"/>
                </a:lnTo>
                <a:lnTo>
                  <a:pt x="29476" y="16760"/>
                </a:lnTo>
                <a:lnTo>
                  <a:pt x="27669" y="20353"/>
                </a:lnTo>
                <a:lnTo>
                  <a:pt x="24063" y="23947"/>
                </a:lnTo>
                <a:lnTo>
                  <a:pt x="19850" y="28734"/>
                </a:lnTo>
                <a:lnTo>
                  <a:pt x="15637" y="34120"/>
                </a:lnTo>
                <a:lnTo>
                  <a:pt x="11432" y="40707"/>
                </a:lnTo>
                <a:lnTo>
                  <a:pt x="7818" y="46694"/>
                </a:lnTo>
                <a:lnTo>
                  <a:pt x="4213" y="52081"/>
                </a:lnTo>
                <a:lnTo>
                  <a:pt x="1806" y="56867"/>
                </a:lnTo>
                <a:lnTo>
                  <a:pt x="599" y="59861"/>
                </a:lnTo>
                <a:lnTo>
                  <a:pt x="0" y="63455"/>
                </a:lnTo>
                <a:lnTo>
                  <a:pt x="599" y="64647"/>
                </a:lnTo>
                <a:lnTo>
                  <a:pt x="1207" y="64647"/>
                </a:lnTo>
                <a:lnTo>
                  <a:pt x="2406" y="62854"/>
                </a:lnTo>
                <a:lnTo>
                  <a:pt x="4213" y="58068"/>
                </a:lnTo>
                <a:lnTo>
                  <a:pt x="6619" y="53273"/>
                </a:lnTo>
                <a:lnTo>
                  <a:pt x="13838" y="42500"/>
                </a:lnTo>
                <a:lnTo>
                  <a:pt x="22856" y="33520"/>
                </a:lnTo>
                <a:lnTo>
                  <a:pt x="27069" y="29934"/>
                </a:lnTo>
                <a:lnTo>
                  <a:pt x="30683" y="27533"/>
                </a:lnTo>
                <a:lnTo>
                  <a:pt x="35976" y="27533"/>
                </a:lnTo>
                <a:lnTo>
                  <a:pt x="36095" y="26340"/>
                </a:lnTo>
                <a:lnTo>
                  <a:pt x="44397" y="26340"/>
                </a:lnTo>
                <a:lnTo>
                  <a:pt x="41508" y="23947"/>
                </a:lnTo>
                <a:lnTo>
                  <a:pt x="38502" y="20954"/>
                </a:lnTo>
                <a:lnTo>
                  <a:pt x="35496" y="18561"/>
                </a:lnTo>
                <a:lnTo>
                  <a:pt x="33689" y="17360"/>
                </a:lnTo>
                <a:lnTo>
                  <a:pt x="32482" y="16168"/>
                </a:lnTo>
                <a:lnTo>
                  <a:pt x="31882" y="12574"/>
                </a:lnTo>
                <a:lnTo>
                  <a:pt x="31283" y="5986"/>
                </a:lnTo>
                <a:lnTo>
                  <a:pt x="30075" y="600"/>
                </a:lnTo>
                <a:lnTo>
                  <a:pt x="28876" y="0"/>
                </a:lnTo>
                <a:close/>
              </a:path>
              <a:path w="67944" h="111760">
                <a:moveTo>
                  <a:pt x="44397" y="26340"/>
                </a:moveTo>
                <a:lnTo>
                  <a:pt x="36095" y="26340"/>
                </a:lnTo>
                <a:lnTo>
                  <a:pt x="37902" y="26941"/>
                </a:lnTo>
                <a:lnTo>
                  <a:pt x="39701" y="28133"/>
                </a:lnTo>
                <a:lnTo>
                  <a:pt x="42107" y="29934"/>
                </a:lnTo>
                <a:lnTo>
                  <a:pt x="45121" y="32327"/>
                </a:lnTo>
                <a:lnTo>
                  <a:pt x="46920" y="34120"/>
                </a:lnTo>
                <a:lnTo>
                  <a:pt x="49326" y="37714"/>
                </a:lnTo>
                <a:lnTo>
                  <a:pt x="55347" y="46094"/>
                </a:lnTo>
                <a:lnTo>
                  <a:pt x="58352" y="50880"/>
                </a:lnTo>
                <a:lnTo>
                  <a:pt x="60759" y="55075"/>
                </a:lnTo>
                <a:lnTo>
                  <a:pt x="63765" y="61061"/>
                </a:lnTo>
                <a:lnTo>
                  <a:pt x="65572" y="64055"/>
                </a:lnTo>
                <a:lnTo>
                  <a:pt x="66771" y="64647"/>
                </a:lnTo>
                <a:lnTo>
                  <a:pt x="67378" y="64055"/>
                </a:lnTo>
                <a:lnTo>
                  <a:pt x="67378" y="62254"/>
                </a:lnTo>
                <a:lnTo>
                  <a:pt x="66171" y="59260"/>
                </a:lnTo>
                <a:lnTo>
                  <a:pt x="63765" y="55075"/>
                </a:lnTo>
                <a:lnTo>
                  <a:pt x="60159" y="49088"/>
                </a:lnTo>
                <a:lnTo>
                  <a:pt x="55347" y="40707"/>
                </a:lnTo>
                <a:lnTo>
                  <a:pt x="52341" y="35321"/>
                </a:lnTo>
                <a:lnTo>
                  <a:pt x="45121" y="26941"/>
                </a:lnTo>
                <a:lnTo>
                  <a:pt x="44397" y="26340"/>
                </a:lnTo>
                <a:close/>
              </a:path>
            </a:pathLst>
          </a:custGeom>
          <a:solidFill>
            <a:srgbClr val="B1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903985" y="2028748"/>
            <a:ext cx="81280" cy="115570"/>
          </a:xfrm>
          <a:custGeom>
            <a:avLst/>
            <a:gdLst/>
            <a:ahLst/>
            <a:cxnLst/>
            <a:rect l="l" t="t" r="r" b="b"/>
            <a:pathLst>
              <a:path w="81280" h="115569">
                <a:moveTo>
                  <a:pt x="15037" y="49079"/>
                </a:moveTo>
                <a:lnTo>
                  <a:pt x="14438" y="49079"/>
                </a:lnTo>
                <a:lnTo>
                  <a:pt x="14524" y="52073"/>
                </a:lnTo>
                <a:lnTo>
                  <a:pt x="15037" y="55667"/>
                </a:lnTo>
                <a:lnTo>
                  <a:pt x="16844" y="58660"/>
                </a:lnTo>
                <a:lnTo>
                  <a:pt x="22856" y="64647"/>
                </a:lnTo>
                <a:lnTo>
                  <a:pt x="20450" y="69433"/>
                </a:lnTo>
                <a:lnTo>
                  <a:pt x="17444" y="76613"/>
                </a:lnTo>
                <a:lnTo>
                  <a:pt x="14438" y="84401"/>
                </a:lnTo>
                <a:lnTo>
                  <a:pt x="9625" y="95174"/>
                </a:lnTo>
                <a:lnTo>
                  <a:pt x="6011" y="102353"/>
                </a:lnTo>
                <a:lnTo>
                  <a:pt x="2406" y="110141"/>
                </a:lnTo>
                <a:lnTo>
                  <a:pt x="0" y="115528"/>
                </a:lnTo>
                <a:lnTo>
                  <a:pt x="1806" y="115528"/>
                </a:lnTo>
                <a:lnTo>
                  <a:pt x="13230" y="105947"/>
                </a:lnTo>
                <a:lnTo>
                  <a:pt x="14438" y="103554"/>
                </a:lnTo>
                <a:lnTo>
                  <a:pt x="25262" y="74820"/>
                </a:lnTo>
                <a:lnTo>
                  <a:pt x="28268" y="68833"/>
                </a:lnTo>
                <a:lnTo>
                  <a:pt x="30675" y="64647"/>
                </a:lnTo>
                <a:lnTo>
                  <a:pt x="32482" y="61653"/>
                </a:lnTo>
                <a:lnTo>
                  <a:pt x="36092" y="61653"/>
                </a:lnTo>
                <a:lnTo>
                  <a:pt x="38502" y="59260"/>
                </a:lnTo>
                <a:lnTo>
                  <a:pt x="40300" y="58060"/>
                </a:lnTo>
                <a:lnTo>
                  <a:pt x="25262" y="58060"/>
                </a:lnTo>
                <a:lnTo>
                  <a:pt x="23456" y="57459"/>
                </a:lnTo>
                <a:lnTo>
                  <a:pt x="18651" y="55066"/>
                </a:lnTo>
                <a:lnTo>
                  <a:pt x="16844" y="53273"/>
                </a:lnTo>
                <a:lnTo>
                  <a:pt x="15637" y="50880"/>
                </a:lnTo>
                <a:lnTo>
                  <a:pt x="15037" y="49079"/>
                </a:lnTo>
                <a:close/>
              </a:path>
              <a:path w="81280" h="115569">
                <a:moveTo>
                  <a:pt x="36092" y="61653"/>
                </a:moveTo>
                <a:lnTo>
                  <a:pt x="34289" y="61653"/>
                </a:lnTo>
                <a:lnTo>
                  <a:pt x="35488" y="62254"/>
                </a:lnTo>
                <a:lnTo>
                  <a:pt x="36092" y="61653"/>
                </a:lnTo>
                <a:close/>
              </a:path>
              <a:path w="81280" h="115569">
                <a:moveTo>
                  <a:pt x="36695" y="5386"/>
                </a:moveTo>
                <a:lnTo>
                  <a:pt x="36695" y="5986"/>
                </a:lnTo>
                <a:lnTo>
                  <a:pt x="37294" y="7779"/>
                </a:lnTo>
                <a:lnTo>
                  <a:pt x="39701" y="10773"/>
                </a:lnTo>
                <a:lnTo>
                  <a:pt x="42107" y="15559"/>
                </a:lnTo>
                <a:lnTo>
                  <a:pt x="44514" y="22146"/>
                </a:lnTo>
                <a:lnTo>
                  <a:pt x="45059" y="28133"/>
                </a:lnTo>
                <a:lnTo>
                  <a:pt x="45113" y="32919"/>
                </a:lnTo>
                <a:lnTo>
                  <a:pt x="44514" y="34712"/>
                </a:lnTo>
                <a:lnTo>
                  <a:pt x="42707" y="37706"/>
                </a:lnTo>
                <a:lnTo>
                  <a:pt x="40300" y="40699"/>
                </a:lnTo>
                <a:lnTo>
                  <a:pt x="34289" y="47887"/>
                </a:lnTo>
                <a:lnTo>
                  <a:pt x="31283" y="52073"/>
                </a:lnTo>
                <a:lnTo>
                  <a:pt x="25262" y="58060"/>
                </a:lnTo>
                <a:lnTo>
                  <a:pt x="40300" y="58060"/>
                </a:lnTo>
                <a:lnTo>
                  <a:pt x="42707" y="56859"/>
                </a:lnTo>
                <a:lnTo>
                  <a:pt x="41508" y="56859"/>
                </a:lnTo>
                <a:lnTo>
                  <a:pt x="40300" y="56267"/>
                </a:lnTo>
                <a:lnTo>
                  <a:pt x="38502" y="55066"/>
                </a:lnTo>
                <a:lnTo>
                  <a:pt x="37894" y="53874"/>
                </a:lnTo>
                <a:lnTo>
                  <a:pt x="38502" y="50880"/>
                </a:lnTo>
                <a:lnTo>
                  <a:pt x="41508" y="46086"/>
                </a:lnTo>
                <a:lnTo>
                  <a:pt x="45721" y="41299"/>
                </a:lnTo>
                <a:lnTo>
                  <a:pt x="49926" y="39507"/>
                </a:lnTo>
                <a:lnTo>
                  <a:pt x="52332" y="38906"/>
                </a:lnTo>
                <a:lnTo>
                  <a:pt x="55946" y="37706"/>
                </a:lnTo>
                <a:lnTo>
                  <a:pt x="60159" y="35313"/>
                </a:lnTo>
                <a:lnTo>
                  <a:pt x="64968" y="32919"/>
                </a:lnTo>
                <a:lnTo>
                  <a:pt x="51133" y="32919"/>
                </a:lnTo>
                <a:lnTo>
                  <a:pt x="54293" y="28725"/>
                </a:lnTo>
                <a:lnTo>
                  <a:pt x="48727" y="28725"/>
                </a:lnTo>
                <a:lnTo>
                  <a:pt x="48127" y="23939"/>
                </a:lnTo>
                <a:lnTo>
                  <a:pt x="45113" y="16760"/>
                </a:lnTo>
                <a:lnTo>
                  <a:pt x="41508" y="10172"/>
                </a:lnTo>
                <a:lnTo>
                  <a:pt x="38502" y="6578"/>
                </a:lnTo>
                <a:lnTo>
                  <a:pt x="36695" y="5386"/>
                </a:lnTo>
                <a:close/>
              </a:path>
              <a:path w="81280" h="115569">
                <a:moveTo>
                  <a:pt x="80609" y="21546"/>
                </a:moveTo>
                <a:lnTo>
                  <a:pt x="78803" y="22146"/>
                </a:lnTo>
                <a:lnTo>
                  <a:pt x="75797" y="23939"/>
                </a:lnTo>
                <a:lnTo>
                  <a:pt x="73990" y="25140"/>
                </a:lnTo>
                <a:lnTo>
                  <a:pt x="71583" y="26332"/>
                </a:lnTo>
                <a:lnTo>
                  <a:pt x="62557" y="29926"/>
                </a:lnTo>
                <a:lnTo>
                  <a:pt x="58952" y="30526"/>
                </a:lnTo>
                <a:lnTo>
                  <a:pt x="54739" y="31719"/>
                </a:lnTo>
                <a:lnTo>
                  <a:pt x="51133" y="32919"/>
                </a:lnTo>
                <a:lnTo>
                  <a:pt x="64968" y="32919"/>
                </a:lnTo>
                <a:lnTo>
                  <a:pt x="69777" y="30526"/>
                </a:lnTo>
                <a:lnTo>
                  <a:pt x="73990" y="28133"/>
                </a:lnTo>
                <a:lnTo>
                  <a:pt x="77604" y="26332"/>
                </a:lnTo>
                <a:lnTo>
                  <a:pt x="80010" y="24539"/>
                </a:lnTo>
                <a:lnTo>
                  <a:pt x="81209" y="22747"/>
                </a:lnTo>
                <a:lnTo>
                  <a:pt x="80609" y="21546"/>
                </a:lnTo>
                <a:close/>
              </a:path>
              <a:path w="81280" h="115569">
                <a:moveTo>
                  <a:pt x="67978" y="0"/>
                </a:moveTo>
                <a:lnTo>
                  <a:pt x="48727" y="28725"/>
                </a:lnTo>
                <a:lnTo>
                  <a:pt x="54293" y="28725"/>
                </a:lnTo>
                <a:lnTo>
                  <a:pt x="54739" y="28133"/>
                </a:lnTo>
                <a:lnTo>
                  <a:pt x="58952" y="19153"/>
                </a:lnTo>
                <a:lnTo>
                  <a:pt x="63765" y="9572"/>
                </a:lnTo>
                <a:lnTo>
                  <a:pt x="66171" y="4185"/>
                </a:lnTo>
                <a:lnTo>
                  <a:pt x="67978" y="1792"/>
                </a:lnTo>
                <a:lnTo>
                  <a:pt x="68578" y="592"/>
                </a:lnTo>
                <a:lnTo>
                  <a:pt x="67978" y="0"/>
                </a:lnTo>
                <a:close/>
              </a:path>
            </a:pathLst>
          </a:custGeom>
          <a:solidFill>
            <a:srgbClr val="004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785472" y="2212509"/>
            <a:ext cx="52705" cy="90170"/>
          </a:xfrm>
          <a:custGeom>
            <a:avLst/>
            <a:gdLst/>
            <a:ahLst/>
            <a:cxnLst/>
            <a:rect l="l" t="t" r="r" b="b"/>
            <a:pathLst>
              <a:path w="52705" h="90169">
                <a:moveTo>
                  <a:pt x="26428" y="48487"/>
                </a:moveTo>
                <a:lnTo>
                  <a:pt x="21657" y="48487"/>
                </a:lnTo>
                <a:lnTo>
                  <a:pt x="22265" y="55675"/>
                </a:lnTo>
                <a:lnTo>
                  <a:pt x="22864" y="67640"/>
                </a:lnTo>
                <a:lnTo>
                  <a:pt x="24063" y="79614"/>
                </a:lnTo>
                <a:lnTo>
                  <a:pt x="25271" y="86802"/>
                </a:lnTo>
                <a:lnTo>
                  <a:pt x="25870" y="89195"/>
                </a:lnTo>
                <a:lnTo>
                  <a:pt x="26470" y="89796"/>
                </a:lnTo>
                <a:lnTo>
                  <a:pt x="26470" y="88595"/>
                </a:lnTo>
                <a:lnTo>
                  <a:pt x="27078" y="85601"/>
                </a:lnTo>
                <a:lnTo>
                  <a:pt x="27078" y="77822"/>
                </a:lnTo>
                <a:lnTo>
                  <a:pt x="25927" y="53282"/>
                </a:lnTo>
                <a:lnTo>
                  <a:pt x="25963" y="51481"/>
                </a:lnTo>
                <a:lnTo>
                  <a:pt x="26428" y="48487"/>
                </a:lnTo>
                <a:close/>
              </a:path>
              <a:path w="52705" h="90169">
                <a:moveTo>
                  <a:pt x="31714" y="43701"/>
                </a:moveTo>
                <a:lnTo>
                  <a:pt x="28277" y="43701"/>
                </a:lnTo>
                <a:lnTo>
                  <a:pt x="28876" y="44893"/>
                </a:lnTo>
                <a:lnTo>
                  <a:pt x="29476" y="47295"/>
                </a:lnTo>
                <a:lnTo>
                  <a:pt x="48727" y="67640"/>
                </a:lnTo>
                <a:lnTo>
                  <a:pt x="48727" y="65848"/>
                </a:lnTo>
                <a:lnTo>
                  <a:pt x="46928" y="64055"/>
                </a:lnTo>
                <a:lnTo>
                  <a:pt x="44522" y="61061"/>
                </a:lnTo>
                <a:lnTo>
                  <a:pt x="40908" y="56867"/>
                </a:lnTo>
                <a:lnTo>
                  <a:pt x="36695" y="51481"/>
                </a:lnTo>
                <a:lnTo>
                  <a:pt x="33089" y="46094"/>
                </a:lnTo>
                <a:lnTo>
                  <a:pt x="31714" y="43701"/>
                </a:lnTo>
                <a:close/>
              </a:path>
              <a:path w="52705" h="90169">
                <a:moveTo>
                  <a:pt x="32490" y="22747"/>
                </a:moveTo>
                <a:lnTo>
                  <a:pt x="25870" y="22747"/>
                </a:lnTo>
                <a:lnTo>
                  <a:pt x="24671" y="26941"/>
                </a:lnTo>
                <a:lnTo>
                  <a:pt x="23464" y="32928"/>
                </a:lnTo>
                <a:lnTo>
                  <a:pt x="22265" y="38314"/>
                </a:lnTo>
                <a:lnTo>
                  <a:pt x="21657" y="41908"/>
                </a:lnTo>
                <a:lnTo>
                  <a:pt x="19858" y="44301"/>
                </a:lnTo>
                <a:lnTo>
                  <a:pt x="16844" y="46694"/>
                </a:lnTo>
                <a:lnTo>
                  <a:pt x="13838" y="50288"/>
                </a:lnTo>
                <a:lnTo>
                  <a:pt x="10832" y="53282"/>
                </a:lnTo>
                <a:lnTo>
                  <a:pt x="7827" y="56867"/>
                </a:lnTo>
                <a:lnTo>
                  <a:pt x="4812" y="59260"/>
                </a:lnTo>
                <a:lnTo>
                  <a:pt x="3014" y="61662"/>
                </a:lnTo>
                <a:lnTo>
                  <a:pt x="1806" y="65247"/>
                </a:lnTo>
                <a:lnTo>
                  <a:pt x="1806" y="66448"/>
                </a:lnTo>
                <a:lnTo>
                  <a:pt x="3014" y="66448"/>
                </a:lnTo>
                <a:lnTo>
                  <a:pt x="4213" y="64647"/>
                </a:lnTo>
                <a:lnTo>
                  <a:pt x="13239" y="55675"/>
                </a:lnTo>
                <a:lnTo>
                  <a:pt x="18052" y="51481"/>
                </a:lnTo>
                <a:lnTo>
                  <a:pt x="21657" y="48487"/>
                </a:lnTo>
                <a:lnTo>
                  <a:pt x="26428" y="48487"/>
                </a:lnTo>
                <a:lnTo>
                  <a:pt x="27078" y="44301"/>
                </a:lnTo>
                <a:lnTo>
                  <a:pt x="27677" y="43701"/>
                </a:lnTo>
                <a:lnTo>
                  <a:pt x="31714" y="43701"/>
                </a:lnTo>
                <a:lnTo>
                  <a:pt x="30683" y="41908"/>
                </a:lnTo>
                <a:lnTo>
                  <a:pt x="30758" y="31127"/>
                </a:lnTo>
                <a:lnTo>
                  <a:pt x="31283" y="26941"/>
                </a:lnTo>
                <a:lnTo>
                  <a:pt x="31882" y="23947"/>
                </a:lnTo>
                <a:lnTo>
                  <a:pt x="32490" y="22747"/>
                </a:lnTo>
                <a:close/>
              </a:path>
              <a:path w="52705" h="90169">
                <a:moveTo>
                  <a:pt x="39101" y="22747"/>
                </a:moveTo>
                <a:lnTo>
                  <a:pt x="33689" y="22747"/>
                </a:lnTo>
                <a:lnTo>
                  <a:pt x="34896" y="23947"/>
                </a:lnTo>
                <a:lnTo>
                  <a:pt x="36095" y="25740"/>
                </a:lnTo>
                <a:lnTo>
                  <a:pt x="39709" y="28734"/>
                </a:lnTo>
                <a:lnTo>
                  <a:pt x="44522" y="32928"/>
                </a:lnTo>
                <a:lnTo>
                  <a:pt x="48727" y="37114"/>
                </a:lnTo>
                <a:lnTo>
                  <a:pt x="51741" y="39507"/>
                </a:lnTo>
                <a:lnTo>
                  <a:pt x="52341" y="39507"/>
                </a:lnTo>
                <a:lnTo>
                  <a:pt x="51133" y="37714"/>
                </a:lnTo>
                <a:lnTo>
                  <a:pt x="49335" y="34721"/>
                </a:lnTo>
                <a:lnTo>
                  <a:pt x="46320" y="31727"/>
                </a:lnTo>
                <a:lnTo>
                  <a:pt x="39101" y="22747"/>
                </a:lnTo>
                <a:close/>
              </a:path>
              <a:path w="52705" h="90169">
                <a:moveTo>
                  <a:pt x="39709" y="0"/>
                </a:moveTo>
                <a:lnTo>
                  <a:pt x="28277" y="19161"/>
                </a:lnTo>
                <a:lnTo>
                  <a:pt x="25271" y="19161"/>
                </a:lnTo>
                <a:lnTo>
                  <a:pt x="21058" y="20353"/>
                </a:lnTo>
                <a:lnTo>
                  <a:pt x="16844" y="22155"/>
                </a:lnTo>
                <a:lnTo>
                  <a:pt x="8426" y="26941"/>
                </a:lnTo>
                <a:lnTo>
                  <a:pt x="4812" y="28734"/>
                </a:lnTo>
                <a:lnTo>
                  <a:pt x="1806" y="31127"/>
                </a:lnTo>
                <a:lnTo>
                  <a:pt x="607" y="32327"/>
                </a:lnTo>
                <a:lnTo>
                  <a:pt x="0" y="34120"/>
                </a:lnTo>
                <a:lnTo>
                  <a:pt x="0" y="34721"/>
                </a:lnTo>
                <a:lnTo>
                  <a:pt x="607" y="34721"/>
                </a:lnTo>
                <a:lnTo>
                  <a:pt x="2406" y="34120"/>
                </a:lnTo>
                <a:lnTo>
                  <a:pt x="4213" y="32928"/>
                </a:lnTo>
                <a:lnTo>
                  <a:pt x="6619" y="31727"/>
                </a:lnTo>
                <a:lnTo>
                  <a:pt x="9625" y="29934"/>
                </a:lnTo>
                <a:lnTo>
                  <a:pt x="13239" y="27541"/>
                </a:lnTo>
                <a:lnTo>
                  <a:pt x="16844" y="25740"/>
                </a:lnTo>
                <a:lnTo>
                  <a:pt x="20458" y="24548"/>
                </a:lnTo>
                <a:lnTo>
                  <a:pt x="23464" y="23347"/>
                </a:lnTo>
                <a:lnTo>
                  <a:pt x="25870" y="22747"/>
                </a:lnTo>
                <a:lnTo>
                  <a:pt x="39101" y="22747"/>
                </a:lnTo>
                <a:lnTo>
                  <a:pt x="36695" y="17960"/>
                </a:lnTo>
                <a:lnTo>
                  <a:pt x="36695" y="8980"/>
                </a:lnTo>
                <a:lnTo>
                  <a:pt x="38502" y="4794"/>
                </a:lnTo>
                <a:lnTo>
                  <a:pt x="39709" y="1801"/>
                </a:lnTo>
                <a:lnTo>
                  <a:pt x="39709" y="0"/>
                </a:lnTo>
                <a:close/>
              </a:path>
            </a:pathLst>
          </a:custGeom>
          <a:solidFill>
            <a:srgbClr val="004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970156" y="2172410"/>
            <a:ext cx="104139" cy="82550"/>
          </a:xfrm>
          <a:custGeom>
            <a:avLst/>
            <a:gdLst/>
            <a:ahLst/>
            <a:cxnLst/>
            <a:rect l="l" t="t" r="r" b="b"/>
            <a:pathLst>
              <a:path w="104139" h="82550">
                <a:moveTo>
                  <a:pt x="40910" y="22747"/>
                </a:moveTo>
                <a:lnTo>
                  <a:pt x="28876" y="22747"/>
                </a:lnTo>
                <a:lnTo>
                  <a:pt x="30683" y="23939"/>
                </a:lnTo>
                <a:lnTo>
                  <a:pt x="32482" y="25740"/>
                </a:lnTo>
                <a:lnTo>
                  <a:pt x="35488" y="28133"/>
                </a:lnTo>
                <a:lnTo>
                  <a:pt x="40908" y="33520"/>
                </a:lnTo>
                <a:lnTo>
                  <a:pt x="43914" y="35913"/>
                </a:lnTo>
                <a:lnTo>
                  <a:pt x="45721" y="37706"/>
                </a:lnTo>
                <a:lnTo>
                  <a:pt x="47519" y="38906"/>
                </a:lnTo>
                <a:lnTo>
                  <a:pt x="48727" y="48479"/>
                </a:lnTo>
                <a:lnTo>
                  <a:pt x="50534" y="61053"/>
                </a:lnTo>
                <a:lnTo>
                  <a:pt x="53540" y="73027"/>
                </a:lnTo>
                <a:lnTo>
                  <a:pt x="56546" y="80206"/>
                </a:lnTo>
                <a:lnTo>
                  <a:pt x="58352" y="82007"/>
                </a:lnTo>
                <a:lnTo>
                  <a:pt x="58952" y="80807"/>
                </a:lnTo>
                <a:lnTo>
                  <a:pt x="58352" y="77813"/>
                </a:lnTo>
                <a:lnTo>
                  <a:pt x="57145" y="74219"/>
                </a:lnTo>
                <a:lnTo>
                  <a:pt x="55946" y="67640"/>
                </a:lnTo>
                <a:lnTo>
                  <a:pt x="52332" y="48479"/>
                </a:lnTo>
                <a:lnTo>
                  <a:pt x="52332" y="41900"/>
                </a:lnTo>
                <a:lnTo>
                  <a:pt x="61609" y="41900"/>
                </a:lnTo>
                <a:lnTo>
                  <a:pt x="58352" y="40099"/>
                </a:lnTo>
                <a:lnTo>
                  <a:pt x="55347" y="38306"/>
                </a:lnTo>
                <a:lnTo>
                  <a:pt x="52940" y="37706"/>
                </a:lnTo>
                <a:lnTo>
                  <a:pt x="53540" y="37105"/>
                </a:lnTo>
                <a:lnTo>
                  <a:pt x="55946" y="37105"/>
                </a:lnTo>
                <a:lnTo>
                  <a:pt x="60159" y="35913"/>
                </a:lnTo>
                <a:lnTo>
                  <a:pt x="63765" y="34712"/>
                </a:lnTo>
                <a:lnTo>
                  <a:pt x="68578" y="33520"/>
                </a:lnTo>
                <a:lnTo>
                  <a:pt x="86621" y="31719"/>
                </a:lnTo>
                <a:lnTo>
                  <a:pt x="100254" y="31719"/>
                </a:lnTo>
                <a:lnTo>
                  <a:pt x="99261" y="31127"/>
                </a:lnTo>
                <a:lnTo>
                  <a:pt x="54139" y="31127"/>
                </a:lnTo>
                <a:lnTo>
                  <a:pt x="52332" y="30526"/>
                </a:lnTo>
                <a:lnTo>
                  <a:pt x="49326" y="29326"/>
                </a:lnTo>
                <a:lnTo>
                  <a:pt x="46920" y="27533"/>
                </a:lnTo>
                <a:lnTo>
                  <a:pt x="40910" y="22747"/>
                </a:lnTo>
                <a:close/>
              </a:path>
              <a:path w="104139" h="82550">
                <a:moveTo>
                  <a:pt x="61609" y="41900"/>
                </a:moveTo>
                <a:lnTo>
                  <a:pt x="52332" y="41900"/>
                </a:lnTo>
                <a:lnTo>
                  <a:pt x="57145" y="44293"/>
                </a:lnTo>
                <a:lnTo>
                  <a:pt x="63765" y="48479"/>
                </a:lnTo>
                <a:lnTo>
                  <a:pt x="71583" y="52673"/>
                </a:lnTo>
                <a:lnTo>
                  <a:pt x="80010" y="56859"/>
                </a:lnTo>
                <a:lnTo>
                  <a:pt x="87829" y="61653"/>
                </a:lnTo>
                <a:lnTo>
                  <a:pt x="99861" y="68232"/>
                </a:lnTo>
                <a:lnTo>
                  <a:pt x="102267" y="70034"/>
                </a:lnTo>
                <a:lnTo>
                  <a:pt x="103466" y="71226"/>
                </a:lnTo>
                <a:lnTo>
                  <a:pt x="104074" y="70634"/>
                </a:lnTo>
                <a:lnTo>
                  <a:pt x="102867" y="68833"/>
                </a:lnTo>
                <a:lnTo>
                  <a:pt x="96855" y="64047"/>
                </a:lnTo>
                <a:lnTo>
                  <a:pt x="91434" y="60453"/>
                </a:lnTo>
                <a:lnTo>
                  <a:pt x="84823" y="56267"/>
                </a:lnTo>
                <a:lnTo>
                  <a:pt x="77604" y="51472"/>
                </a:lnTo>
                <a:lnTo>
                  <a:pt x="70384" y="47286"/>
                </a:lnTo>
                <a:lnTo>
                  <a:pt x="63765" y="43092"/>
                </a:lnTo>
                <a:lnTo>
                  <a:pt x="61609" y="41900"/>
                </a:lnTo>
                <a:close/>
              </a:path>
              <a:path w="104139" h="82550">
                <a:moveTo>
                  <a:pt x="1199" y="6578"/>
                </a:moveTo>
                <a:lnTo>
                  <a:pt x="0" y="6578"/>
                </a:lnTo>
                <a:lnTo>
                  <a:pt x="2406" y="8380"/>
                </a:lnTo>
                <a:lnTo>
                  <a:pt x="5412" y="11373"/>
                </a:lnTo>
                <a:lnTo>
                  <a:pt x="8418" y="13766"/>
                </a:lnTo>
                <a:lnTo>
                  <a:pt x="9625" y="15559"/>
                </a:lnTo>
                <a:lnTo>
                  <a:pt x="12031" y="16760"/>
                </a:lnTo>
                <a:lnTo>
                  <a:pt x="16245" y="17952"/>
                </a:lnTo>
                <a:lnTo>
                  <a:pt x="20450" y="20345"/>
                </a:lnTo>
                <a:lnTo>
                  <a:pt x="23464" y="22146"/>
                </a:lnTo>
                <a:lnTo>
                  <a:pt x="23464" y="46086"/>
                </a:lnTo>
                <a:lnTo>
                  <a:pt x="24663" y="52073"/>
                </a:lnTo>
                <a:lnTo>
                  <a:pt x="25870" y="54466"/>
                </a:lnTo>
                <a:lnTo>
                  <a:pt x="26470" y="54466"/>
                </a:lnTo>
                <a:lnTo>
                  <a:pt x="26470" y="52073"/>
                </a:lnTo>
                <a:lnTo>
                  <a:pt x="25870" y="49680"/>
                </a:lnTo>
                <a:lnTo>
                  <a:pt x="25956" y="43092"/>
                </a:lnTo>
                <a:lnTo>
                  <a:pt x="26470" y="35913"/>
                </a:lnTo>
                <a:lnTo>
                  <a:pt x="27669" y="27533"/>
                </a:lnTo>
                <a:lnTo>
                  <a:pt x="28876" y="22747"/>
                </a:lnTo>
                <a:lnTo>
                  <a:pt x="40910" y="22747"/>
                </a:lnTo>
                <a:lnTo>
                  <a:pt x="37894" y="20345"/>
                </a:lnTo>
                <a:lnTo>
                  <a:pt x="36095" y="19153"/>
                </a:lnTo>
                <a:lnTo>
                  <a:pt x="34888" y="17952"/>
                </a:lnTo>
                <a:lnTo>
                  <a:pt x="37894" y="16159"/>
                </a:lnTo>
                <a:lnTo>
                  <a:pt x="38801" y="15559"/>
                </a:lnTo>
                <a:lnTo>
                  <a:pt x="25262" y="15559"/>
                </a:lnTo>
                <a:lnTo>
                  <a:pt x="22257" y="14959"/>
                </a:lnTo>
                <a:lnTo>
                  <a:pt x="19251" y="13166"/>
                </a:lnTo>
                <a:lnTo>
                  <a:pt x="14438" y="10773"/>
                </a:lnTo>
                <a:lnTo>
                  <a:pt x="11432" y="9572"/>
                </a:lnTo>
                <a:lnTo>
                  <a:pt x="8418" y="8972"/>
                </a:lnTo>
                <a:lnTo>
                  <a:pt x="6011" y="7779"/>
                </a:lnTo>
                <a:lnTo>
                  <a:pt x="3005" y="7179"/>
                </a:lnTo>
                <a:lnTo>
                  <a:pt x="1199" y="6578"/>
                </a:lnTo>
                <a:close/>
              </a:path>
              <a:path w="104139" h="82550">
                <a:moveTo>
                  <a:pt x="100254" y="31719"/>
                </a:moveTo>
                <a:lnTo>
                  <a:pt x="86621" y="31719"/>
                </a:lnTo>
                <a:lnTo>
                  <a:pt x="92641" y="32319"/>
                </a:lnTo>
                <a:lnTo>
                  <a:pt x="97454" y="32919"/>
                </a:lnTo>
                <a:lnTo>
                  <a:pt x="101060" y="34120"/>
                </a:lnTo>
                <a:lnTo>
                  <a:pt x="104074" y="35913"/>
                </a:lnTo>
                <a:lnTo>
                  <a:pt x="104074" y="34712"/>
                </a:lnTo>
                <a:lnTo>
                  <a:pt x="102267" y="32919"/>
                </a:lnTo>
                <a:lnTo>
                  <a:pt x="100254" y="31719"/>
                </a:lnTo>
                <a:close/>
              </a:path>
              <a:path w="104139" h="82550">
                <a:moveTo>
                  <a:pt x="90835" y="29926"/>
                </a:moveTo>
                <a:lnTo>
                  <a:pt x="69177" y="29926"/>
                </a:lnTo>
                <a:lnTo>
                  <a:pt x="62566" y="30526"/>
                </a:lnTo>
                <a:lnTo>
                  <a:pt x="57145" y="30526"/>
                </a:lnTo>
                <a:lnTo>
                  <a:pt x="54139" y="31127"/>
                </a:lnTo>
                <a:lnTo>
                  <a:pt x="99261" y="31127"/>
                </a:lnTo>
                <a:lnTo>
                  <a:pt x="96247" y="30526"/>
                </a:lnTo>
                <a:lnTo>
                  <a:pt x="90835" y="29926"/>
                </a:lnTo>
                <a:close/>
              </a:path>
              <a:path w="104139" h="82550">
                <a:moveTo>
                  <a:pt x="63765" y="0"/>
                </a:moveTo>
                <a:lnTo>
                  <a:pt x="59551" y="1192"/>
                </a:lnTo>
                <a:lnTo>
                  <a:pt x="56546" y="2393"/>
                </a:lnTo>
                <a:lnTo>
                  <a:pt x="52940" y="4185"/>
                </a:lnTo>
                <a:lnTo>
                  <a:pt x="48127" y="5986"/>
                </a:lnTo>
                <a:lnTo>
                  <a:pt x="43914" y="7779"/>
                </a:lnTo>
                <a:lnTo>
                  <a:pt x="35488" y="11965"/>
                </a:lnTo>
                <a:lnTo>
                  <a:pt x="31882" y="13166"/>
                </a:lnTo>
                <a:lnTo>
                  <a:pt x="30075" y="14367"/>
                </a:lnTo>
                <a:lnTo>
                  <a:pt x="27669" y="15559"/>
                </a:lnTo>
                <a:lnTo>
                  <a:pt x="38801" y="15559"/>
                </a:lnTo>
                <a:lnTo>
                  <a:pt x="41508" y="13766"/>
                </a:lnTo>
                <a:lnTo>
                  <a:pt x="45721" y="11373"/>
                </a:lnTo>
                <a:lnTo>
                  <a:pt x="50534" y="8972"/>
                </a:lnTo>
                <a:lnTo>
                  <a:pt x="54739" y="6578"/>
                </a:lnTo>
                <a:lnTo>
                  <a:pt x="58352" y="4185"/>
                </a:lnTo>
                <a:lnTo>
                  <a:pt x="61958" y="2993"/>
                </a:lnTo>
                <a:lnTo>
                  <a:pt x="66771" y="1792"/>
                </a:lnTo>
                <a:lnTo>
                  <a:pt x="66771" y="592"/>
                </a:lnTo>
                <a:lnTo>
                  <a:pt x="63765" y="0"/>
                </a:lnTo>
                <a:close/>
              </a:path>
            </a:pathLst>
          </a:custGeom>
          <a:solidFill>
            <a:srgbClr val="004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609822" y="2298111"/>
            <a:ext cx="68580" cy="69850"/>
          </a:xfrm>
          <a:custGeom>
            <a:avLst/>
            <a:gdLst/>
            <a:ahLst/>
            <a:cxnLst/>
            <a:rect l="l" t="t" r="r" b="b"/>
            <a:pathLst>
              <a:path w="68580" h="69850">
                <a:moveTo>
                  <a:pt x="28868" y="50280"/>
                </a:moveTo>
                <a:lnTo>
                  <a:pt x="19850" y="50280"/>
                </a:lnTo>
                <a:lnTo>
                  <a:pt x="23456" y="51481"/>
                </a:lnTo>
                <a:lnTo>
                  <a:pt x="19850" y="54474"/>
                </a:lnTo>
                <a:lnTo>
                  <a:pt x="16836" y="59260"/>
                </a:lnTo>
                <a:lnTo>
                  <a:pt x="15037" y="64047"/>
                </a:lnTo>
                <a:lnTo>
                  <a:pt x="16236" y="67640"/>
                </a:lnTo>
                <a:lnTo>
                  <a:pt x="19850" y="69433"/>
                </a:lnTo>
                <a:lnTo>
                  <a:pt x="23456" y="69433"/>
                </a:lnTo>
                <a:lnTo>
                  <a:pt x="27669" y="68241"/>
                </a:lnTo>
                <a:lnTo>
                  <a:pt x="30075" y="65848"/>
                </a:lnTo>
                <a:lnTo>
                  <a:pt x="31882" y="62854"/>
                </a:lnTo>
                <a:lnTo>
                  <a:pt x="31882" y="59260"/>
                </a:lnTo>
                <a:lnTo>
                  <a:pt x="31274" y="55667"/>
                </a:lnTo>
                <a:lnTo>
                  <a:pt x="30075" y="53273"/>
                </a:lnTo>
                <a:lnTo>
                  <a:pt x="28868" y="51481"/>
                </a:lnTo>
                <a:lnTo>
                  <a:pt x="28868" y="50280"/>
                </a:lnTo>
                <a:close/>
              </a:path>
              <a:path w="68580" h="69850">
                <a:moveTo>
                  <a:pt x="61954" y="57468"/>
                </a:moveTo>
                <a:lnTo>
                  <a:pt x="44514" y="57468"/>
                </a:lnTo>
                <a:lnTo>
                  <a:pt x="46320" y="59260"/>
                </a:lnTo>
                <a:lnTo>
                  <a:pt x="48727" y="60461"/>
                </a:lnTo>
                <a:lnTo>
                  <a:pt x="51733" y="61653"/>
                </a:lnTo>
                <a:lnTo>
                  <a:pt x="54739" y="61653"/>
                </a:lnTo>
                <a:lnTo>
                  <a:pt x="57145" y="61053"/>
                </a:lnTo>
                <a:lnTo>
                  <a:pt x="60151" y="59260"/>
                </a:lnTo>
                <a:lnTo>
                  <a:pt x="61954" y="57468"/>
                </a:lnTo>
                <a:close/>
              </a:path>
              <a:path w="68580" h="69850">
                <a:moveTo>
                  <a:pt x="62557" y="49088"/>
                </a:moveTo>
                <a:lnTo>
                  <a:pt x="31882" y="49088"/>
                </a:lnTo>
                <a:lnTo>
                  <a:pt x="33681" y="54474"/>
                </a:lnTo>
                <a:lnTo>
                  <a:pt x="34289" y="56867"/>
                </a:lnTo>
                <a:lnTo>
                  <a:pt x="36695" y="59260"/>
                </a:lnTo>
                <a:lnTo>
                  <a:pt x="39701" y="59861"/>
                </a:lnTo>
                <a:lnTo>
                  <a:pt x="44514" y="57468"/>
                </a:lnTo>
                <a:lnTo>
                  <a:pt x="61954" y="57468"/>
                </a:lnTo>
                <a:lnTo>
                  <a:pt x="62557" y="56867"/>
                </a:lnTo>
                <a:lnTo>
                  <a:pt x="64364" y="52673"/>
                </a:lnTo>
                <a:lnTo>
                  <a:pt x="64364" y="51481"/>
                </a:lnTo>
                <a:lnTo>
                  <a:pt x="63765" y="51481"/>
                </a:lnTo>
                <a:lnTo>
                  <a:pt x="63765" y="50880"/>
                </a:lnTo>
                <a:lnTo>
                  <a:pt x="62557" y="49088"/>
                </a:lnTo>
                <a:close/>
              </a:path>
              <a:path w="68580" h="69850">
                <a:moveTo>
                  <a:pt x="9017" y="35321"/>
                </a:moveTo>
                <a:lnTo>
                  <a:pt x="6011" y="35913"/>
                </a:lnTo>
                <a:lnTo>
                  <a:pt x="3005" y="37114"/>
                </a:lnTo>
                <a:lnTo>
                  <a:pt x="1199" y="39507"/>
                </a:lnTo>
                <a:lnTo>
                  <a:pt x="0" y="42500"/>
                </a:lnTo>
                <a:lnTo>
                  <a:pt x="0" y="47887"/>
                </a:lnTo>
                <a:lnTo>
                  <a:pt x="599" y="49680"/>
                </a:lnTo>
                <a:lnTo>
                  <a:pt x="1798" y="50880"/>
                </a:lnTo>
                <a:lnTo>
                  <a:pt x="2406" y="52081"/>
                </a:lnTo>
                <a:lnTo>
                  <a:pt x="6011" y="53874"/>
                </a:lnTo>
                <a:lnTo>
                  <a:pt x="10225" y="54474"/>
                </a:lnTo>
                <a:lnTo>
                  <a:pt x="13830" y="53874"/>
                </a:lnTo>
                <a:lnTo>
                  <a:pt x="16236" y="52081"/>
                </a:lnTo>
                <a:lnTo>
                  <a:pt x="18043" y="50280"/>
                </a:lnTo>
                <a:lnTo>
                  <a:pt x="28868" y="50280"/>
                </a:lnTo>
                <a:lnTo>
                  <a:pt x="29476" y="49680"/>
                </a:lnTo>
                <a:lnTo>
                  <a:pt x="30675" y="49088"/>
                </a:lnTo>
                <a:lnTo>
                  <a:pt x="62557" y="49088"/>
                </a:lnTo>
                <a:lnTo>
                  <a:pt x="60750" y="46094"/>
                </a:lnTo>
                <a:lnTo>
                  <a:pt x="58747" y="44893"/>
                </a:lnTo>
                <a:lnTo>
                  <a:pt x="51125" y="44893"/>
                </a:lnTo>
                <a:lnTo>
                  <a:pt x="48727" y="44293"/>
                </a:lnTo>
                <a:lnTo>
                  <a:pt x="45713" y="41299"/>
                </a:lnTo>
                <a:lnTo>
                  <a:pt x="22856" y="41299"/>
                </a:lnTo>
                <a:lnTo>
                  <a:pt x="18043" y="40107"/>
                </a:lnTo>
                <a:lnTo>
                  <a:pt x="16236" y="39507"/>
                </a:lnTo>
                <a:lnTo>
                  <a:pt x="15037" y="39507"/>
                </a:lnTo>
                <a:lnTo>
                  <a:pt x="13830" y="37114"/>
                </a:lnTo>
                <a:lnTo>
                  <a:pt x="12031" y="35913"/>
                </a:lnTo>
                <a:lnTo>
                  <a:pt x="9017" y="35321"/>
                </a:lnTo>
                <a:close/>
              </a:path>
              <a:path w="68580" h="69850">
                <a:moveTo>
                  <a:pt x="57745" y="44293"/>
                </a:moveTo>
                <a:lnTo>
                  <a:pt x="53531" y="44293"/>
                </a:lnTo>
                <a:lnTo>
                  <a:pt x="51125" y="44893"/>
                </a:lnTo>
                <a:lnTo>
                  <a:pt x="58747" y="44893"/>
                </a:lnTo>
                <a:lnTo>
                  <a:pt x="57745" y="44293"/>
                </a:lnTo>
                <a:close/>
              </a:path>
              <a:path w="68580" h="69850">
                <a:moveTo>
                  <a:pt x="54139" y="32919"/>
                </a:moveTo>
                <a:lnTo>
                  <a:pt x="16236" y="32919"/>
                </a:lnTo>
                <a:lnTo>
                  <a:pt x="18643" y="34120"/>
                </a:lnTo>
                <a:lnTo>
                  <a:pt x="20450" y="35913"/>
                </a:lnTo>
                <a:lnTo>
                  <a:pt x="22257" y="37114"/>
                </a:lnTo>
                <a:lnTo>
                  <a:pt x="23456" y="38906"/>
                </a:lnTo>
                <a:lnTo>
                  <a:pt x="24055" y="40707"/>
                </a:lnTo>
                <a:lnTo>
                  <a:pt x="24055" y="41299"/>
                </a:lnTo>
                <a:lnTo>
                  <a:pt x="45713" y="41299"/>
                </a:lnTo>
                <a:lnTo>
                  <a:pt x="48119" y="38906"/>
                </a:lnTo>
                <a:lnTo>
                  <a:pt x="49926" y="36513"/>
                </a:lnTo>
                <a:lnTo>
                  <a:pt x="52332" y="34721"/>
                </a:lnTo>
                <a:lnTo>
                  <a:pt x="54139" y="32919"/>
                </a:lnTo>
                <a:close/>
              </a:path>
              <a:path w="68580" h="69850">
                <a:moveTo>
                  <a:pt x="16236" y="15567"/>
                </a:moveTo>
                <a:lnTo>
                  <a:pt x="11424" y="16760"/>
                </a:lnTo>
                <a:lnTo>
                  <a:pt x="7219" y="20353"/>
                </a:lnTo>
                <a:lnTo>
                  <a:pt x="5412" y="25740"/>
                </a:lnTo>
                <a:lnTo>
                  <a:pt x="8418" y="32919"/>
                </a:lnTo>
                <a:lnTo>
                  <a:pt x="10225" y="34120"/>
                </a:lnTo>
                <a:lnTo>
                  <a:pt x="12631" y="34120"/>
                </a:lnTo>
                <a:lnTo>
                  <a:pt x="15037" y="33520"/>
                </a:lnTo>
                <a:lnTo>
                  <a:pt x="16236" y="32919"/>
                </a:lnTo>
                <a:lnTo>
                  <a:pt x="60767" y="32919"/>
                </a:lnTo>
                <a:lnTo>
                  <a:pt x="62557" y="32327"/>
                </a:lnTo>
                <a:lnTo>
                  <a:pt x="42107" y="32327"/>
                </a:lnTo>
                <a:lnTo>
                  <a:pt x="40900" y="31727"/>
                </a:lnTo>
                <a:lnTo>
                  <a:pt x="40300" y="30526"/>
                </a:lnTo>
                <a:lnTo>
                  <a:pt x="37894" y="29334"/>
                </a:lnTo>
                <a:lnTo>
                  <a:pt x="38196" y="28734"/>
                </a:lnTo>
                <a:lnTo>
                  <a:pt x="28268" y="28734"/>
                </a:lnTo>
                <a:lnTo>
                  <a:pt x="25862" y="25740"/>
                </a:lnTo>
                <a:lnTo>
                  <a:pt x="24055" y="21546"/>
                </a:lnTo>
                <a:lnTo>
                  <a:pt x="21649" y="17360"/>
                </a:lnTo>
                <a:lnTo>
                  <a:pt x="16236" y="15567"/>
                </a:lnTo>
                <a:close/>
              </a:path>
              <a:path w="68580" h="69850">
                <a:moveTo>
                  <a:pt x="60767" y="32919"/>
                </a:moveTo>
                <a:lnTo>
                  <a:pt x="54139" y="32919"/>
                </a:lnTo>
                <a:lnTo>
                  <a:pt x="58952" y="33520"/>
                </a:lnTo>
                <a:lnTo>
                  <a:pt x="60767" y="32919"/>
                </a:lnTo>
                <a:close/>
              </a:path>
              <a:path w="68580" h="69850">
                <a:moveTo>
                  <a:pt x="59551" y="15567"/>
                </a:moveTo>
                <a:lnTo>
                  <a:pt x="55338" y="16159"/>
                </a:lnTo>
                <a:lnTo>
                  <a:pt x="52332" y="17360"/>
                </a:lnTo>
                <a:lnTo>
                  <a:pt x="50525" y="19153"/>
                </a:lnTo>
                <a:lnTo>
                  <a:pt x="50525" y="25140"/>
                </a:lnTo>
                <a:lnTo>
                  <a:pt x="48119" y="27533"/>
                </a:lnTo>
                <a:lnTo>
                  <a:pt x="43306" y="31127"/>
                </a:lnTo>
                <a:lnTo>
                  <a:pt x="42107" y="32327"/>
                </a:lnTo>
                <a:lnTo>
                  <a:pt x="62557" y="32327"/>
                </a:lnTo>
                <a:lnTo>
                  <a:pt x="64964" y="31127"/>
                </a:lnTo>
                <a:lnTo>
                  <a:pt x="66771" y="28734"/>
                </a:lnTo>
                <a:lnTo>
                  <a:pt x="67970" y="25740"/>
                </a:lnTo>
                <a:lnTo>
                  <a:pt x="67970" y="23347"/>
                </a:lnTo>
                <a:lnTo>
                  <a:pt x="67370" y="20353"/>
                </a:lnTo>
                <a:lnTo>
                  <a:pt x="65563" y="17960"/>
                </a:lnTo>
                <a:lnTo>
                  <a:pt x="63157" y="16159"/>
                </a:lnTo>
                <a:lnTo>
                  <a:pt x="59551" y="15567"/>
                </a:lnTo>
                <a:close/>
              </a:path>
              <a:path w="68580" h="69850">
                <a:moveTo>
                  <a:pt x="40300" y="0"/>
                </a:moveTo>
                <a:lnTo>
                  <a:pt x="36695" y="0"/>
                </a:lnTo>
                <a:lnTo>
                  <a:pt x="34888" y="600"/>
                </a:lnTo>
                <a:lnTo>
                  <a:pt x="33081" y="1792"/>
                </a:lnTo>
                <a:lnTo>
                  <a:pt x="30675" y="2993"/>
                </a:lnTo>
                <a:lnTo>
                  <a:pt x="27669" y="5986"/>
                </a:lnTo>
                <a:lnTo>
                  <a:pt x="27069" y="7187"/>
                </a:lnTo>
                <a:lnTo>
                  <a:pt x="26461" y="8980"/>
                </a:lnTo>
                <a:lnTo>
                  <a:pt x="26461" y="10172"/>
                </a:lnTo>
                <a:lnTo>
                  <a:pt x="27669" y="13166"/>
                </a:lnTo>
                <a:lnTo>
                  <a:pt x="29476" y="15567"/>
                </a:lnTo>
                <a:lnTo>
                  <a:pt x="31274" y="17360"/>
                </a:lnTo>
                <a:lnTo>
                  <a:pt x="33081" y="17960"/>
                </a:lnTo>
                <a:lnTo>
                  <a:pt x="33081" y="23947"/>
                </a:lnTo>
                <a:lnTo>
                  <a:pt x="32482" y="26340"/>
                </a:lnTo>
                <a:lnTo>
                  <a:pt x="32482" y="27533"/>
                </a:lnTo>
                <a:lnTo>
                  <a:pt x="31274" y="27533"/>
                </a:lnTo>
                <a:lnTo>
                  <a:pt x="29476" y="28133"/>
                </a:lnTo>
                <a:lnTo>
                  <a:pt x="28868" y="28734"/>
                </a:lnTo>
                <a:lnTo>
                  <a:pt x="38196" y="28734"/>
                </a:lnTo>
                <a:lnTo>
                  <a:pt x="39101" y="26932"/>
                </a:lnTo>
                <a:lnTo>
                  <a:pt x="40300" y="23947"/>
                </a:lnTo>
                <a:lnTo>
                  <a:pt x="40900" y="20954"/>
                </a:lnTo>
                <a:lnTo>
                  <a:pt x="41508" y="19153"/>
                </a:lnTo>
                <a:lnTo>
                  <a:pt x="44514" y="16760"/>
                </a:lnTo>
                <a:lnTo>
                  <a:pt x="46920" y="13766"/>
                </a:lnTo>
                <a:lnTo>
                  <a:pt x="48119" y="10773"/>
                </a:lnTo>
                <a:lnTo>
                  <a:pt x="48119" y="7187"/>
                </a:lnTo>
                <a:lnTo>
                  <a:pt x="46320" y="4194"/>
                </a:lnTo>
                <a:lnTo>
                  <a:pt x="43306" y="1792"/>
                </a:lnTo>
                <a:lnTo>
                  <a:pt x="40300" y="0"/>
                </a:lnTo>
                <a:close/>
              </a:path>
            </a:pathLst>
          </a:custGeom>
          <a:solidFill>
            <a:srgbClr val="FFFF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561693" y="2390292"/>
            <a:ext cx="70385" cy="1215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741557" y="2359765"/>
            <a:ext cx="132715" cy="100965"/>
          </a:xfrm>
          <a:custGeom>
            <a:avLst/>
            <a:gdLst/>
            <a:ahLst/>
            <a:cxnLst/>
            <a:rect l="l" t="t" r="r" b="b"/>
            <a:pathLst>
              <a:path w="132714" h="100964">
                <a:moveTo>
                  <a:pt x="3613" y="12574"/>
                </a:moveTo>
                <a:lnTo>
                  <a:pt x="0" y="12574"/>
                </a:lnTo>
                <a:lnTo>
                  <a:pt x="7219" y="16760"/>
                </a:lnTo>
                <a:lnTo>
                  <a:pt x="13239" y="22747"/>
                </a:lnTo>
                <a:lnTo>
                  <a:pt x="34896" y="65848"/>
                </a:lnTo>
                <a:lnTo>
                  <a:pt x="36695" y="75420"/>
                </a:lnTo>
                <a:lnTo>
                  <a:pt x="39709" y="75420"/>
                </a:lnTo>
                <a:lnTo>
                  <a:pt x="71592" y="100560"/>
                </a:lnTo>
                <a:lnTo>
                  <a:pt x="75197" y="97575"/>
                </a:lnTo>
                <a:lnTo>
                  <a:pt x="80609" y="94582"/>
                </a:lnTo>
                <a:lnTo>
                  <a:pt x="86630" y="92180"/>
                </a:lnTo>
                <a:lnTo>
                  <a:pt x="93849" y="90388"/>
                </a:lnTo>
                <a:lnTo>
                  <a:pt x="102267" y="89787"/>
                </a:lnTo>
                <a:lnTo>
                  <a:pt x="126630" y="89787"/>
                </a:lnTo>
                <a:lnTo>
                  <a:pt x="125731" y="88595"/>
                </a:lnTo>
                <a:lnTo>
                  <a:pt x="123325" y="83208"/>
                </a:lnTo>
                <a:lnTo>
                  <a:pt x="120919" y="77221"/>
                </a:lnTo>
                <a:lnTo>
                  <a:pt x="120319" y="70034"/>
                </a:lnTo>
                <a:lnTo>
                  <a:pt x="120319" y="61653"/>
                </a:lnTo>
                <a:lnTo>
                  <a:pt x="122725" y="52673"/>
                </a:lnTo>
                <a:lnTo>
                  <a:pt x="126930" y="43101"/>
                </a:lnTo>
                <a:lnTo>
                  <a:pt x="120919" y="41308"/>
                </a:lnTo>
                <a:lnTo>
                  <a:pt x="92641" y="14967"/>
                </a:lnTo>
                <a:lnTo>
                  <a:pt x="92521" y="13166"/>
                </a:lnTo>
                <a:lnTo>
                  <a:pt x="6020" y="13166"/>
                </a:lnTo>
                <a:lnTo>
                  <a:pt x="3613" y="12574"/>
                </a:lnTo>
                <a:close/>
              </a:path>
              <a:path w="132714" h="100964">
                <a:moveTo>
                  <a:pt x="126630" y="89787"/>
                </a:moveTo>
                <a:lnTo>
                  <a:pt x="102267" y="89787"/>
                </a:lnTo>
                <a:lnTo>
                  <a:pt x="111893" y="90388"/>
                </a:lnTo>
                <a:lnTo>
                  <a:pt x="121518" y="92781"/>
                </a:lnTo>
                <a:lnTo>
                  <a:pt x="132351" y="96975"/>
                </a:lnTo>
                <a:lnTo>
                  <a:pt x="129337" y="93381"/>
                </a:lnTo>
                <a:lnTo>
                  <a:pt x="126630" y="89787"/>
                </a:lnTo>
                <a:close/>
              </a:path>
              <a:path w="132714" h="100964">
                <a:moveTo>
                  <a:pt x="60159" y="0"/>
                </a:moveTo>
                <a:lnTo>
                  <a:pt x="55347" y="1200"/>
                </a:lnTo>
                <a:lnTo>
                  <a:pt x="42715" y="5386"/>
                </a:lnTo>
                <a:lnTo>
                  <a:pt x="35496" y="7187"/>
                </a:lnTo>
                <a:lnTo>
                  <a:pt x="28277" y="9580"/>
                </a:lnTo>
                <a:lnTo>
                  <a:pt x="21058" y="11373"/>
                </a:lnTo>
                <a:lnTo>
                  <a:pt x="14438" y="12574"/>
                </a:lnTo>
                <a:lnTo>
                  <a:pt x="8426" y="13166"/>
                </a:lnTo>
                <a:lnTo>
                  <a:pt x="92521" y="13166"/>
                </a:lnTo>
                <a:lnTo>
                  <a:pt x="92162" y="7779"/>
                </a:lnTo>
                <a:lnTo>
                  <a:pt x="81217" y="7779"/>
                </a:lnTo>
                <a:lnTo>
                  <a:pt x="77604" y="7187"/>
                </a:lnTo>
                <a:lnTo>
                  <a:pt x="73390" y="6587"/>
                </a:lnTo>
                <a:lnTo>
                  <a:pt x="69185" y="5386"/>
                </a:lnTo>
                <a:lnTo>
                  <a:pt x="64972" y="2993"/>
                </a:lnTo>
                <a:lnTo>
                  <a:pt x="60159" y="0"/>
                </a:lnTo>
                <a:close/>
              </a:path>
              <a:path w="132714" h="100964">
                <a:moveTo>
                  <a:pt x="92042" y="5986"/>
                </a:moveTo>
                <a:lnTo>
                  <a:pt x="81217" y="7779"/>
                </a:lnTo>
                <a:lnTo>
                  <a:pt x="92162" y="7779"/>
                </a:lnTo>
                <a:lnTo>
                  <a:pt x="92042" y="5986"/>
                </a:lnTo>
                <a:close/>
              </a:path>
            </a:pathLst>
          </a:custGeom>
          <a:solidFill>
            <a:srgbClr val="48A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673587" y="2208323"/>
            <a:ext cx="116205" cy="142875"/>
          </a:xfrm>
          <a:custGeom>
            <a:avLst/>
            <a:gdLst/>
            <a:ahLst/>
            <a:cxnLst/>
            <a:rect l="l" t="t" r="r" b="b"/>
            <a:pathLst>
              <a:path w="116205" h="142875">
                <a:moveTo>
                  <a:pt x="94440" y="0"/>
                </a:moveTo>
                <a:lnTo>
                  <a:pt x="90835" y="4786"/>
                </a:lnTo>
                <a:lnTo>
                  <a:pt x="85422" y="8980"/>
                </a:lnTo>
                <a:lnTo>
                  <a:pt x="72183" y="17360"/>
                </a:lnTo>
                <a:lnTo>
                  <a:pt x="64364" y="20353"/>
                </a:lnTo>
                <a:lnTo>
                  <a:pt x="57745" y="23347"/>
                </a:lnTo>
                <a:lnTo>
                  <a:pt x="51133" y="24539"/>
                </a:lnTo>
                <a:lnTo>
                  <a:pt x="46320" y="25140"/>
                </a:lnTo>
                <a:lnTo>
                  <a:pt x="47519" y="31727"/>
                </a:lnTo>
                <a:lnTo>
                  <a:pt x="24055" y="61053"/>
                </a:lnTo>
                <a:lnTo>
                  <a:pt x="27669" y="74228"/>
                </a:lnTo>
                <a:lnTo>
                  <a:pt x="28268" y="79614"/>
                </a:lnTo>
                <a:lnTo>
                  <a:pt x="28868" y="84401"/>
                </a:lnTo>
                <a:lnTo>
                  <a:pt x="28868" y="89787"/>
                </a:lnTo>
                <a:lnTo>
                  <a:pt x="16844" y="129895"/>
                </a:lnTo>
                <a:lnTo>
                  <a:pt x="0" y="140668"/>
                </a:lnTo>
                <a:lnTo>
                  <a:pt x="0" y="141268"/>
                </a:lnTo>
                <a:lnTo>
                  <a:pt x="599" y="141268"/>
                </a:lnTo>
                <a:lnTo>
                  <a:pt x="599" y="142461"/>
                </a:lnTo>
                <a:lnTo>
                  <a:pt x="4204" y="141268"/>
                </a:lnTo>
                <a:lnTo>
                  <a:pt x="6611" y="140068"/>
                </a:lnTo>
                <a:lnTo>
                  <a:pt x="9625" y="139467"/>
                </a:lnTo>
                <a:lnTo>
                  <a:pt x="12031" y="138875"/>
                </a:lnTo>
                <a:lnTo>
                  <a:pt x="37894" y="106547"/>
                </a:lnTo>
                <a:lnTo>
                  <a:pt x="44514" y="93381"/>
                </a:lnTo>
                <a:lnTo>
                  <a:pt x="83016" y="70034"/>
                </a:lnTo>
                <a:lnTo>
                  <a:pt x="91434" y="69433"/>
                </a:lnTo>
                <a:lnTo>
                  <a:pt x="101659" y="69433"/>
                </a:lnTo>
                <a:lnTo>
                  <a:pt x="99253" y="64647"/>
                </a:lnTo>
                <a:lnTo>
                  <a:pt x="116098" y="47286"/>
                </a:lnTo>
                <a:lnTo>
                  <a:pt x="110685" y="43693"/>
                </a:lnTo>
                <a:lnTo>
                  <a:pt x="94440" y="5386"/>
                </a:lnTo>
                <a:lnTo>
                  <a:pt x="94440" y="0"/>
                </a:lnTo>
                <a:close/>
              </a:path>
            </a:pathLst>
          </a:custGeom>
          <a:solidFill>
            <a:srgbClr val="48A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635085" y="2210716"/>
            <a:ext cx="68580" cy="138430"/>
          </a:xfrm>
          <a:custGeom>
            <a:avLst/>
            <a:gdLst/>
            <a:ahLst/>
            <a:cxnLst/>
            <a:rect l="l" t="t" r="r" b="b"/>
            <a:pathLst>
              <a:path w="68580" h="138430">
                <a:moveTo>
                  <a:pt x="50299" y="131688"/>
                </a:moveTo>
                <a:lnTo>
                  <a:pt x="32482" y="131688"/>
                </a:lnTo>
                <a:lnTo>
                  <a:pt x="35488" y="133489"/>
                </a:lnTo>
                <a:lnTo>
                  <a:pt x="37294" y="136482"/>
                </a:lnTo>
                <a:lnTo>
                  <a:pt x="38502" y="138275"/>
                </a:lnTo>
                <a:lnTo>
                  <a:pt x="48127" y="133489"/>
                </a:lnTo>
                <a:lnTo>
                  <a:pt x="50299" y="131688"/>
                </a:lnTo>
                <a:close/>
              </a:path>
              <a:path w="68580" h="138430">
                <a:moveTo>
                  <a:pt x="28876" y="120314"/>
                </a:moveTo>
                <a:lnTo>
                  <a:pt x="27069" y="122115"/>
                </a:lnTo>
                <a:lnTo>
                  <a:pt x="24663" y="123908"/>
                </a:lnTo>
                <a:lnTo>
                  <a:pt x="22856" y="126301"/>
                </a:lnTo>
                <a:lnTo>
                  <a:pt x="20450" y="128694"/>
                </a:lnTo>
                <a:lnTo>
                  <a:pt x="23464" y="131688"/>
                </a:lnTo>
                <a:lnTo>
                  <a:pt x="25862" y="132288"/>
                </a:lnTo>
                <a:lnTo>
                  <a:pt x="28268" y="131688"/>
                </a:lnTo>
                <a:lnTo>
                  <a:pt x="50299" y="131688"/>
                </a:lnTo>
                <a:lnTo>
                  <a:pt x="55347" y="127502"/>
                </a:lnTo>
                <a:lnTo>
                  <a:pt x="59130" y="120914"/>
                </a:lnTo>
                <a:lnTo>
                  <a:pt x="33689" y="120914"/>
                </a:lnTo>
                <a:lnTo>
                  <a:pt x="28876" y="120314"/>
                </a:lnTo>
                <a:close/>
              </a:path>
              <a:path w="68580" h="138430">
                <a:moveTo>
                  <a:pt x="65442" y="102962"/>
                </a:moveTo>
                <a:lnTo>
                  <a:pt x="34289" y="102962"/>
                </a:lnTo>
                <a:lnTo>
                  <a:pt x="37894" y="103554"/>
                </a:lnTo>
                <a:lnTo>
                  <a:pt x="40300" y="105355"/>
                </a:lnTo>
                <a:lnTo>
                  <a:pt x="40908" y="106547"/>
                </a:lnTo>
                <a:lnTo>
                  <a:pt x="42107" y="107748"/>
                </a:lnTo>
                <a:lnTo>
                  <a:pt x="42707" y="108940"/>
                </a:lnTo>
                <a:lnTo>
                  <a:pt x="33689" y="120914"/>
                </a:lnTo>
                <a:lnTo>
                  <a:pt x="59130" y="120914"/>
                </a:lnTo>
                <a:lnTo>
                  <a:pt x="60159" y="119122"/>
                </a:lnTo>
                <a:lnTo>
                  <a:pt x="63765" y="110742"/>
                </a:lnTo>
                <a:lnTo>
                  <a:pt x="65442" y="102962"/>
                </a:lnTo>
                <a:close/>
              </a:path>
              <a:path w="68580" h="138430">
                <a:moveTo>
                  <a:pt x="67370" y="87394"/>
                </a:moveTo>
                <a:lnTo>
                  <a:pt x="12631" y="87394"/>
                </a:lnTo>
                <a:lnTo>
                  <a:pt x="18043" y="89187"/>
                </a:lnTo>
                <a:lnTo>
                  <a:pt x="19850" y="90388"/>
                </a:lnTo>
                <a:lnTo>
                  <a:pt x="21657" y="92180"/>
                </a:lnTo>
                <a:lnTo>
                  <a:pt x="22856" y="94582"/>
                </a:lnTo>
                <a:lnTo>
                  <a:pt x="22856" y="97567"/>
                </a:lnTo>
                <a:lnTo>
                  <a:pt x="22257" y="99968"/>
                </a:lnTo>
                <a:lnTo>
                  <a:pt x="20450" y="102962"/>
                </a:lnTo>
                <a:lnTo>
                  <a:pt x="18651" y="104755"/>
                </a:lnTo>
                <a:lnTo>
                  <a:pt x="16245" y="106547"/>
                </a:lnTo>
                <a:lnTo>
                  <a:pt x="15637" y="108348"/>
                </a:lnTo>
                <a:lnTo>
                  <a:pt x="15037" y="111342"/>
                </a:lnTo>
                <a:lnTo>
                  <a:pt x="13838" y="114327"/>
                </a:lnTo>
                <a:lnTo>
                  <a:pt x="12631" y="116728"/>
                </a:lnTo>
                <a:lnTo>
                  <a:pt x="15037" y="117921"/>
                </a:lnTo>
                <a:lnTo>
                  <a:pt x="15637" y="119122"/>
                </a:lnTo>
                <a:lnTo>
                  <a:pt x="16844" y="119722"/>
                </a:lnTo>
                <a:lnTo>
                  <a:pt x="18043" y="118521"/>
                </a:lnTo>
                <a:lnTo>
                  <a:pt x="22856" y="114927"/>
                </a:lnTo>
                <a:lnTo>
                  <a:pt x="25262" y="112534"/>
                </a:lnTo>
                <a:lnTo>
                  <a:pt x="25262" y="106547"/>
                </a:lnTo>
                <a:lnTo>
                  <a:pt x="27069" y="104755"/>
                </a:lnTo>
                <a:lnTo>
                  <a:pt x="30075" y="103554"/>
                </a:lnTo>
                <a:lnTo>
                  <a:pt x="34289" y="102962"/>
                </a:lnTo>
                <a:lnTo>
                  <a:pt x="65442" y="102962"/>
                </a:lnTo>
                <a:lnTo>
                  <a:pt x="65572" y="102361"/>
                </a:lnTo>
                <a:lnTo>
                  <a:pt x="66771" y="93981"/>
                </a:lnTo>
                <a:lnTo>
                  <a:pt x="67370" y="87394"/>
                </a:lnTo>
                <a:close/>
              </a:path>
              <a:path w="68580" h="138430">
                <a:moveTo>
                  <a:pt x="68578" y="0"/>
                </a:moveTo>
                <a:lnTo>
                  <a:pt x="66171" y="600"/>
                </a:lnTo>
                <a:lnTo>
                  <a:pt x="61958" y="2993"/>
                </a:lnTo>
                <a:lnTo>
                  <a:pt x="58952" y="4194"/>
                </a:lnTo>
                <a:lnTo>
                  <a:pt x="25262" y="27533"/>
                </a:lnTo>
                <a:lnTo>
                  <a:pt x="1199" y="65848"/>
                </a:lnTo>
                <a:lnTo>
                  <a:pt x="0" y="79014"/>
                </a:lnTo>
                <a:lnTo>
                  <a:pt x="3605" y="92180"/>
                </a:lnTo>
                <a:lnTo>
                  <a:pt x="4812" y="90988"/>
                </a:lnTo>
                <a:lnTo>
                  <a:pt x="6011" y="90388"/>
                </a:lnTo>
                <a:lnTo>
                  <a:pt x="7219" y="89187"/>
                </a:lnTo>
                <a:lnTo>
                  <a:pt x="9625" y="87994"/>
                </a:lnTo>
                <a:lnTo>
                  <a:pt x="11432" y="87394"/>
                </a:lnTo>
                <a:lnTo>
                  <a:pt x="67370" y="87394"/>
                </a:lnTo>
                <a:lnTo>
                  <a:pt x="67370" y="82007"/>
                </a:lnTo>
                <a:lnTo>
                  <a:pt x="66771" y="77221"/>
                </a:lnTo>
                <a:lnTo>
                  <a:pt x="66171" y="71835"/>
                </a:lnTo>
                <a:lnTo>
                  <a:pt x="62557" y="58660"/>
                </a:lnTo>
                <a:lnTo>
                  <a:pt x="60159" y="50880"/>
                </a:lnTo>
                <a:lnTo>
                  <a:pt x="58352" y="43701"/>
                </a:lnTo>
                <a:lnTo>
                  <a:pt x="56546" y="37714"/>
                </a:lnTo>
                <a:lnTo>
                  <a:pt x="55946" y="32919"/>
                </a:lnTo>
                <a:lnTo>
                  <a:pt x="56546" y="24539"/>
                </a:lnTo>
                <a:lnTo>
                  <a:pt x="58952" y="16159"/>
                </a:lnTo>
                <a:lnTo>
                  <a:pt x="63165" y="8980"/>
                </a:lnTo>
                <a:lnTo>
                  <a:pt x="67370" y="2993"/>
                </a:lnTo>
                <a:lnTo>
                  <a:pt x="68578" y="0"/>
                </a:lnTo>
                <a:close/>
              </a:path>
            </a:pathLst>
          </a:custGeom>
          <a:solidFill>
            <a:srgbClr val="FF00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528006" y="2277757"/>
            <a:ext cx="334645" cy="233679"/>
          </a:xfrm>
          <a:custGeom>
            <a:avLst/>
            <a:gdLst/>
            <a:ahLst/>
            <a:cxnLst/>
            <a:rect l="l" t="t" r="r" b="b"/>
            <a:pathLst>
              <a:path w="334644" h="233680">
                <a:moveTo>
                  <a:pt x="123020" y="83208"/>
                </a:moveTo>
                <a:lnTo>
                  <a:pt x="117903" y="83208"/>
                </a:lnTo>
                <a:lnTo>
                  <a:pt x="119111" y="83809"/>
                </a:lnTo>
                <a:lnTo>
                  <a:pt x="119591" y="86202"/>
                </a:lnTo>
                <a:lnTo>
                  <a:pt x="119710" y="90388"/>
                </a:lnTo>
                <a:lnTo>
                  <a:pt x="118511" y="93981"/>
                </a:lnTo>
                <a:lnTo>
                  <a:pt x="115497" y="99368"/>
                </a:lnTo>
                <a:lnTo>
                  <a:pt x="108278" y="110141"/>
                </a:lnTo>
                <a:lnTo>
                  <a:pt x="105272" y="114927"/>
                </a:lnTo>
                <a:lnTo>
                  <a:pt x="93336" y="151449"/>
                </a:lnTo>
                <a:lnTo>
                  <a:pt x="93355" y="154435"/>
                </a:lnTo>
                <a:lnTo>
                  <a:pt x="108278" y="190948"/>
                </a:lnTo>
                <a:lnTo>
                  <a:pt x="116704" y="198136"/>
                </a:lnTo>
                <a:lnTo>
                  <a:pt x="125123" y="208909"/>
                </a:lnTo>
                <a:lnTo>
                  <a:pt x="128736" y="214896"/>
                </a:lnTo>
                <a:lnTo>
                  <a:pt x="132342" y="220283"/>
                </a:lnTo>
                <a:lnTo>
                  <a:pt x="134748" y="225669"/>
                </a:lnTo>
                <a:lnTo>
                  <a:pt x="136555" y="230456"/>
                </a:lnTo>
                <a:lnTo>
                  <a:pt x="137155" y="233449"/>
                </a:lnTo>
                <a:lnTo>
                  <a:pt x="140160" y="224477"/>
                </a:lnTo>
                <a:lnTo>
                  <a:pt x="143774" y="216097"/>
                </a:lnTo>
                <a:lnTo>
                  <a:pt x="148587" y="208309"/>
                </a:lnTo>
                <a:lnTo>
                  <a:pt x="154599" y="199337"/>
                </a:lnTo>
                <a:lnTo>
                  <a:pt x="160019" y="187363"/>
                </a:lnTo>
                <a:lnTo>
                  <a:pt x="162426" y="171203"/>
                </a:lnTo>
                <a:lnTo>
                  <a:pt x="162319" y="153843"/>
                </a:lnTo>
                <a:lnTo>
                  <a:pt x="159409" y="137674"/>
                </a:lnTo>
                <a:lnTo>
                  <a:pt x="154599" y="128102"/>
                </a:lnTo>
                <a:lnTo>
                  <a:pt x="150993" y="121515"/>
                </a:lnTo>
                <a:lnTo>
                  <a:pt x="150335" y="119385"/>
                </a:lnTo>
                <a:lnTo>
                  <a:pt x="146181" y="114335"/>
                </a:lnTo>
                <a:lnTo>
                  <a:pt x="140768" y="108348"/>
                </a:lnTo>
                <a:lnTo>
                  <a:pt x="135348" y="103562"/>
                </a:lnTo>
                <a:lnTo>
                  <a:pt x="131143" y="99368"/>
                </a:lnTo>
                <a:lnTo>
                  <a:pt x="127529" y="96374"/>
                </a:lnTo>
                <a:lnTo>
                  <a:pt x="125730" y="94582"/>
                </a:lnTo>
                <a:lnTo>
                  <a:pt x="124523" y="91588"/>
                </a:lnTo>
                <a:lnTo>
                  <a:pt x="123324" y="89195"/>
                </a:lnTo>
                <a:lnTo>
                  <a:pt x="123324" y="86202"/>
                </a:lnTo>
                <a:lnTo>
                  <a:pt x="122716" y="83809"/>
                </a:lnTo>
                <a:lnTo>
                  <a:pt x="123020" y="83208"/>
                </a:lnTo>
                <a:close/>
              </a:path>
              <a:path w="334644" h="233680">
                <a:moveTo>
                  <a:pt x="250247" y="0"/>
                </a:moveTo>
                <a:lnTo>
                  <a:pt x="208738" y="7187"/>
                </a:lnTo>
                <a:lnTo>
                  <a:pt x="183475" y="37114"/>
                </a:lnTo>
                <a:lnTo>
                  <a:pt x="179262" y="49088"/>
                </a:lnTo>
                <a:lnTo>
                  <a:pt x="175657" y="58660"/>
                </a:lnTo>
                <a:lnTo>
                  <a:pt x="171444" y="64647"/>
                </a:lnTo>
                <a:lnTo>
                  <a:pt x="166631" y="67640"/>
                </a:lnTo>
                <a:lnTo>
                  <a:pt x="157613" y="69442"/>
                </a:lnTo>
                <a:lnTo>
                  <a:pt x="155207" y="70034"/>
                </a:lnTo>
                <a:lnTo>
                  <a:pt x="152192" y="70634"/>
                </a:lnTo>
                <a:lnTo>
                  <a:pt x="149786" y="71835"/>
                </a:lnTo>
                <a:lnTo>
                  <a:pt x="146181" y="73027"/>
                </a:lnTo>
                <a:lnTo>
                  <a:pt x="144374" y="77221"/>
                </a:lnTo>
                <a:lnTo>
                  <a:pt x="141967" y="79614"/>
                </a:lnTo>
                <a:lnTo>
                  <a:pt x="138961" y="81407"/>
                </a:lnTo>
                <a:lnTo>
                  <a:pt x="136555" y="82007"/>
                </a:lnTo>
                <a:lnTo>
                  <a:pt x="125123" y="82007"/>
                </a:lnTo>
                <a:lnTo>
                  <a:pt x="131143" y="84401"/>
                </a:lnTo>
                <a:lnTo>
                  <a:pt x="135955" y="86794"/>
                </a:lnTo>
                <a:lnTo>
                  <a:pt x="138961" y="89195"/>
                </a:lnTo>
                <a:lnTo>
                  <a:pt x="141967" y="90988"/>
                </a:lnTo>
                <a:lnTo>
                  <a:pt x="144973" y="93981"/>
                </a:lnTo>
                <a:lnTo>
                  <a:pt x="146780" y="96374"/>
                </a:lnTo>
                <a:lnTo>
                  <a:pt x="148587" y="99968"/>
                </a:lnTo>
                <a:lnTo>
                  <a:pt x="148587" y="113735"/>
                </a:lnTo>
                <a:lnTo>
                  <a:pt x="150335" y="119385"/>
                </a:lnTo>
                <a:lnTo>
                  <a:pt x="151593" y="120914"/>
                </a:lnTo>
                <a:lnTo>
                  <a:pt x="155806" y="128702"/>
                </a:lnTo>
                <a:lnTo>
                  <a:pt x="159413" y="137683"/>
                </a:lnTo>
                <a:lnTo>
                  <a:pt x="161818" y="142469"/>
                </a:lnTo>
                <a:lnTo>
                  <a:pt x="185282" y="156836"/>
                </a:lnTo>
                <a:lnTo>
                  <a:pt x="190095" y="158028"/>
                </a:lnTo>
                <a:lnTo>
                  <a:pt x="234010" y="170002"/>
                </a:lnTo>
                <a:lnTo>
                  <a:pt x="250247" y="181976"/>
                </a:lnTo>
                <a:lnTo>
                  <a:pt x="251454" y="170002"/>
                </a:lnTo>
                <a:lnTo>
                  <a:pt x="250854" y="164015"/>
                </a:lnTo>
                <a:lnTo>
                  <a:pt x="250247" y="157428"/>
                </a:lnTo>
                <a:lnTo>
                  <a:pt x="248448" y="147856"/>
                </a:lnTo>
                <a:lnTo>
                  <a:pt x="232802" y="111942"/>
                </a:lnTo>
                <a:lnTo>
                  <a:pt x="209946" y="93381"/>
                </a:lnTo>
                <a:lnTo>
                  <a:pt x="202727" y="91588"/>
                </a:lnTo>
                <a:lnTo>
                  <a:pt x="196107" y="89195"/>
                </a:lnTo>
                <a:lnTo>
                  <a:pt x="190095" y="87394"/>
                </a:lnTo>
                <a:lnTo>
                  <a:pt x="184683" y="85001"/>
                </a:lnTo>
                <a:lnTo>
                  <a:pt x="149186" y="85001"/>
                </a:lnTo>
                <a:lnTo>
                  <a:pt x="147380" y="84401"/>
                </a:lnTo>
                <a:lnTo>
                  <a:pt x="145581" y="83208"/>
                </a:lnTo>
                <a:lnTo>
                  <a:pt x="144973" y="82007"/>
                </a:lnTo>
                <a:lnTo>
                  <a:pt x="145581" y="80215"/>
                </a:lnTo>
                <a:lnTo>
                  <a:pt x="147987" y="78414"/>
                </a:lnTo>
                <a:lnTo>
                  <a:pt x="149786" y="77822"/>
                </a:lnTo>
                <a:lnTo>
                  <a:pt x="152192" y="76621"/>
                </a:lnTo>
                <a:lnTo>
                  <a:pt x="154599" y="76021"/>
                </a:lnTo>
                <a:lnTo>
                  <a:pt x="160619" y="74828"/>
                </a:lnTo>
                <a:lnTo>
                  <a:pt x="285619" y="74828"/>
                </a:lnTo>
                <a:lnTo>
                  <a:pt x="288749" y="72435"/>
                </a:lnTo>
                <a:lnTo>
                  <a:pt x="296568" y="64647"/>
                </a:lnTo>
                <a:lnTo>
                  <a:pt x="304395" y="55675"/>
                </a:lnTo>
                <a:lnTo>
                  <a:pt x="318833" y="37714"/>
                </a:lnTo>
                <a:lnTo>
                  <a:pt x="324845" y="29334"/>
                </a:lnTo>
                <a:lnTo>
                  <a:pt x="329658" y="22747"/>
                </a:lnTo>
                <a:lnTo>
                  <a:pt x="334470" y="17960"/>
                </a:lnTo>
                <a:lnTo>
                  <a:pt x="334470" y="16168"/>
                </a:lnTo>
                <a:lnTo>
                  <a:pt x="314020" y="16168"/>
                </a:lnTo>
                <a:lnTo>
                  <a:pt x="308000" y="15567"/>
                </a:lnTo>
                <a:lnTo>
                  <a:pt x="302588" y="14367"/>
                </a:lnTo>
                <a:lnTo>
                  <a:pt x="296568" y="13174"/>
                </a:lnTo>
                <a:lnTo>
                  <a:pt x="291155" y="11373"/>
                </a:lnTo>
                <a:lnTo>
                  <a:pt x="281530" y="6587"/>
                </a:lnTo>
                <a:lnTo>
                  <a:pt x="275518" y="4794"/>
                </a:lnTo>
                <a:lnTo>
                  <a:pt x="270106" y="2993"/>
                </a:lnTo>
                <a:lnTo>
                  <a:pt x="264085" y="1801"/>
                </a:lnTo>
                <a:lnTo>
                  <a:pt x="258673" y="1200"/>
                </a:lnTo>
                <a:lnTo>
                  <a:pt x="253860" y="600"/>
                </a:lnTo>
                <a:lnTo>
                  <a:pt x="250247" y="0"/>
                </a:lnTo>
                <a:close/>
              </a:path>
              <a:path w="334644" h="233680">
                <a:moveTo>
                  <a:pt x="75195" y="71234"/>
                </a:moveTo>
                <a:lnTo>
                  <a:pt x="39101" y="94582"/>
                </a:lnTo>
                <a:lnTo>
                  <a:pt x="31281" y="107148"/>
                </a:lnTo>
                <a:lnTo>
                  <a:pt x="28874" y="111342"/>
                </a:lnTo>
                <a:lnTo>
                  <a:pt x="7219" y="122115"/>
                </a:lnTo>
                <a:lnTo>
                  <a:pt x="0" y="124508"/>
                </a:lnTo>
                <a:lnTo>
                  <a:pt x="6015" y="126901"/>
                </a:lnTo>
                <a:lnTo>
                  <a:pt x="11429" y="129294"/>
                </a:lnTo>
                <a:lnTo>
                  <a:pt x="21054" y="134089"/>
                </a:lnTo>
                <a:lnTo>
                  <a:pt x="25265" y="135882"/>
                </a:lnTo>
                <a:lnTo>
                  <a:pt x="29476" y="138275"/>
                </a:lnTo>
                <a:lnTo>
                  <a:pt x="33687" y="140076"/>
                </a:lnTo>
                <a:lnTo>
                  <a:pt x="37898" y="141268"/>
                </a:lnTo>
                <a:lnTo>
                  <a:pt x="39703" y="141869"/>
                </a:lnTo>
                <a:lnTo>
                  <a:pt x="42109" y="142469"/>
                </a:lnTo>
                <a:lnTo>
                  <a:pt x="43914" y="143061"/>
                </a:lnTo>
                <a:lnTo>
                  <a:pt x="53539" y="143061"/>
                </a:lnTo>
                <a:lnTo>
                  <a:pt x="91441" y="126901"/>
                </a:lnTo>
                <a:lnTo>
                  <a:pt x="111292" y="93981"/>
                </a:lnTo>
                <a:lnTo>
                  <a:pt x="112491" y="90988"/>
                </a:lnTo>
                <a:lnTo>
                  <a:pt x="112693" y="90388"/>
                </a:lnTo>
                <a:lnTo>
                  <a:pt x="104073" y="90388"/>
                </a:lnTo>
                <a:lnTo>
                  <a:pt x="101059" y="89787"/>
                </a:lnTo>
                <a:lnTo>
                  <a:pt x="100459" y="89195"/>
                </a:lnTo>
                <a:lnTo>
                  <a:pt x="99260" y="88595"/>
                </a:lnTo>
                <a:lnTo>
                  <a:pt x="98652" y="88595"/>
                </a:lnTo>
                <a:lnTo>
                  <a:pt x="97453" y="87394"/>
                </a:lnTo>
                <a:lnTo>
                  <a:pt x="97453" y="86202"/>
                </a:lnTo>
                <a:lnTo>
                  <a:pt x="96854" y="85601"/>
                </a:lnTo>
                <a:lnTo>
                  <a:pt x="96954" y="84401"/>
                </a:lnTo>
                <a:lnTo>
                  <a:pt x="97453" y="81407"/>
                </a:lnTo>
                <a:lnTo>
                  <a:pt x="99260" y="77822"/>
                </a:lnTo>
                <a:lnTo>
                  <a:pt x="101764" y="74828"/>
                </a:lnTo>
                <a:lnTo>
                  <a:pt x="92041" y="74828"/>
                </a:lnTo>
                <a:lnTo>
                  <a:pt x="87828" y="74228"/>
                </a:lnTo>
                <a:lnTo>
                  <a:pt x="84222" y="72435"/>
                </a:lnTo>
                <a:lnTo>
                  <a:pt x="75195" y="71234"/>
                </a:lnTo>
                <a:close/>
              </a:path>
              <a:path w="334644" h="233680">
                <a:moveTo>
                  <a:pt x="285619" y="74828"/>
                </a:moveTo>
                <a:lnTo>
                  <a:pt x="166031" y="74828"/>
                </a:lnTo>
                <a:lnTo>
                  <a:pt x="167838" y="75428"/>
                </a:lnTo>
                <a:lnTo>
                  <a:pt x="170244" y="76621"/>
                </a:lnTo>
                <a:lnTo>
                  <a:pt x="173250" y="78414"/>
                </a:lnTo>
                <a:lnTo>
                  <a:pt x="178063" y="82007"/>
                </a:lnTo>
                <a:lnTo>
                  <a:pt x="178546" y="82248"/>
                </a:lnTo>
                <a:lnTo>
                  <a:pt x="185282" y="83208"/>
                </a:lnTo>
                <a:lnTo>
                  <a:pt x="190695" y="85001"/>
                </a:lnTo>
                <a:lnTo>
                  <a:pt x="196715" y="87394"/>
                </a:lnTo>
                <a:lnTo>
                  <a:pt x="204533" y="90388"/>
                </a:lnTo>
                <a:lnTo>
                  <a:pt x="211624" y="93685"/>
                </a:lnTo>
                <a:lnTo>
                  <a:pt x="216565" y="94582"/>
                </a:lnTo>
                <a:lnTo>
                  <a:pt x="221978" y="95174"/>
                </a:lnTo>
                <a:lnTo>
                  <a:pt x="227990" y="94582"/>
                </a:lnTo>
                <a:lnTo>
                  <a:pt x="234609" y="93381"/>
                </a:lnTo>
                <a:lnTo>
                  <a:pt x="241828" y="91588"/>
                </a:lnTo>
                <a:lnTo>
                  <a:pt x="249048" y="89195"/>
                </a:lnTo>
                <a:lnTo>
                  <a:pt x="256267" y="87394"/>
                </a:lnTo>
                <a:lnTo>
                  <a:pt x="268898" y="83208"/>
                </a:lnTo>
                <a:lnTo>
                  <a:pt x="273711" y="82007"/>
                </a:lnTo>
                <a:lnTo>
                  <a:pt x="280930" y="78414"/>
                </a:lnTo>
                <a:lnTo>
                  <a:pt x="285619" y="74828"/>
                </a:lnTo>
                <a:close/>
              </a:path>
              <a:path w="334644" h="233680">
                <a:moveTo>
                  <a:pt x="113698" y="69442"/>
                </a:moveTo>
                <a:lnTo>
                  <a:pt x="112491" y="69442"/>
                </a:lnTo>
                <a:lnTo>
                  <a:pt x="111292" y="70034"/>
                </a:lnTo>
                <a:lnTo>
                  <a:pt x="110684" y="70634"/>
                </a:lnTo>
                <a:lnTo>
                  <a:pt x="110684" y="71835"/>
                </a:lnTo>
                <a:lnTo>
                  <a:pt x="111892" y="73627"/>
                </a:lnTo>
                <a:lnTo>
                  <a:pt x="113091" y="76021"/>
                </a:lnTo>
                <a:lnTo>
                  <a:pt x="113698" y="79614"/>
                </a:lnTo>
                <a:lnTo>
                  <a:pt x="113698" y="83208"/>
                </a:lnTo>
                <a:lnTo>
                  <a:pt x="111892" y="86202"/>
                </a:lnTo>
                <a:lnTo>
                  <a:pt x="110085" y="87994"/>
                </a:lnTo>
                <a:lnTo>
                  <a:pt x="107079" y="89787"/>
                </a:lnTo>
                <a:lnTo>
                  <a:pt x="104073" y="90388"/>
                </a:lnTo>
                <a:lnTo>
                  <a:pt x="112693" y="90388"/>
                </a:lnTo>
                <a:lnTo>
                  <a:pt x="113698" y="87394"/>
                </a:lnTo>
                <a:lnTo>
                  <a:pt x="115497" y="85001"/>
                </a:lnTo>
                <a:lnTo>
                  <a:pt x="117903" y="83208"/>
                </a:lnTo>
                <a:lnTo>
                  <a:pt x="123020" y="83208"/>
                </a:lnTo>
                <a:lnTo>
                  <a:pt x="123324" y="82608"/>
                </a:lnTo>
                <a:lnTo>
                  <a:pt x="125123" y="82007"/>
                </a:lnTo>
                <a:lnTo>
                  <a:pt x="133549" y="82007"/>
                </a:lnTo>
                <a:lnTo>
                  <a:pt x="130543" y="80815"/>
                </a:lnTo>
                <a:lnTo>
                  <a:pt x="129340" y="80215"/>
                </a:lnTo>
                <a:lnTo>
                  <a:pt x="121517" y="80215"/>
                </a:lnTo>
                <a:lnTo>
                  <a:pt x="118511" y="79614"/>
                </a:lnTo>
                <a:lnTo>
                  <a:pt x="116105" y="77221"/>
                </a:lnTo>
                <a:lnTo>
                  <a:pt x="115497" y="74828"/>
                </a:lnTo>
                <a:lnTo>
                  <a:pt x="113698" y="69442"/>
                </a:lnTo>
                <a:close/>
              </a:path>
              <a:path w="334644" h="233680">
                <a:moveTo>
                  <a:pt x="176856" y="82007"/>
                </a:moveTo>
                <a:lnTo>
                  <a:pt x="173850" y="82007"/>
                </a:lnTo>
                <a:lnTo>
                  <a:pt x="170244" y="82608"/>
                </a:lnTo>
                <a:lnTo>
                  <a:pt x="167239" y="83208"/>
                </a:lnTo>
                <a:lnTo>
                  <a:pt x="163625" y="83809"/>
                </a:lnTo>
                <a:lnTo>
                  <a:pt x="160019" y="83809"/>
                </a:lnTo>
                <a:lnTo>
                  <a:pt x="157005" y="84401"/>
                </a:lnTo>
                <a:lnTo>
                  <a:pt x="153999" y="84401"/>
                </a:lnTo>
                <a:lnTo>
                  <a:pt x="151593" y="85001"/>
                </a:lnTo>
                <a:lnTo>
                  <a:pt x="184683" y="85001"/>
                </a:lnTo>
                <a:lnTo>
                  <a:pt x="180470" y="83208"/>
                </a:lnTo>
                <a:lnTo>
                  <a:pt x="178546" y="82248"/>
                </a:lnTo>
                <a:lnTo>
                  <a:pt x="176856" y="82007"/>
                </a:lnTo>
                <a:close/>
              </a:path>
              <a:path w="334644" h="233680">
                <a:moveTo>
                  <a:pt x="126330" y="77822"/>
                </a:moveTo>
                <a:lnTo>
                  <a:pt x="121517" y="80215"/>
                </a:lnTo>
                <a:lnTo>
                  <a:pt x="129340" y="80215"/>
                </a:lnTo>
                <a:lnTo>
                  <a:pt x="128137" y="79614"/>
                </a:lnTo>
                <a:lnTo>
                  <a:pt x="126330" y="77822"/>
                </a:lnTo>
                <a:close/>
              </a:path>
              <a:path w="334644" h="233680">
                <a:moveTo>
                  <a:pt x="101666" y="70634"/>
                </a:moveTo>
                <a:lnTo>
                  <a:pt x="99860" y="70634"/>
                </a:lnTo>
                <a:lnTo>
                  <a:pt x="98053" y="72435"/>
                </a:lnTo>
                <a:lnTo>
                  <a:pt x="95646" y="74228"/>
                </a:lnTo>
                <a:lnTo>
                  <a:pt x="92041" y="74828"/>
                </a:lnTo>
                <a:lnTo>
                  <a:pt x="101764" y="74828"/>
                </a:lnTo>
                <a:lnTo>
                  <a:pt x="102266" y="74228"/>
                </a:lnTo>
                <a:lnTo>
                  <a:pt x="105272" y="71835"/>
                </a:lnTo>
                <a:lnTo>
                  <a:pt x="101666" y="70634"/>
                </a:lnTo>
                <a:close/>
              </a:path>
              <a:path w="334644" h="233680">
                <a:moveTo>
                  <a:pt x="334470" y="15567"/>
                </a:moveTo>
                <a:lnTo>
                  <a:pt x="329058" y="15567"/>
                </a:lnTo>
                <a:lnTo>
                  <a:pt x="324245" y="16168"/>
                </a:lnTo>
                <a:lnTo>
                  <a:pt x="334470" y="16168"/>
                </a:lnTo>
                <a:lnTo>
                  <a:pt x="334470" y="15567"/>
                </a:lnTo>
                <a:close/>
              </a:path>
            </a:pathLst>
          </a:custGeom>
          <a:solidFill>
            <a:srgbClr val="FF00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533419" y="2231070"/>
            <a:ext cx="326650" cy="2729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2431569" y="3282248"/>
            <a:ext cx="386787" cy="1897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988213" y="3725799"/>
            <a:ext cx="190693" cy="3866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979791" y="3296606"/>
            <a:ext cx="265430" cy="260985"/>
          </a:xfrm>
          <a:custGeom>
            <a:avLst/>
            <a:gdLst/>
            <a:ahLst/>
            <a:cxnLst/>
            <a:rect l="l" t="t" r="r" b="b"/>
            <a:pathLst>
              <a:path w="265430" h="260985">
                <a:moveTo>
                  <a:pt x="247448" y="134689"/>
                </a:moveTo>
                <a:lnTo>
                  <a:pt x="116706" y="134689"/>
                </a:lnTo>
                <a:lnTo>
                  <a:pt x="116706" y="141268"/>
                </a:lnTo>
                <a:lnTo>
                  <a:pt x="119113" y="146063"/>
                </a:lnTo>
                <a:lnTo>
                  <a:pt x="118505" y="152642"/>
                </a:lnTo>
                <a:lnTo>
                  <a:pt x="116706" y="158028"/>
                </a:lnTo>
                <a:lnTo>
                  <a:pt x="112493" y="162823"/>
                </a:lnTo>
                <a:lnTo>
                  <a:pt x="106473" y="166409"/>
                </a:lnTo>
                <a:lnTo>
                  <a:pt x="102268" y="168210"/>
                </a:lnTo>
                <a:lnTo>
                  <a:pt x="98654" y="170002"/>
                </a:lnTo>
                <a:lnTo>
                  <a:pt x="76398" y="201730"/>
                </a:lnTo>
                <a:lnTo>
                  <a:pt x="74654" y="214896"/>
                </a:lnTo>
                <a:lnTo>
                  <a:pt x="75196" y="220283"/>
                </a:lnTo>
                <a:lnTo>
                  <a:pt x="75897" y="225077"/>
                </a:lnTo>
                <a:lnTo>
                  <a:pt x="77000" y="231656"/>
                </a:lnTo>
                <a:lnTo>
                  <a:pt x="77046" y="235250"/>
                </a:lnTo>
                <a:lnTo>
                  <a:pt x="77601" y="242430"/>
                </a:lnTo>
                <a:lnTo>
                  <a:pt x="77000" y="248417"/>
                </a:lnTo>
                <a:lnTo>
                  <a:pt x="75797" y="253211"/>
                </a:lnTo>
                <a:lnTo>
                  <a:pt x="72187" y="259190"/>
                </a:lnTo>
                <a:lnTo>
                  <a:pt x="73390" y="260390"/>
                </a:lnTo>
                <a:lnTo>
                  <a:pt x="113092" y="250218"/>
                </a:lnTo>
                <a:lnTo>
                  <a:pt x="140762" y="214896"/>
                </a:lnTo>
                <a:lnTo>
                  <a:pt x="143168" y="200529"/>
                </a:lnTo>
                <a:lnTo>
                  <a:pt x="142569" y="186162"/>
                </a:lnTo>
                <a:lnTo>
                  <a:pt x="138355" y="171795"/>
                </a:lnTo>
                <a:lnTo>
                  <a:pt x="135349" y="165216"/>
                </a:lnTo>
                <a:lnTo>
                  <a:pt x="132344" y="159830"/>
                </a:lnTo>
                <a:lnTo>
                  <a:pt x="130537" y="156236"/>
                </a:lnTo>
                <a:lnTo>
                  <a:pt x="129338" y="152042"/>
                </a:lnTo>
                <a:lnTo>
                  <a:pt x="131744" y="151449"/>
                </a:lnTo>
                <a:lnTo>
                  <a:pt x="134750" y="150249"/>
                </a:lnTo>
                <a:lnTo>
                  <a:pt x="137156" y="149056"/>
                </a:lnTo>
                <a:lnTo>
                  <a:pt x="138355" y="147856"/>
                </a:lnTo>
                <a:lnTo>
                  <a:pt x="174150" y="147856"/>
                </a:lnTo>
                <a:lnTo>
                  <a:pt x="174451" y="147255"/>
                </a:lnTo>
                <a:lnTo>
                  <a:pt x="175051" y="145463"/>
                </a:lnTo>
                <a:lnTo>
                  <a:pt x="265286" y="145463"/>
                </a:lnTo>
                <a:lnTo>
                  <a:pt x="259874" y="143069"/>
                </a:lnTo>
                <a:lnTo>
                  <a:pt x="255061" y="140676"/>
                </a:lnTo>
                <a:lnTo>
                  <a:pt x="250248" y="137082"/>
                </a:lnTo>
                <a:lnTo>
                  <a:pt x="247448" y="134689"/>
                </a:lnTo>
                <a:close/>
              </a:path>
              <a:path w="265430" h="260985">
                <a:moveTo>
                  <a:pt x="174150" y="147856"/>
                </a:moveTo>
                <a:lnTo>
                  <a:pt x="138355" y="147856"/>
                </a:lnTo>
                <a:lnTo>
                  <a:pt x="142569" y="152042"/>
                </a:lnTo>
                <a:lnTo>
                  <a:pt x="144975" y="159229"/>
                </a:lnTo>
                <a:lnTo>
                  <a:pt x="146782" y="167009"/>
                </a:lnTo>
                <a:lnTo>
                  <a:pt x="147981" y="175389"/>
                </a:lnTo>
                <a:lnTo>
                  <a:pt x="148589" y="181376"/>
                </a:lnTo>
                <a:lnTo>
                  <a:pt x="149788" y="187363"/>
                </a:lnTo>
                <a:lnTo>
                  <a:pt x="175659" y="216097"/>
                </a:lnTo>
                <a:lnTo>
                  <a:pt x="184077" y="219090"/>
                </a:lnTo>
                <a:lnTo>
                  <a:pt x="199723" y="225077"/>
                </a:lnTo>
                <a:lnTo>
                  <a:pt x="225585" y="245423"/>
                </a:lnTo>
                <a:lnTo>
                  <a:pt x="227392" y="237043"/>
                </a:lnTo>
                <a:lnTo>
                  <a:pt x="228591" y="226270"/>
                </a:lnTo>
                <a:lnTo>
                  <a:pt x="229083" y="216097"/>
                </a:lnTo>
                <a:lnTo>
                  <a:pt x="229094" y="212503"/>
                </a:lnTo>
                <a:lnTo>
                  <a:pt x="227991" y="199929"/>
                </a:lnTo>
                <a:lnTo>
                  <a:pt x="197316" y="160422"/>
                </a:lnTo>
                <a:lnTo>
                  <a:pt x="188890" y="158629"/>
                </a:lnTo>
                <a:lnTo>
                  <a:pt x="184676" y="157436"/>
                </a:lnTo>
                <a:lnTo>
                  <a:pt x="181071" y="156836"/>
                </a:lnTo>
                <a:lnTo>
                  <a:pt x="177457" y="155635"/>
                </a:lnTo>
                <a:lnTo>
                  <a:pt x="174451" y="155035"/>
                </a:lnTo>
                <a:lnTo>
                  <a:pt x="172045" y="154443"/>
                </a:lnTo>
                <a:lnTo>
                  <a:pt x="170246" y="153843"/>
                </a:lnTo>
                <a:lnTo>
                  <a:pt x="171445" y="152042"/>
                </a:lnTo>
                <a:lnTo>
                  <a:pt x="173252" y="149648"/>
                </a:lnTo>
                <a:lnTo>
                  <a:pt x="174150" y="147856"/>
                </a:lnTo>
                <a:close/>
              </a:path>
              <a:path w="265430" h="260985">
                <a:moveTo>
                  <a:pt x="67375" y="124508"/>
                </a:moveTo>
                <a:lnTo>
                  <a:pt x="33085" y="146655"/>
                </a:lnTo>
                <a:lnTo>
                  <a:pt x="30078" y="151449"/>
                </a:lnTo>
                <a:lnTo>
                  <a:pt x="26468" y="156236"/>
                </a:lnTo>
                <a:lnTo>
                  <a:pt x="22257" y="160422"/>
                </a:lnTo>
                <a:lnTo>
                  <a:pt x="18047" y="164015"/>
                </a:lnTo>
                <a:lnTo>
                  <a:pt x="14437" y="167009"/>
                </a:lnTo>
                <a:lnTo>
                  <a:pt x="10226" y="169402"/>
                </a:lnTo>
                <a:lnTo>
                  <a:pt x="7218" y="171795"/>
                </a:lnTo>
                <a:lnTo>
                  <a:pt x="4210" y="172996"/>
                </a:lnTo>
                <a:lnTo>
                  <a:pt x="1203" y="174789"/>
                </a:lnTo>
                <a:lnTo>
                  <a:pt x="0" y="176590"/>
                </a:lnTo>
                <a:lnTo>
                  <a:pt x="1804" y="177782"/>
                </a:lnTo>
                <a:lnTo>
                  <a:pt x="5414" y="180776"/>
                </a:lnTo>
                <a:lnTo>
                  <a:pt x="15039" y="185570"/>
                </a:lnTo>
                <a:lnTo>
                  <a:pt x="18047" y="186763"/>
                </a:lnTo>
                <a:lnTo>
                  <a:pt x="22257" y="188564"/>
                </a:lnTo>
                <a:lnTo>
                  <a:pt x="54742" y="192749"/>
                </a:lnTo>
                <a:lnTo>
                  <a:pt x="62562" y="191549"/>
                </a:lnTo>
                <a:lnTo>
                  <a:pt x="93242" y="167609"/>
                </a:lnTo>
                <a:lnTo>
                  <a:pt x="96248" y="161022"/>
                </a:lnTo>
                <a:lnTo>
                  <a:pt x="98055" y="157436"/>
                </a:lnTo>
                <a:lnTo>
                  <a:pt x="116706" y="134689"/>
                </a:lnTo>
                <a:lnTo>
                  <a:pt x="247448" y="134689"/>
                </a:lnTo>
                <a:lnTo>
                  <a:pt x="246044" y="133489"/>
                </a:lnTo>
                <a:lnTo>
                  <a:pt x="243033" y="130495"/>
                </a:lnTo>
                <a:lnTo>
                  <a:pt x="94449" y="130495"/>
                </a:lnTo>
                <a:lnTo>
                  <a:pt x="91435" y="129895"/>
                </a:lnTo>
                <a:lnTo>
                  <a:pt x="87829" y="128702"/>
                </a:lnTo>
                <a:lnTo>
                  <a:pt x="84219" y="128102"/>
                </a:lnTo>
                <a:lnTo>
                  <a:pt x="81211" y="126901"/>
                </a:lnTo>
                <a:lnTo>
                  <a:pt x="77000" y="125709"/>
                </a:lnTo>
                <a:lnTo>
                  <a:pt x="73390" y="125109"/>
                </a:lnTo>
                <a:lnTo>
                  <a:pt x="67375" y="124508"/>
                </a:lnTo>
                <a:close/>
              </a:path>
              <a:path w="265430" h="260985">
                <a:moveTo>
                  <a:pt x="260474" y="145463"/>
                </a:moveTo>
                <a:lnTo>
                  <a:pt x="175051" y="145463"/>
                </a:lnTo>
                <a:lnTo>
                  <a:pt x="184077" y="149648"/>
                </a:lnTo>
                <a:lnTo>
                  <a:pt x="193103" y="153242"/>
                </a:lnTo>
                <a:lnTo>
                  <a:pt x="201521" y="155635"/>
                </a:lnTo>
                <a:lnTo>
                  <a:pt x="209948" y="156836"/>
                </a:lnTo>
                <a:lnTo>
                  <a:pt x="217766" y="157436"/>
                </a:lnTo>
                <a:lnTo>
                  <a:pt x="224985" y="157436"/>
                </a:lnTo>
                <a:lnTo>
                  <a:pt x="231605" y="156236"/>
                </a:lnTo>
                <a:lnTo>
                  <a:pt x="237617" y="154443"/>
                </a:lnTo>
                <a:lnTo>
                  <a:pt x="243029" y="152042"/>
                </a:lnTo>
                <a:lnTo>
                  <a:pt x="251456" y="148456"/>
                </a:lnTo>
                <a:lnTo>
                  <a:pt x="255061" y="147255"/>
                </a:lnTo>
                <a:lnTo>
                  <a:pt x="258067" y="146063"/>
                </a:lnTo>
                <a:lnTo>
                  <a:pt x="260474" y="145463"/>
                </a:lnTo>
                <a:close/>
              </a:path>
              <a:path w="265430" h="260985">
                <a:moveTo>
                  <a:pt x="15039" y="22747"/>
                </a:moveTo>
                <a:lnTo>
                  <a:pt x="15039" y="24548"/>
                </a:lnTo>
                <a:lnTo>
                  <a:pt x="17445" y="27541"/>
                </a:lnTo>
                <a:lnTo>
                  <a:pt x="21054" y="32928"/>
                </a:lnTo>
                <a:lnTo>
                  <a:pt x="22859" y="40707"/>
                </a:lnTo>
                <a:lnTo>
                  <a:pt x="24664" y="50288"/>
                </a:lnTo>
                <a:lnTo>
                  <a:pt x="25867" y="59861"/>
                </a:lnTo>
                <a:lnTo>
                  <a:pt x="27070" y="65247"/>
                </a:lnTo>
                <a:lnTo>
                  <a:pt x="54140" y="101761"/>
                </a:lnTo>
                <a:lnTo>
                  <a:pt x="67976" y="107748"/>
                </a:lnTo>
                <a:lnTo>
                  <a:pt x="73992" y="110141"/>
                </a:lnTo>
                <a:lnTo>
                  <a:pt x="102268" y="129303"/>
                </a:lnTo>
                <a:lnTo>
                  <a:pt x="98654" y="130495"/>
                </a:lnTo>
                <a:lnTo>
                  <a:pt x="243033" y="130495"/>
                </a:lnTo>
                <a:lnTo>
                  <a:pt x="242430" y="129895"/>
                </a:lnTo>
                <a:lnTo>
                  <a:pt x="238824" y="125709"/>
                </a:lnTo>
                <a:lnTo>
                  <a:pt x="235211" y="120923"/>
                </a:lnTo>
                <a:lnTo>
                  <a:pt x="232205" y="116128"/>
                </a:lnTo>
                <a:lnTo>
                  <a:pt x="227991" y="111342"/>
                </a:lnTo>
                <a:lnTo>
                  <a:pt x="227313" y="110742"/>
                </a:lnTo>
                <a:lnTo>
                  <a:pt x="158814" y="110742"/>
                </a:lnTo>
                <a:lnTo>
                  <a:pt x="159413" y="108949"/>
                </a:lnTo>
                <a:lnTo>
                  <a:pt x="159293" y="105355"/>
                </a:lnTo>
                <a:lnTo>
                  <a:pt x="158814" y="102962"/>
                </a:lnTo>
                <a:lnTo>
                  <a:pt x="157607" y="101169"/>
                </a:lnTo>
                <a:lnTo>
                  <a:pt x="160013" y="99968"/>
                </a:lnTo>
                <a:lnTo>
                  <a:pt x="161820" y="98768"/>
                </a:lnTo>
                <a:lnTo>
                  <a:pt x="166633" y="97575"/>
                </a:lnTo>
                <a:lnTo>
                  <a:pt x="168439" y="97575"/>
                </a:lnTo>
                <a:lnTo>
                  <a:pt x="173252" y="96374"/>
                </a:lnTo>
                <a:lnTo>
                  <a:pt x="175659" y="95182"/>
                </a:lnTo>
                <a:lnTo>
                  <a:pt x="115499" y="95182"/>
                </a:lnTo>
                <a:lnTo>
                  <a:pt x="114899" y="86202"/>
                </a:lnTo>
                <a:lnTo>
                  <a:pt x="93242" y="47295"/>
                </a:lnTo>
                <a:lnTo>
                  <a:pt x="46320" y="32928"/>
                </a:lnTo>
                <a:lnTo>
                  <a:pt x="37898" y="31127"/>
                </a:lnTo>
                <a:lnTo>
                  <a:pt x="30679" y="29334"/>
                </a:lnTo>
                <a:lnTo>
                  <a:pt x="24664" y="27541"/>
                </a:lnTo>
                <a:lnTo>
                  <a:pt x="21054" y="25740"/>
                </a:lnTo>
                <a:lnTo>
                  <a:pt x="17445" y="23347"/>
                </a:lnTo>
                <a:lnTo>
                  <a:pt x="15039" y="22747"/>
                </a:lnTo>
                <a:close/>
              </a:path>
              <a:path w="265430" h="260985">
                <a:moveTo>
                  <a:pt x="191896" y="96975"/>
                </a:moveTo>
                <a:lnTo>
                  <a:pt x="184676" y="98176"/>
                </a:lnTo>
                <a:lnTo>
                  <a:pt x="178665" y="100569"/>
                </a:lnTo>
                <a:lnTo>
                  <a:pt x="171445" y="105355"/>
                </a:lnTo>
                <a:lnTo>
                  <a:pt x="168439" y="106556"/>
                </a:lnTo>
                <a:lnTo>
                  <a:pt x="166033" y="108348"/>
                </a:lnTo>
                <a:lnTo>
                  <a:pt x="163627" y="108949"/>
                </a:lnTo>
                <a:lnTo>
                  <a:pt x="161820" y="110141"/>
                </a:lnTo>
                <a:lnTo>
                  <a:pt x="160013" y="110141"/>
                </a:lnTo>
                <a:lnTo>
                  <a:pt x="158814" y="110742"/>
                </a:lnTo>
                <a:lnTo>
                  <a:pt x="227313" y="110742"/>
                </a:lnTo>
                <a:lnTo>
                  <a:pt x="222579" y="106556"/>
                </a:lnTo>
                <a:lnTo>
                  <a:pt x="215360" y="102361"/>
                </a:lnTo>
                <a:lnTo>
                  <a:pt x="208141" y="99368"/>
                </a:lnTo>
                <a:lnTo>
                  <a:pt x="199723" y="97575"/>
                </a:lnTo>
                <a:lnTo>
                  <a:pt x="191896" y="96975"/>
                </a:lnTo>
                <a:close/>
              </a:path>
              <a:path w="265430" h="260985">
                <a:moveTo>
                  <a:pt x="123318" y="93981"/>
                </a:moveTo>
                <a:lnTo>
                  <a:pt x="117306" y="93981"/>
                </a:lnTo>
                <a:lnTo>
                  <a:pt x="115499" y="95182"/>
                </a:lnTo>
                <a:lnTo>
                  <a:pt x="175659" y="95182"/>
                </a:lnTo>
                <a:lnTo>
                  <a:pt x="176411" y="94582"/>
                </a:lnTo>
                <a:lnTo>
                  <a:pt x="125124" y="94582"/>
                </a:lnTo>
                <a:lnTo>
                  <a:pt x="123318" y="93981"/>
                </a:lnTo>
                <a:close/>
              </a:path>
              <a:path w="265430" h="260985">
                <a:moveTo>
                  <a:pt x="188290" y="0"/>
                </a:moveTo>
                <a:lnTo>
                  <a:pt x="158214" y="27541"/>
                </a:lnTo>
                <a:lnTo>
                  <a:pt x="154601" y="28734"/>
                </a:lnTo>
                <a:lnTo>
                  <a:pt x="146782" y="31727"/>
                </a:lnTo>
                <a:lnTo>
                  <a:pt x="123925" y="62254"/>
                </a:lnTo>
                <a:lnTo>
                  <a:pt x="122118" y="72435"/>
                </a:lnTo>
                <a:lnTo>
                  <a:pt x="122118" y="83208"/>
                </a:lnTo>
                <a:lnTo>
                  <a:pt x="125124" y="94582"/>
                </a:lnTo>
                <a:lnTo>
                  <a:pt x="176411" y="94582"/>
                </a:lnTo>
                <a:lnTo>
                  <a:pt x="181670" y="90388"/>
                </a:lnTo>
                <a:lnTo>
                  <a:pt x="196708" y="49088"/>
                </a:lnTo>
                <a:lnTo>
                  <a:pt x="196109" y="41908"/>
                </a:lnTo>
                <a:lnTo>
                  <a:pt x="190097" y="26941"/>
                </a:lnTo>
                <a:lnTo>
                  <a:pt x="188290" y="16760"/>
                </a:lnTo>
                <a:lnTo>
                  <a:pt x="187691" y="7187"/>
                </a:lnTo>
                <a:lnTo>
                  <a:pt x="188290" y="0"/>
                </a:lnTo>
                <a:close/>
              </a:path>
            </a:pathLst>
          </a:custGeom>
          <a:solidFill>
            <a:srgbClr val="FF00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053784" y="3278654"/>
            <a:ext cx="80645" cy="113664"/>
          </a:xfrm>
          <a:custGeom>
            <a:avLst/>
            <a:gdLst/>
            <a:ahLst/>
            <a:cxnLst/>
            <a:rect l="l" t="t" r="r" b="b"/>
            <a:pathLst>
              <a:path w="80644" h="113664">
                <a:moveTo>
                  <a:pt x="7218" y="0"/>
                </a:moveTo>
                <a:lnTo>
                  <a:pt x="10831" y="9572"/>
                </a:lnTo>
                <a:lnTo>
                  <a:pt x="9023" y="21546"/>
                </a:lnTo>
                <a:lnTo>
                  <a:pt x="4811" y="32319"/>
                </a:lnTo>
                <a:lnTo>
                  <a:pt x="0" y="40107"/>
                </a:lnTo>
                <a:lnTo>
                  <a:pt x="4210" y="43101"/>
                </a:lnTo>
                <a:lnTo>
                  <a:pt x="6617" y="47286"/>
                </a:lnTo>
                <a:lnTo>
                  <a:pt x="6617" y="52673"/>
                </a:lnTo>
                <a:lnTo>
                  <a:pt x="6015" y="58060"/>
                </a:lnTo>
                <a:lnTo>
                  <a:pt x="12629" y="60453"/>
                </a:lnTo>
                <a:lnTo>
                  <a:pt x="38500" y="95174"/>
                </a:lnTo>
                <a:lnTo>
                  <a:pt x="41506" y="113135"/>
                </a:lnTo>
                <a:lnTo>
                  <a:pt x="43313" y="111934"/>
                </a:lnTo>
                <a:lnTo>
                  <a:pt x="50930" y="111934"/>
                </a:lnTo>
                <a:lnTo>
                  <a:pt x="49325" y="107148"/>
                </a:lnTo>
                <a:lnTo>
                  <a:pt x="48126" y="96374"/>
                </a:lnTo>
                <a:lnTo>
                  <a:pt x="48126" y="89187"/>
                </a:lnTo>
                <a:lnTo>
                  <a:pt x="48725" y="86794"/>
                </a:lnTo>
                <a:lnTo>
                  <a:pt x="48725" y="85001"/>
                </a:lnTo>
                <a:lnTo>
                  <a:pt x="70982" y="51481"/>
                </a:lnTo>
                <a:lnTo>
                  <a:pt x="75795" y="48487"/>
                </a:lnTo>
                <a:lnTo>
                  <a:pt x="70982" y="48487"/>
                </a:lnTo>
                <a:lnTo>
                  <a:pt x="49325" y="17952"/>
                </a:lnTo>
                <a:lnTo>
                  <a:pt x="42106" y="17952"/>
                </a:lnTo>
                <a:lnTo>
                  <a:pt x="10831" y="2993"/>
                </a:lnTo>
                <a:lnTo>
                  <a:pt x="7218" y="0"/>
                </a:lnTo>
                <a:close/>
              </a:path>
              <a:path w="80644" h="113664">
                <a:moveTo>
                  <a:pt x="50930" y="111934"/>
                </a:moveTo>
                <a:lnTo>
                  <a:pt x="49325" y="111934"/>
                </a:lnTo>
                <a:lnTo>
                  <a:pt x="51132" y="112534"/>
                </a:lnTo>
                <a:lnTo>
                  <a:pt x="50930" y="111934"/>
                </a:lnTo>
                <a:close/>
              </a:path>
              <a:path w="80644" h="113664">
                <a:moveTo>
                  <a:pt x="80608" y="46686"/>
                </a:moveTo>
                <a:lnTo>
                  <a:pt x="70982" y="48487"/>
                </a:lnTo>
                <a:lnTo>
                  <a:pt x="75795" y="48487"/>
                </a:lnTo>
                <a:lnTo>
                  <a:pt x="80608" y="46686"/>
                </a:lnTo>
                <a:close/>
              </a:path>
              <a:path w="80644" h="113664">
                <a:moveTo>
                  <a:pt x="49325" y="17360"/>
                </a:moveTo>
                <a:lnTo>
                  <a:pt x="42106" y="17952"/>
                </a:lnTo>
                <a:lnTo>
                  <a:pt x="49325" y="17952"/>
                </a:lnTo>
                <a:lnTo>
                  <a:pt x="49325" y="17360"/>
                </a:lnTo>
                <a:close/>
              </a:path>
            </a:pathLst>
          </a:custGeom>
          <a:solidFill>
            <a:srgbClr val="48A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980995" y="3467210"/>
            <a:ext cx="91440" cy="105410"/>
          </a:xfrm>
          <a:custGeom>
            <a:avLst/>
            <a:gdLst/>
            <a:ahLst/>
            <a:cxnLst/>
            <a:rect l="l" t="t" r="r" b="b"/>
            <a:pathLst>
              <a:path w="91439" h="105410">
                <a:moveTo>
                  <a:pt x="30078" y="20353"/>
                </a:moveTo>
                <a:lnTo>
                  <a:pt x="28875" y="23939"/>
                </a:lnTo>
                <a:lnTo>
                  <a:pt x="27070" y="26932"/>
                </a:lnTo>
                <a:lnTo>
                  <a:pt x="24062" y="29326"/>
                </a:lnTo>
                <a:lnTo>
                  <a:pt x="21655" y="31727"/>
                </a:lnTo>
                <a:lnTo>
                  <a:pt x="18047" y="33520"/>
                </a:lnTo>
                <a:lnTo>
                  <a:pt x="15038" y="35313"/>
                </a:lnTo>
                <a:lnTo>
                  <a:pt x="7820" y="37706"/>
                </a:lnTo>
                <a:lnTo>
                  <a:pt x="9624" y="43101"/>
                </a:lnTo>
                <a:lnTo>
                  <a:pt x="8421" y="51481"/>
                </a:lnTo>
                <a:lnTo>
                  <a:pt x="5414" y="59861"/>
                </a:lnTo>
                <a:lnTo>
                  <a:pt x="0" y="67040"/>
                </a:lnTo>
                <a:lnTo>
                  <a:pt x="8421" y="71826"/>
                </a:lnTo>
                <a:lnTo>
                  <a:pt x="13234" y="81407"/>
                </a:lnTo>
                <a:lnTo>
                  <a:pt x="15640" y="93981"/>
                </a:lnTo>
                <a:lnTo>
                  <a:pt x="15640" y="105347"/>
                </a:lnTo>
                <a:lnTo>
                  <a:pt x="18648" y="99368"/>
                </a:lnTo>
                <a:lnTo>
                  <a:pt x="23461" y="95174"/>
                </a:lnTo>
                <a:lnTo>
                  <a:pt x="28875" y="92781"/>
                </a:lnTo>
                <a:lnTo>
                  <a:pt x="34891" y="91580"/>
                </a:lnTo>
                <a:lnTo>
                  <a:pt x="55945" y="91580"/>
                </a:lnTo>
                <a:lnTo>
                  <a:pt x="55945" y="88586"/>
                </a:lnTo>
                <a:lnTo>
                  <a:pt x="73390" y="63446"/>
                </a:lnTo>
                <a:lnTo>
                  <a:pt x="75797" y="63446"/>
                </a:lnTo>
                <a:lnTo>
                  <a:pt x="75797" y="61053"/>
                </a:lnTo>
                <a:lnTo>
                  <a:pt x="74594" y="53874"/>
                </a:lnTo>
                <a:lnTo>
                  <a:pt x="73992" y="49680"/>
                </a:lnTo>
                <a:lnTo>
                  <a:pt x="73390" y="43693"/>
                </a:lnTo>
                <a:lnTo>
                  <a:pt x="73992" y="37706"/>
                </a:lnTo>
                <a:lnTo>
                  <a:pt x="75195" y="31127"/>
                </a:lnTo>
                <a:lnTo>
                  <a:pt x="77000" y="25740"/>
                </a:lnTo>
                <a:lnTo>
                  <a:pt x="78444" y="22146"/>
                </a:lnTo>
                <a:lnTo>
                  <a:pt x="37898" y="22146"/>
                </a:lnTo>
                <a:lnTo>
                  <a:pt x="35492" y="21546"/>
                </a:lnTo>
                <a:lnTo>
                  <a:pt x="32484" y="20946"/>
                </a:lnTo>
                <a:lnTo>
                  <a:pt x="30078" y="20353"/>
                </a:lnTo>
                <a:close/>
              </a:path>
              <a:path w="91439" h="105410">
                <a:moveTo>
                  <a:pt x="55945" y="91580"/>
                </a:moveTo>
                <a:lnTo>
                  <a:pt x="41508" y="91580"/>
                </a:lnTo>
                <a:lnTo>
                  <a:pt x="46922" y="92180"/>
                </a:lnTo>
                <a:lnTo>
                  <a:pt x="52336" y="94573"/>
                </a:lnTo>
                <a:lnTo>
                  <a:pt x="55945" y="97567"/>
                </a:lnTo>
                <a:lnTo>
                  <a:pt x="55945" y="91580"/>
                </a:lnTo>
                <a:close/>
              </a:path>
              <a:path w="91439" h="105410">
                <a:moveTo>
                  <a:pt x="75797" y="63446"/>
                </a:moveTo>
                <a:lnTo>
                  <a:pt x="73390" y="63446"/>
                </a:lnTo>
                <a:lnTo>
                  <a:pt x="75797" y="64047"/>
                </a:lnTo>
                <a:lnTo>
                  <a:pt x="75797" y="63446"/>
                </a:lnTo>
                <a:close/>
              </a:path>
              <a:path w="91439" h="105410">
                <a:moveTo>
                  <a:pt x="90232" y="0"/>
                </a:moveTo>
                <a:lnTo>
                  <a:pt x="60757" y="20946"/>
                </a:lnTo>
                <a:lnTo>
                  <a:pt x="58352" y="21546"/>
                </a:lnTo>
                <a:lnTo>
                  <a:pt x="55343" y="22146"/>
                </a:lnTo>
                <a:lnTo>
                  <a:pt x="78444" y="22146"/>
                </a:lnTo>
                <a:lnTo>
                  <a:pt x="79406" y="19753"/>
                </a:lnTo>
                <a:lnTo>
                  <a:pt x="82414" y="14367"/>
                </a:lnTo>
                <a:lnTo>
                  <a:pt x="86027" y="9572"/>
                </a:lnTo>
                <a:lnTo>
                  <a:pt x="90232" y="5386"/>
                </a:lnTo>
                <a:lnTo>
                  <a:pt x="90840" y="4185"/>
                </a:lnTo>
                <a:lnTo>
                  <a:pt x="90840" y="1192"/>
                </a:lnTo>
                <a:lnTo>
                  <a:pt x="90232" y="0"/>
                </a:lnTo>
                <a:close/>
              </a:path>
            </a:pathLst>
          </a:custGeom>
          <a:solidFill>
            <a:srgbClr val="48A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2057995" y="3291220"/>
            <a:ext cx="56515" cy="79375"/>
          </a:xfrm>
          <a:custGeom>
            <a:avLst/>
            <a:gdLst/>
            <a:ahLst/>
            <a:cxnLst/>
            <a:rect l="l" t="t" r="r" b="b"/>
            <a:pathLst>
              <a:path w="56514" h="79375">
                <a:moveTo>
                  <a:pt x="33690" y="53874"/>
                </a:moveTo>
                <a:lnTo>
                  <a:pt x="18044" y="53874"/>
                </a:lnTo>
                <a:lnTo>
                  <a:pt x="21058" y="54474"/>
                </a:lnTo>
                <a:lnTo>
                  <a:pt x="23456" y="55675"/>
                </a:lnTo>
                <a:lnTo>
                  <a:pt x="26471" y="56267"/>
                </a:lnTo>
                <a:lnTo>
                  <a:pt x="29477" y="57468"/>
                </a:lnTo>
                <a:lnTo>
                  <a:pt x="34289" y="59861"/>
                </a:lnTo>
                <a:lnTo>
                  <a:pt x="36096" y="60461"/>
                </a:lnTo>
                <a:lnTo>
                  <a:pt x="36696" y="64055"/>
                </a:lnTo>
                <a:lnTo>
                  <a:pt x="41509" y="74828"/>
                </a:lnTo>
                <a:lnTo>
                  <a:pt x="43915" y="79014"/>
                </a:lnTo>
                <a:lnTo>
                  <a:pt x="43915" y="76621"/>
                </a:lnTo>
                <a:lnTo>
                  <a:pt x="44514" y="74228"/>
                </a:lnTo>
                <a:lnTo>
                  <a:pt x="44514" y="72435"/>
                </a:lnTo>
                <a:lnTo>
                  <a:pt x="45114" y="70034"/>
                </a:lnTo>
                <a:lnTo>
                  <a:pt x="44514" y="68241"/>
                </a:lnTo>
                <a:lnTo>
                  <a:pt x="43315" y="65848"/>
                </a:lnTo>
                <a:lnTo>
                  <a:pt x="42708" y="62854"/>
                </a:lnTo>
                <a:lnTo>
                  <a:pt x="41509" y="60461"/>
                </a:lnTo>
                <a:lnTo>
                  <a:pt x="45722" y="57468"/>
                </a:lnTo>
                <a:lnTo>
                  <a:pt x="48732" y="54474"/>
                </a:lnTo>
                <a:lnTo>
                  <a:pt x="34889" y="54474"/>
                </a:lnTo>
                <a:lnTo>
                  <a:pt x="33690" y="53874"/>
                </a:lnTo>
                <a:close/>
              </a:path>
              <a:path w="56514" h="79375">
                <a:moveTo>
                  <a:pt x="601" y="25140"/>
                </a:moveTo>
                <a:lnTo>
                  <a:pt x="0" y="25740"/>
                </a:lnTo>
                <a:lnTo>
                  <a:pt x="601" y="26941"/>
                </a:lnTo>
                <a:lnTo>
                  <a:pt x="1804" y="27541"/>
                </a:lnTo>
                <a:lnTo>
                  <a:pt x="3609" y="28133"/>
                </a:lnTo>
                <a:lnTo>
                  <a:pt x="6620" y="29334"/>
                </a:lnTo>
                <a:lnTo>
                  <a:pt x="9626" y="31127"/>
                </a:lnTo>
                <a:lnTo>
                  <a:pt x="13231" y="33520"/>
                </a:lnTo>
                <a:lnTo>
                  <a:pt x="16845" y="35321"/>
                </a:lnTo>
                <a:lnTo>
                  <a:pt x="21058" y="37714"/>
                </a:lnTo>
                <a:lnTo>
                  <a:pt x="29477" y="41308"/>
                </a:lnTo>
                <a:lnTo>
                  <a:pt x="30676" y="43701"/>
                </a:lnTo>
                <a:lnTo>
                  <a:pt x="32482" y="46094"/>
                </a:lnTo>
                <a:lnTo>
                  <a:pt x="33690" y="49688"/>
                </a:lnTo>
                <a:lnTo>
                  <a:pt x="34889" y="54474"/>
                </a:lnTo>
                <a:lnTo>
                  <a:pt x="39702" y="54474"/>
                </a:lnTo>
                <a:lnTo>
                  <a:pt x="39102" y="52081"/>
                </a:lnTo>
                <a:lnTo>
                  <a:pt x="38503" y="47887"/>
                </a:lnTo>
                <a:lnTo>
                  <a:pt x="34889" y="39507"/>
                </a:lnTo>
                <a:lnTo>
                  <a:pt x="37351" y="36513"/>
                </a:lnTo>
                <a:lnTo>
                  <a:pt x="28269" y="36513"/>
                </a:lnTo>
                <a:lnTo>
                  <a:pt x="25263" y="35921"/>
                </a:lnTo>
                <a:lnTo>
                  <a:pt x="21658" y="34721"/>
                </a:lnTo>
                <a:lnTo>
                  <a:pt x="10825" y="29334"/>
                </a:lnTo>
                <a:lnTo>
                  <a:pt x="4812" y="26941"/>
                </a:lnTo>
                <a:lnTo>
                  <a:pt x="3007" y="25740"/>
                </a:lnTo>
                <a:lnTo>
                  <a:pt x="601" y="25140"/>
                </a:lnTo>
                <a:close/>
              </a:path>
              <a:path w="56514" h="79375">
                <a:moveTo>
                  <a:pt x="55347" y="39507"/>
                </a:moveTo>
                <a:lnTo>
                  <a:pt x="54140" y="40107"/>
                </a:lnTo>
                <a:lnTo>
                  <a:pt x="52941" y="42500"/>
                </a:lnTo>
                <a:lnTo>
                  <a:pt x="50535" y="46694"/>
                </a:lnTo>
                <a:lnTo>
                  <a:pt x="47520" y="49688"/>
                </a:lnTo>
                <a:lnTo>
                  <a:pt x="43915" y="52081"/>
                </a:lnTo>
                <a:lnTo>
                  <a:pt x="39702" y="54474"/>
                </a:lnTo>
                <a:lnTo>
                  <a:pt x="48732" y="54474"/>
                </a:lnTo>
                <a:lnTo>
                  <a:pt x="50535" y="52681"/>
                </a:lnTo>
                <a:lnTo>
                  <a:pt x="54140" y="47295"/>
                </a:lnTo>
                <a:lnTo>
                  <a:pt x="55947" y="43101"/>
                </a:lnTo>
                <a:lnTo>
                  <a:pt x="55947" y="40707"/>
                </a:lnTo>
                <a:lnTo>
                  <a:pt x="55347" y="39507"/>
                </a:lnTo>
                <a:close/>
              </a:path>
              <a:path w="56514" h="79375">
                <a:moveTo>
                  <a:pt x="15638" y="51481"/>
                </a:moveTo>
                <a:lnTo>
                  <a:pt x="13839" y="51481"/>
                </a:lnTo>
                <a:lnTo>
                  <a:pt x="16246" y="53874"/>
                </a:lnTo>
                <a:lnTo>
                  <a:pt x="31283" y="53874"/>
                </a:lnTo>
                <a:lnTo>
                  <a:pt x="25263" y="52681"/>
                </a:lnTo>
                <a:lnTo>
                  <a:pt x="21658" y="52081"/>
                </a:lnTo>
                <a:lnTo>
                  <a:pt x="18652" y="52081"/>
                </a:lnTo>
                <a:lnTo>
                  <a:pt x="15638" y="51481"/>
                </a:lnTo>
                <a:close/>
              </a:path>
              <a:path w="56514" h="79375">
                <a:moveTo>
                  <a:pt x="12032" y="0"/>
                </a:moveTo>
                <a:lnTo>
                  <a:pt x="11433" y="600"/>
                </a:lnTo>
                <a:lnTo>
                  <a:pt x="12632" y="2993"/>
                </a:lnTo>
                <a:lnTo>
                  <a:pt x="16845" y="8380"/>
                </a:lnTo>
                <a:lnTo>
                  <a:pt x="21658" y="17960"/>
                </a:lnTo>
                <a:lnTo>
                  <a:pt x="26471" y="28133"/>
                </a:lnTo>
                <a:lnTo>
                  <a:pt x="28269" y="36513"/>
                </a:lnTo>
                <a:lnTo>
                  <a:pt x="37351" y="36513"/>
                </a:lnTo>
                <a:lnTo>
                  <a:pt x="40301" y="32928"/>
                </a:lnTo>
                <a:lnTo>
                  <a:pt x="32482" y="32928"/>
                </a:lnTo>
                <a:lnTo>
                  <a:pt x="30076" y="26340"/>
                </a:lnTo>
                <a:lnTo>
                  <a:pt x="25863" y="17960"/>
                </a:lnTo>
                <a:lnTo>
                  <a:pt x="21058" y="9580"/>
                </a:lnTo>
                <a:lnTo>
                  <a:pt x="16845" y="3593"/>
                </a:lnTo>
                <a:lnTo>
                  <a:pt x="13839" y="600"/>
                </a:lnTo>
                <a:lnTo>
                  <a:pt x="12032" y="0"/>
                </a:lnTo>
                <a:close/>
              </a:path>
              <a:path w="56514" h="79375">
                <a:moveTo>
                  <a:pt x="42708" y="7788"/>
                </a:moveTo>
                <a:lnTo>
                  <a:pt x="42108" y="8380"/>
                </a:lnTo>
                <a:lnTo>
                  <a:pt x="42108" y="10181"/>
                </a:lnTo>
                <a:lnTo>
                  <a:pt x="41509" y="15567"/>
                </a:lnTo>
                <a:lnTo>
                  <a:pt x="39102" y="22146"/>
                </a:lnTo>
                <a:lnTo>
                  <a:pt x="36096" y="28734"/>
                </a:lnTo>
                <a:lnTo>
                  <a:pt x="32482" y="32928"/>
                </a:lnTo>
                <a:lnTo>
                  <a:pt x="40301" y="32928"/>
                </a:lnTo>
                <a:lnTo>
                  <a:pt x="42708" y="24548"/>
                </a:lnTo>
                <a:lnTo>
                  <a:pt x="43265" y="17960"/>
                </a:lnTo>
                <a:lnTo>
                  <a:pt x="43315" y="9580"/>
                </a:lnTo>
                <a:lnTo>
                  <a:pt x="42708" y="7788"/>
                </a:lnTo>
                <a:close/>
              </a:path>
            </a:pathLst>
          </a:custGeom>
          <a:solidFill>
            <a:srgbClr val="004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989416" y="3487563"/>
            <a:ext cx="55880" cy="71755"/>
          </a:xfrm>
          <a:custGeom>
            <a:avLst/>
            <a:gdLst/>
            <a:ahLst/>
            <a:cxnLst/>
            <a:rect l="l" t="t" r="r" b="b"/>
            <a:pathLst>
              <a:path w="55880" h="71754">
                <a:moveTo>
                  <a:pt x="31883" y="39507"/>
                </a:moveTo>
                <a:lnTo>
                  <a:pt x="23460" y="39507"/>
                </a:lnTo>
                <a:lnTo>
                  <a:pt x="16242" y="49079"/>
                </a:lnTo>
                <a:lnTo>
                  <a:pt x="13233" y="57459"/>
                </a:lnTo>
                <a:lnTo>
                  <a:pt x="12031" y="71226"/>
                </a:lnTo>
                <a:lnTo>
                  <a:pt x="15039" y="64647"/>
                </a:lnTo>
                <a:lnTo>
                  <a:pt x="19249" y="55667"/>
                </a:lnTo>
                <a:lnTo>
                  <a:pt x="23460" y="47286"/>
                </a:lnTo>
                <a:lnTo>
                  <a:pt x="27672" y="41900"/>
                </a:lnTo>
                <a:lnTo>
                  <a:pt x="31883" y="41900"/>
                </a:lnTo>
                <a:lnTo>
                  <a:pt x="31883" y="39507"/>
                </a:lnTo>
                <a:close/>
              </a:path>
              <a:path w="55880" h="71754">
                <a:moveTo>
                  <a:pt x="31883" y="41900"/>
                </a:moveTo>
                <a:lnTo>
                  <a:pt x="27672" y="41900"/>
                </a:lnTo>
                <a:lnTo>
                  <a:pt x="28875" y="47887"/>
                </a:lnTo>
                <a:lnTo>
                  <a:pt x="31281" y="54466"/>
                </a:lnTo>
                <a:lnTo>
                  <a:pt x="34289" y="59852"/>
                </a:lnTo>
                <a:lnTo>
                  <a:pt x="37297" y="64047"/>
                </a:lnTo>
                <a:lnTo>
                  <a:pt x="39101" y="65839"/>
                </a:lnTo>
                <a:lnTo>
                  <a:pt x="39101" y="65239"/>
                </a:lnTo>
                <a:lnTo>
                  <a:pt x="38500" y="64047"/>
                </a:lnTo>
                <a:lnTo>
                  <a:pt x="37297" y="62254"/>
                </a:lnTo>
                <a:lnTo>
                  <a:pt x="34890" y="55667"/>
                </a:lnTo>
                <a:lnTo>
                  <a:pt x="33086" y="49079"/>
                </a:lnTo>
                <a:lnTo>
                  <a:pt x="32003" y="43693"/>
                </a:lnTo>
                <a:lnTo>
                  <a:pt x="31883" y="41900"/>
                </a:lnTo>
                <a:close/>
              </a:path>
              <a:path w="55880" h="71754">
                <a:moveTo>
                  <a:pt x="49328" y="19153"/>
                </a:moveTo>
                <a:lnTo>
                  <a:pt x="40906" y="19153"/>
                </a:lnTo>
                <a:lnTo>
                  <a:pt x="44515" y="22747"/>
                </a:lnTo>
                <a:lnTo>
                  <a:pt x="48727" y="28133"/>
                </a:lnTo>
                <a:lnTo>
                  <a:pt x="51734" y="34120"/>
                </a:lnTo>
                <a:lnTo>
                  <a:pt x="53538" y="42500"/>
                </a:lnTo>
                <a:lnTo>
                  <a:pt x="53538" y="45494"/>
                </a:lnTo>
                <a:lnTo>
                  <a:pt x="54742" y="45494"/>
                </a:lnTo>
                <a:lnTo>
                  <a:pt x="55344" y="43693"/>
                </a:lnTo>
                <a:lnTo>
                  <a:pt x="55251" y="40699"/>
                </a:lnTo>
                <a:lnTo>
                  <a:pt x="54140" y="33520"/>
                </a:lnTo>
                <a:lnTo>
                  <a:pt x="52335" y="25140"/>
                </a:lnTo>
                <a:lnTo>
                  <a:pt x="49328" y="19153"/>
                </a:lnTo>
                <a:close/>
              </a:path>
              <a:path w="55880" h="71754">
                <a:moveTo>
                  <a:pt x="7218" y="41900"/>
                </a:moveTo>
                <a:lnTo>
                  <a:pt x="0" y="41900"/>
                </a:lnTo>
                <a:lnTo>
                  <a:pt x="601" y="42500"/>
                </a:lnTo>
                <a:lnTo>
                  <a:pt x="4812" y="42500"/>
                </a:lnTo>
                <a:lnTo>
                  <a:pt x="7218" y="41900"/>
                </a:lnTo>
                <a:close/>
              </a:path>
              <a:path w="55880" h="71754">
                <a:moveTo>
                  <a:pt x="48122" y="17352"/>
                </a:moveTo>
                <a:lnTo>
                  <a:pt x="31281" y="17352"/>
                </a:lnTo>
                <a:lnTo>
                  <a:pt x="34289" y="17952"/>
                </a:lnTo>
                <a:lnTo>
                  <a:pt x="31883" y="22747"/>
                </a:lnTo>
                <a:lnTo>
                  <a:pt x="29476" y="28133"/>
                </a:lnTo>
                <a:lnTo>
                  <a:pt x="27070" y="32919"/>
                </a:lnTo>
                <a:lnTo>
                  <a:pt x="24663" y="35313"/>
                </a:lnTo>
                <a:lnTo>
                  <a:pt x="22859" y="35913"/>
                </a:lnTo>
                <a:lnTo>
                  <a:pt x="19851" y="37105"/>
                </a:lnTo>
                <a:lnTo>
                  <a:pt x="16843" y="37706"/>
                </a:lnTo>
                <a:lnTo>
                  <a:pt x="13233" y="38906"/>
                </a:lnTo>
                <a:lnTo>
                  <a:pt x="9625" y="39507"/>
                </a:lnTo>
                <a:lnTo>
                  <a:pt x="3609" y="40699"/>
                </a:lnTo>
                <a:lnTo>
                  <a:pt x="1804" y="41299"/>
                </a:lnTo>
                <a:lnTo>
                  <a:pt x="601" y="41900"/>
                </a:lnTo>
                <a:lnTo>
                  <a:pt x="9625" y="41900"/>
                </a:lnTo>
                <a:lnTo>
                  <a:pt x="12632" y="41299"/>
                </a:lnTo>
                <a:lnTo>
                  <a:pt x="15039" y="40699"/>
                </a:lnTo>
                <a:lnTo>
                  <a:pt x="18046" y="40699"/>
                </a:lnTo>
                <a:lnTo>
                  <a:pt x="21054" y="40099"/>
                </a:lnTo>
                <a:lnTo>
                  <a:pt x="23460" y="39507"/>
                </a:lnTo>
                <a:lnTo>
                  <a:pt x="31883" y="39507"/>
                </a:lnTo>
                <a:lnTo>
                  <a:pt x="40906" y="19153"/>
                </a:lnTo>
                <a:lnTo>
                  <a:pt x="49328" y="19153"/>
                </a:lnTo>
                <a:lnTo>
                  <a:pt x="48122" y="17352"/>
                </a:lnTo>
                <a:close/>
              </a:path>
              <a:path w="55880" h="71754">
                <a:moveTo>
                  <a:pt x="55344" y="0"/>
                </a:moveTo>
                <a:lnTo>
                  <a:pt x="52335" y="592"/>
                </a:lnTo>
                <a:lnTo>
                  <a:pt x="49930" y="1192"/>
                </a:lnTo>
                <a:lnTo>
                  <a:pt x="46921" y="1792"/>
                </a:lnTo>
                <a:lnTo>
                  <a:pt x="43914" y="1792"/>
                </a:lnTo>
                <a:lnTo>
                  <a:pt x="43313" y="4786"/>
                </a:lnTo>
                <a:lnTo>
                  <a:pt x="41507" y="8380"/>
                </a:lnTo>
                <a:lnTo>
                  <a:pt x="39101" y="11373"/>
                </a:lnTo>
                <a:lnTo>
                  <a:pt x="36093" y="12565"/>
                </a:lnTo>
                <a:lnTo>
                  <a:pt x="33086" y="13166"/>
                </a:lnTo>
                <a:lnTo>
                  <a:pt x="29476" y="13166"/>
                </a:lnTo>
                <a:lnTo>
                  <a:pt x="25867" y="14367"/>
                </a:lnTo>
                <a:lnTo>
                  <a:pt x="21656" y="14959"/>
                </a:lnTo>
                <a:lnTo>
                  <a:pt x="17445" y="16159"/>
                </a:lnTo>
                <a:lnTo>
                  <a:pt x="13836" y="17952"/>
                </a:lnTo>
                <a:lnTo>
                  <a:pt x="10828" y="19153"/>
                </a:lnTo>
                <a:lnTo>
                  <a:pt x="9023" y="20946"/>
                </a:lnTo>
                <a:lnTo>
                  <a:pt x="8422" y="22146"/>
                </a:lnTo>
                <a:lnTo>
                  <a:pt x="12031" y="20946"/>
                </a:lnTo>
                <a:lnTo>
                  <a:pt x="14437" y="19753"/>
                </a:lnTo>
                <a:lnTo>
                  <a:pt x="17445" y="19153"/>
                </a:lnTo>
                <a:lnTo>
                  <a:pt x="20453" y="17952"/>
                </a:lnTo>
                <a:lnTo>
                  <a:pt x="24062" y="17352"/>
                </a:lnTo>
                <a:lnTo>
                  <a:pt x="48122" y="17352"/>
                </a:lnTo>
                <a:lnTo>
                  <a:pt x="46921" y="15559"/>
                </a:lnTo>
                <a:lnTo>
                  <a:pt x="49328" y="11965"/>
                </a:lnTo>
                <a:lnTo>
                  <a:pt x="54140" y="3585"/>
                </a:lnTo>
                <a:lnTo>
                  <a:pt x="55344" y="0"/>
                </a:lnTo>
                <a:close/>
              </a:path>
            </a:pathLst>
          </a:custGeom>
          <a:solidFill>
            <a:srgbClr val="004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2076040" y="3390588"/>
            <a:ext cx="79375" cy="60960"/>
          </a:xfrm>
          <a:custGeom>
            <a:avLst/>
            <a:gdLst/>
            <a:ahLst/>
            <a:cxnLst/>
            <a:rect l="l" t="t" r="r" b="b"/>
            <a:pathLst>
              <a:path w="79375" h="60960">
                <a:moveTo>
                  <a:pt x="58956" y="37114"/>
                </a:moveTo>
                <a:lnTo>
                  <a:pt x="44514" y="37114"/>
                </a:lnTo>
                <a:lnTo>
                  <a:pt x="45121" y="37714"/>
                </a:lnTo>
                <a:lnTo>
                  <a:pt x="47528" y="39507"/>
                </a:lnTo>
                <a:lnTo>
                  <a:pt x="51733" y="42500"/>
                </a:lnTo>
                <a:lnTo>
                  <a:pt x="55347" y="44893"/>
                </a:lnTo>
                <a:lnTo>
                  <a:pt x="57753" y="46694"/>
                </a:lnTo>
                <a:lnTo>
                  <a:pt x="57153" y="49680"/>
                </a:lnTo>
                <a:lnTo>
                  <a:pt x="57153" y="52673"/>
                </a:lnTo>
                <a:lnTo>
                  <a:pt x="58352" y="55667"/>
                </a:lnTo>
                <a:lnTo>
                  <a:pt x="60759" y="58660"/>
                </a:lnTo>
                <a:lnTo>
                  <a:pt x="64373" y="60461"/>
                </a:lnTo>
                <a:lnTo>
                  <a:pt x="68578" y="60461"/>
                </a:lnTo>
                <a:lnTo>
                  <a:pt x="72191" y="59260"/>
                </a:lnTo>
                <a:lnTo>
                  <a:pt x="75797" y="56867"/>
                </a:lnTo>
                <a:lnTo>
                  <a:pt x="77604" y="53874"/>
                </a:lnTo>
                <a:lnTo>
                  <a:pt x="78803" y="49680"/>
                </a:lnTo>
                <a:lnTo>
                  <a:pt x="77604" y="45494"/>
                </a:lnTo>
                <a:lnTo>
                  <a:pt x="75797" y="41900"/>
                </a:lnTo>
                <a:lnTo>
                  <a:pt x="73545" y="40107"/>
                </a:lnTo>
                <a:lnTo>
                  <a:pt x="61358" y="40107"/>
                </a:lnTo>
                <a:lnTo>
                  <a:pt x="60759" y="39507"/>
                </a:lnTo>
                <a:lnTo>
                  <a:pt x="59560" y="38906"/>
                </a:lnTo>
                <a:lnTo>
                  <a:pt x="58352" y="37714"/>
                </a:lnTo>
                <a:lnTo>
                  <a:pt x="58956" y="37114"/>
                </a:lnTo>
                <a:close/>
              </a:path>
              <a:path w="79375" h="60960">
                <a:moveTo>
                  <a:pt x="52341" y="23947"/>
                </a:moveTo>
                <a:lnTo>
                  <a:pt x="49934" y="24539"/>
                </a:lnTo>
                <a:lnTo>
                  <a:pt x="47528" y="26340"/>
                </a:lnTo>
                <a:lnTo>
                  <a:pt x="45721" y="28734"/>
                </a:lnTo>
                <a:lnTo>
                  <a:pt x="16844" y="28734"/>
                </a:lnTo>
                <a:lnTo>
                  <a:pt x="18052" y="31127"/>
                </a:lnTo>
                <a:lnTo>
                  <a:pt x="22864" y="34721"/>
                </a:lnTo>
                <a:lnTo>
                  <a:pt x="25870" y="35321"/>
                </a:lnTo>
                <a:lnTo>
                  <a:pt x="24063" y="36513"/>
                </a:lnTo>
                <a:lnTo>
                  <a:pt x="22864" y="37714"/>
                </a:lnTo>
                <a:lnTo>
                  <a:pt x="21657" y="39507"/>
                </a:lnTo>
                <a:lnTo>
                  <a:pt x="20458" y="40707"/>
                </a:lnTo>
                <a:lnTo>
                  <a:pt x="33089" y="58060"/>
                </a:lnTo>
                <a:lnTo>
                  <a:pt x="35496" y="57468"/>
                </a:lnTo>
                <a:lnTo>
                  <a:pt x="45721" y="46694"/>
                </a:lnTo>
                <a:lnTo>
                  <a:pt x="45721" y="42500"/>
                </a:lnTo>
                <a:lnTo>
                  <a:pt x="43914" y="38306"/>
                </a:lnTo>
                <a:lnTo>
                  <a:pt x="43914" y="37114"/>
                </a:lnTo>
                <a:lnTo>
                  <a:pt x="58956" y="37114"/>
                </a:lnTo>
                <a:lnTo>
                  <a:pt x="59560" y="36513"/>
                </a:lnTo>
                <a:lnTo>
                  <a:pt x="60159" y="34721"/>
                </a:lnTo>
                <a:lnTo>
                  <a:pt x="60759" y="33520"/>
                </a:lnTo>
                <a:lnTo>
                  <a:pt x="60759" y="29334"/>
                </a:lnTo>
                <a:lnTo>
                  <a:pt x="58952" y="27533"/>
                </a:lnTo>
                <a:lnTo>
                  <a:pt x="58352" y="26340"/>
                </a:lnTo>
                <a:lnTo>
                  <a:pt x="57153" y="25740"/>
                </a:lnTo>
                <a:lnTo>
                  <a:pt x="55347" y="24539"/>
                </a:lnTo>
                <a:lnTo>
                  <a:pt x="52341" y="23947"/>
                </a:lnTo>
                <a:close/>
              </a:path>
              <a:path w="79375" h="60960">
                <a:moveTo>
                  <a:pt x="69185" y="38306"/>
                </a:moveTo>
                <a:lnTo>
                  <a:pt x="64972" y="38306"/>
                </a:lnTo>
                <a:lnTo>
                  <a:pt x="61358" y="40107"/>
                </a:lnTo>
                <a:lnTo>
                  <a:pt x="73545" y="40107"/>
                </a:lnTo>
                <a:lnTo>
                  <a:pt x="72791" y="39507"/>
                </a:lnTo>
                <a:lnTo>
                  <a:pt x="69185" y="38306"/>
                </a:lnTo>
                <a:close/>
              </a:path>
              <a:path w="79375" h="60960">
                <a:moveTo>
                  <a:pt x="27069" y="0"/>
                </a:moveTo>
                <a:lnTo>
                  <a:pt x="21058" y="0"/>
                </a:lnTo>
                <a:lnTo>
                  <a:pt x="15645" y="3593"/>
                </a:lnTo>
                <a:lnTo>
                  <a:pt x="13838" y="6587"/>
                </a:lnTo>
                <a:lnTo>
                  <a:pt x="13838" y="13166"/>
                </a:lnTo>
                <a:lnTo>
                  <a:pt x="12031" y="13166"/>
                </a:lnTo>
                <a:lnTo>
                  <a:pt x="10832" y="13766"/>
                </a:lnTo>
                <a:lnTo>
                  <a:pt x="9026" y="13766"/>
                </a:lnTo>
                <a:lnTo>
                  <a:pt x="5412" y="15567"/>
                </a:lnTo>
                <a:lnTo>
                  <a:pt x="0" y="26941"/>
                </a:lnTo>
                <a:lnTo>
                  <a:pt x="607" y="28734"/>
                </a:lnTo>
                <a:lnTo>
                  <a:pt x="1806" y="31127"/>
                </a:lnTo>
                <a:lnTo>
                  <a:pt x="4213" y="33520"/>
                </a:lnTo>
                <a:lnTo>
                  <a:pt x="7219" y="34721"/>
                </a:lnTo>
                <a:lnTo>
                  <a:pt x="12031" y="35321"/>
                </a:lnTo>
                <a:lnTo>
                  <a:pt x="15037" y="34120"/>
                </a:lnTo>
                <a:lnTo>
                  <a:pt x="16245" y="31727"/>
                </a:lnTo>
                <a:lnTo>
                  <a:pt x="16844" y="28734"/>
                </a:lnTo>
                <a:lnTo>
                  <a:pt x="45721" y="28734"/>
                </a:lnTo>
                <a:lnTo>
                  <a:pt x="45721" y="28133"/>
                </a:lnTo>
                <a:lnTo>
                  <a:pt x="45121" y="27533"/>
                </a:lnTo>
                <a:lnTo>
                  <a:pt x="45121" y="26941"/>
                </a:lnTo>
                <a:lnTo>
                  <a:pt x="44514" y="26340"/>
                </a:lnTo>
                <a:lnTo>
                  <a:pt x="45721" y="25740"/>
                </a:lnTo>
                <a:lnTo>
                  <a:pt x="47528" y="24539"/>
                </a:lnTo>
                <a:lnTo>
                  <a:pt x="38502" y="24539"/>
                </a:lnTo>
                <a:lnTo>
                  <a:pt x="38502" y="23347"/>
                </a:lnTo>
                <a:lnTo>
                  <a:pt x="39101" y="22146"/>
                </a:lnTo>
                <a:lnTo>
                  <a:pt x="38502" y="19153"/>
                </a:lnTo>
                <a:lnTo>
                  <a:pt x="36695" y="16159"/>
                </a:lnTo>
                <a:lnTo>
                  <a:pt x="33689" y="14967"/>
                </a:lnTo>
                <a:lnTo>
                  <a:pt x="31283" y="14367"/>
                </a:lnTo>
                <a:lnTo>
                  <a:pt x="34289" y="10773"/>
                </a:lnTo>
                <a:lnTo>
                  <a:pt x="34289" y="6587"/>
                </a:lnTo>
                <a:lnTo>
                  <a:pt x="32490" y="2393"/>
                </a:lnTo>
                <a:lnTo>
                  <a:pt x="28876" y="600"/>
                </a:lnTo>
                <a:lnTo>
                  <a:pt x="27069" y="0"/>
                </a:lnTo>
                <a:close/>
              </a:path>
              <a:path w="79375" h="60960">
                <a:moveTo>
                  <a:pt x="49326" y="2993"/>
                </a:moveTo>
                <a:lnTo>
                  <a:pt x="46920" y="3593"/>
                </a:lnTo>
                <a:lnTo>
                  <a:pt x="44514" y="4786"/>
                </a:lnTo>
                <a:lnTo>
                  <a:pt x="43315" y="5986"/>
                </a:lnTo>
                <a:lnTo>
                  <a:pt x="42107" y="9580"/>
                </a:lnTo>
                <a:lnTo>
                  <a:pt x="42107" y="12574"/>
                </a:lnTo>
                <a:lnTo>
                  <a:pt x="42715" y="14967"/>
                </a:lnTo>
                <a:lnTo>
                  <a:pt x="43914" y="17960"/>
                </a:lnTo>
                <a:lnTo>
                  <a:pt x="43315" y="19753"/>
                </a:lnTo>
                <a:lnTo>
                  <a:pt x="42107" y="20954"/>
                </a:lnTo>
                <a:lnTo>
                  <a:pt x="40908" y="22747"/>
                </a:lnTo>
                <a:lnTo>
                  <a:pt x="39709" y="23947"/>
                </a:lnTo>
                <a:lnTo>
                  <a:pt x="38502" y="24539"/>
                </a:lnTo>
                <a:lnTo>
                  <a:pt x="47528" y="24539"/>
                </a:lnTo>
                <a:lnTo>
                  <a:pt x="48727" y="22747"/>
                </a:lnTo>
                <a:lnTo>
                  <a:pt x="50534" y="21546"/>
                </a:lnTo>
                <a:lnTo>
                  <a:pt x="58365" y="21546"/>
                </a:lnTo>
                <a:lnTo>
                  <a:pt x="60159" y="20954"/>
                </a:lnTo>
                <a:lnTo>
                  <a:pt x="61358" y="18552"/>
                </a:lnTo>
                <a:lnTo>
                  <a:pt x="62566" y="16760"/>
                </a:lnTo>
                <a:lnTo>
                  <a:pt x="63165" y="14967"/>
                </a:lnTo>
                <a:lnTo>
                  <a:pt x="63165" y="11973"/>
                </a:lnTo>
                <a:lnTo>
                  <a:pt x="62566" y="8980"/>
                </a:lnTo>
                <a:lnTo>
                  <a:pt x="61358" y="7187"/>
                </a:lnTo>
                <a:lnTo>
                  <a:pt x="59560" y="5386"/>
                </a:lnTo>
                <a:lnTo>
                  <a:pt x="57153" y="4194"/>
                </a:lnTo>
                <a:lnTo>
                  <a:pt x="54747" y="3593"/>
                </a:lnTo>
                <a:lnTo>
                  <a:pt x="52341" y="3593"/>
                </a:lnTo>
                <a:lnTo>
                  <a:pt x="49326" y="2993"/>
                </a:lnTo>
                <a:close/>
              </a:path>
              <a:path w="79375" h="60960">
                <a:moveTo>
                  <a:pt x="58365" y="21546"/>
                </a:moveTo>
                <a:lnTo>
                  <a:pt x="50534" y="21546"/>
                </a:lnTo>
                <a:lnTo>
                  <a:pt x="56546" y="22146"/>
                </a:lnTo>
                <a:lnTo>
                  <a:pt x="58365" y="21546"/>
                </a:lnTo>
                <a:close/>
              </a:path>
              <a:path w="79375" h="60960">
                <a:moveTo>
                  <a:pt x="61371" y="7187"/>
                </a:moveTo>
                <a:lnTo>
                  <a:pt x="61966" y="7779"/>
                </a:lnTo>
                <a:lnTo>
                  <a:pt x="61371" y="7187"/>
                </a:lnTo>
                <a:close/>
              </a:path>
            </a:pathLst>
          </a:custGeom>
          <a:solidFill>
            <a:srgbClr val="FFFF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2011674" y="3335521"/>
            <a:ext cx="73660" cy="71755"/>
          </a:xfrm>
          <a:custGeom>
            <a:avLst/>
            <a:gdLst/>
            <a:ahLst/>
            <a:cxnLst/>
            <a:rect l="l" t="t" r="r" b="b"/>
            <a:pathLst>
              <a:path w="73660" h="71754">
                <a:moveTo>
                  <a:pt x="71582" y="65839"/>
                </a:moveTo>
                <a:lnTo>
                  <a:pt x="63166" y="65839"/>
                </a:lnTo>
                <a:lnTo>
                  <a:pt x="65572" y="66440"/>
                </a:lnTo>
                <a:lnTo>
                  <a:pt x="67379" y="68232"/>
                </a:lnTo>
                <a:lnTo>
                  <a:pt x="69178" y="71226"/>
                </a:lnTo>
                <a:lnTo>
                  <a:pt x="69777" y="70634"/>
                </a:lnTo>
                <a:lnTo>
                  <a:pt x="73391" y="68833"/>
                </a:lnTo>
                <a:lnTo>
                  <a:pt x="72184" y="67040"/>
                </a:lnTo>
                <a:lnTo>
                  <a:pt x="71582" y="65839"/>
                </a:lnTo>
                <a:close/>
              </a:path>
              <a:path w="73660" h="71754">
                <a:moveTo>
                  <a:pt x="57747" y="48479"/>
                </a:moveTo>
                <a:lnTo>
                  <a:pt x="46320" y="48479"/>
                </a:lnTo>
                <a:lnTo>
                  <a:pt x="54740" y="56859"/>
                </a:lnTo>
                <a:lnTo>
                  <a:pt x="57754" y="60453"/>
                </a:lnTo>
                <a:lnTo>
                  <a:pt x="54740" y="61653"/>
                </a:lnTo>
                <a:lnTo>
                  <a:pt x="50531" y="62846"/>
                </a:lnTo>
                <a:lnTo>
                  <a:pt x="45718" y="63446"/>
                </a:lnTo>
                <a:lnTo>
                  <a:pt x="37898" y="63446"/>
                </a:lnTo>
                <a:lnTo>
                  <a:pt x="38500" y="64647"/>
                </a:lnTo>
                <a:lnTo>
                  <a:pt x="40304" y="65839"/>
                </a:lnTo>
                <a:lnTo>
                  <a:pt x="43914" y="67040"/>
                </a:lnTo>
                <a:lnTo>
                  <a:pt x="57146" y="67040"/>
                </a:lnTo>
                <a:lnTo>
                  <a:pt x="59552" y="66440"/>
                </a:lnTo>
                <a:lnTo>
                  <a:pt x="63166" y="65839"/>
                </a:lnTo>
                <a:lnTo>
                  <a:pt x="71582" y="65839"/>
                </a:lnTo>
                <a:lnTo>
                  <a:pt x="70985" y="64647"/>
                </a:lnTo>
                <a:lnTo>
                  <a:pt x="70181" y="63446"/>
                </a:lnTo>
                <a:lnTo>
                  <a:pt x="41508" y="63446"/>
                </a:lnTo>
                <a:lnTo>
                  <a:pt x="38500" y="62846"/>
                </a:lnTo>
                <a:lnTo>
                  <a:pt x="69779" y="62846"/>
                </a:lnTo>
                <a:lnTo>
                  <a:pt x="68578" y="61053"/>
                </a:lnTo>
                <a:lnTo>
                  <a:pt x="69777" y="59260"/>
                </a:lnTo>
                <a:lnTo>
                  <a:pt x="70783" y="56267"/>
                </a:lnTo>
                <a:lnTo>
                  <a:pt x="63766" y="56267"/>
                </a:lnTo>
                <a:lnTo>
                  <a:pt x="61959" y="53874"/>
                </a:lnTo>
                <a:lnTo>
                  <a:pt x="60160" y="50880"/>
                </a:lnTo>
                <a:lnTo>
                  <a:pt x="57747" y="48479"/>
                </a:lnTo>
                <a:close/>
              </a:path>
              <a:path w="73660" h="71754">
                <a:moveTo>
                  <a:pt x="70985" y="46086"/>
                </a:moveTo>
                <a:lnTo>
                  <a:pt x="69777" y="46686"/>
                </a:lnTo>
                <a:lnTo>
                  <a:pt x="69178" y="47887"/>
                </a:lnTo>
                <a:lnTo>
                  <a:pt x="68578" y="49680"/>
                </a:lnTo>
                <a:lnTo>
                  <a:pt x="66172" y="54466"/>
                </a:lnTo>
                <a:lnTo>
                  <a:pt x="63766" y="56267"/>
                </a:lnTo>
                <a:lnTo>
                  <a:pt x="70783" y="56267"/>
                </a:lnTo>
                <a:lnTo>
                  <a:pt x="70985" y="55667"/>
                </a:lnTo>
                <a:lnTo>
                  <a:pt x="72184" y="52673"/>
                </a:lnTo>
                <a:lnTo>
                  <a:pt x="72792" y="49079"/>
                </a:lnTo>
                <a:lnTo>
                  <a:pt x="72184" y="46686"/>
                </a:lnTo>
                <a:lnTo>
                  <a:pt x="70985" y="46086"/>
                </a:lnTo>
                <a:close/>
              </a:path>
              <a:path w="73660" h="71754">
                <a:moveTo>
                  <a:pt x="15640" y="45485"/>
                </a:moveTo>
                <a:lnTo>
                  <a:pt x="14437" y="45485"/>
                </a:lnTo>
                <a:lnTo>
                  <a:pt x="14437" y="46686"/>
                </a:lnTo>
                <a:lnTo>
                  <a:pt x="16242" y="48479"/>
                </a:lnTo>
                <a:lnTo>
                  <a:pt x="18649" y="49680"/>
                </a:lnTo>
                <a:lnTo>
                  <a:pt x="25867" y="50880"/>
                </a:lnTo>
                <a:lnTo>
                  <a:pt x="30680" y="50880"/>
                </a:lnTo>
                <a:lnTo>
                  <a:pt x="43313" y="49079"/>
                </a:lnTo>
                <a:lnTo>
                  <a:pt x="46320" y="48479"/>
                </a:lnTo>
                <a:lnTo>
                  <a:pt x="57747" y="48479"/>
                </a:lnTo>
                <a:lnTo>
                  <a:pt x="55945" y="46686"/>
                </a:lnTo>
                <a:lnTo>
                  <a:pt x="20453" y="46686"/>
                </a:lnTo>
                <a:lnTo>
                  <a:pt x="15640" y="45485"/>
                </a:lnTo>
                <a:close/>
              </a:path>
              <a:path w="73660" h="71754">
                <a:moveTo>
                  <a:pt x="38599" y="32919"/>
                </a:moveTo>
                <a:lnTo>
                  <a:pt x="29477" y="32919"/>
                </a:lnTo>
                <a:lnTo>
                  <a:pt x="32484" y="34712"/>
                </a:lnTo>
                <a:lnTo>
                  <a:pt x="35493" y="37105"/>
                </a:lnTo>
                <a:lnTo>
                  <a:pt x="37898" y="40099"/>
                </a:lnTo>
                <a:lnTo>
                  <a:pt x="39703" y="43092"/>
                </a:lnTo>
                <a:lnTo>
                  <a:pt x="37297" y="44293"/>
                </a:lnTo>
                <a:lnTo>
                  <a:pt x="34891" y="44893"/>
                </a:lnTo>
                <a:lnTo>
                  <a:pt x="25867" y="46686"/>
                </a:lnTo>
                <a:lnTo>
                  <a:pt x="55945" y="46686"/>
                </a:lnTo>
                <a:lnTo>
                  <a:pt x="53540" y="44293"/>
                </a:lnTo>
                <a:lnTo>
                  <a:pt x="55947" y="39507"/>
                </a:lnTo>
                <a:lnTo>
                  <a:pt x="55947" y="38306"/>
                </a:lnTo>
                <a:lnTo>
                  <a:pt x="43914" y="38306"/>
                </a:lnTo>
                <a:lnTo>
                  <a:pt x="41508" y="36513"/>
                </a:lnTo>
                <a:lnTo>
                  <a:pt x="39101" y="33520"/>
                </a:lnTo>
                <a:lnTo>
                  <a:pt x="38599" y="32919"/>
                </a:lnTo>
                <a:close/>
              </a:path>
              <a:path w="73660" h="71754">
                <a:moveTo>
                  <a:pt x="52336" y="17352"/>
                </a:moveTo>
                <a:lnTo>
                  <a:pt x="51734" y="19153"/>
                </a:lnTo>
                <a:lnTo>
                  <a:pt x="52251" y="22747"/>
                </a:lnTo>
                <a:lnTo>
                  <a:pt x="52336" y="28725"/>
                </a:lnTo>
                <a:lnTo>
                  <a:pt x="50531" y="33520"/>
                </a:lnTo>
                <a:lnTo>
                  <a:pt x="47524" y="37105"/>
                </a:lnTo>
                <a:lnTo>
                  <a:pt x="43914" y="38306"/>
                </a:lnTo>
                <a:lnTo>
                  <a:pt x="55947" y="38306"/>
                </a:lnTo>
                <a:lnTo>
                  <a:pt x="55892" y="32319"/>
                </a:lnTo>
                <a:lnTo>
                  <a:pt x="55347" y="26332"/>
                </a:lnTo>
                <a:lnTo>
                  <a:pt x="54140" y="20345"/>
                </a:lnTo>
                <a:lnTo>
                  <a:pt x="52941" y="17952"/>
                </a:lnTo>
                <a:lnTo>
                  <a:pt x="52336" y="17352"/>
                </a:lnTo>
                <a:close/>
              </a:path>
              <a:path w="73660" h="71754">
                <a:moveTo>
                  <a:pt x="0" y="26332"/>
                </a:moveTo>
                <a:lnTo>
                  <a:pt x="21656" y="34712"/>
                </a:lnTo>
                <a:lnTo>
                  <a:pt x="25867" y="34120"/>
                </a:lnTo>
                <a:lnTo>
                  <a:pt x="29477" y="32919"/>
                </a:lnTo>
                <a:lnTo>
                  <a:pt x="38599" y="32919"/>
                </a:lnTo>
                <a:lnTo>
                  <a:pt x="36094" y="29926"/>
                </a:lnTo>
                <a:lnTo>
                  <a:pt x="9625" y="29926"/>
                </a:lnTo>
                <a:lnTo>
                  <a:pt x="6617" y="29326"/>
                </a:lnTo>
                <a:lnTo>
                  <a:pt x="3008" y="28133"/>
                </a:lnTo>
                <a:lnTo>
                  <a:pt x="1203" y="26932"/>
                </a:lnTo>
                <a:lnTo>
                  <a:pt x="0" y="26332"/>
                </a:lnTo>
                <a:close/>
              </a:path>
              <a:path w="73660" h="71754">
                <a:moveTo>
                  <a:pt x="602" y="0"/>
                </a:moveTo>
                <a:lnTo>
                  <a:pt x="602" y="1192"/>
                </a:lnTo>
                <a:lnTo>
                  <a:pt x="1805" y="4185"/>
                </a:lnTo>
                <a:lnTo>
                  <a:pt x="3609" y="6578"/>
                </a:lnTo>
                <a:lnTo>
                  <a:pt x="5414" y="9572"/>
                </a:lnTo>
                <a:lnTo>
                  <a:pt x="8422" y="12565"/>
                </a:lnTo>
                <a:lnTo>
                  <a:pt x="11429" y="16159"/>
                </a:lnTo>
                <a:lnTo>
                  <a:pt x="24063" y="28725"/>
                </a:lnTo>
                <a:lnTo>
                  <a:pt x="21656" y="29326"/>
                </a:lnTo>
                <a:lnTo>
                  <a:pt x="18649" y="29926"/>
                </a:lnTo>
                <a:lnTo>
                  <a:pt x="36094" y="29926"/>
                </a:lnTo>
                <a:lnTo>
                  <a:pt x="33086" y="27533"/>
                </a:lnTo>
                <a:lnTo>
                  <a:pt x="33086" y="23939"/>
                </a:lnTo>
                <a:lnTo>
                  <a:pt x="25266" y="23939"/>
                </a:lnTo>
                <a:lnTo>
                  <a:pt x="23461" y="22747"/>
                </a:lnTo>
                <a:lnTo>
                  <a:pt x="10828" y="10172"/>
                </a:lnTo>
                <a:lnTo>
                  <a:pt x="7820" y="6578"/>
                </a:lnTo>
                <a:lnTo>
                  <a:pt x="5414" y="4185"/>
                </a:lnTo>
                <a:lnTo>
                  <a:pt x="4211" y="2393"/>
                </a:lnTo>
                <a:lnTo>
                  <a:pt x="2406" y="592"/>
                </a:lnTo>
                <a:lnTo>
                  <a:pt x="602" y="0"/>
                </a:lnTo>
                <a:close/>
              </a:path>
              <a:path w="73660" h="71754">
                <a:moveTo>
                  <a:pt x="28273" y="4185"/>
                </a:moveTo>
                <a:lnTo>
                  <a:pt x="27672" y="5986"/>
                </a:lnTo>
                <a:lnTo>
                  <a:pt x="28273" y="8380"/>
                </a:lnTo>
                <a:lnTo>
                  <a:pt x="28875" y="11965"/>
                </a:lnTo>
                <a:lnTo>
                  <a:pt x="28273" y="16159"/>
                </a:lnTo>
                <a:lnTo>
                  <a:pt x="27070" y="20345"/>
                </a:lnTo>
                <a:lnTo>
                  <a:pt x="25266" y="23939"/>
                </a:lnTo>
                <a:lnTo>
                  <a:pt x="33086" y="23939"/>
                </a:lnTo>
                <a:lnTo>
                  <a:pt x="33086" y="19153"/>
                </a:lnTo>
                <a:lnTo>
                  <a:pt x="31883" y="12565"/>
                </a:lnTo>
                <a:lnTo>
                  <a:pt x="30078" y="5986"/>
                </a:lnTo>
                <a:lnTo>
                  <a:pt x="28273" y="4185"/>
                </a:lnTo>
                <a:close/>
              </a:path>
            </a:pathLst>
          </a:custGeom>
          <a:solidFill>
            <a:srgbClr val="B9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2107323" y="3318161"/>
            <a:ext cx="59055" cy="78740"/>
          </a:xfrm>
          <a:custGeom>
            <a:avLst/>
            <a:gdLst/>
            <a:ahLst/>
            <a:cxnLst/>
            <a:rect l="l" t="t" r="r" b="b"/>
            <a:pathLst>
              <a:path w="59055" h="78739">
                <a:moveTo>
                  <a:pt x="1806" y="47286"/>
                </a:moveTo>
                <a:lnTo>
                  <a:pt x="1207" y="47286"/>
                </a:lnTo>
                <a:lnTo>
                  <a:pt x="0" y="49680"/>
                </a:lnTo>
                <a:lnTo>
                  <a:pt x="0" y="59260"/>
                </a:lnTo>
                <a:lnTo>
                  <a:pt x="3613" y="67640"/>
                </a:lnTo>
                <a:lnTo>
                  <a:pt x="7818" y="74820"/>
                </a:lnTo>
                <a:lnTo>
                  <a:pt x="12031" y="78414"/>
                </a:lnTo>
                <a:lnTo>
                  <a:pt x="13230" y="77213"/>
                </a:lnTo>
                <a:lnTo>
                  <a:pt x="15637" y="76021"/>
                </a:lnTo>
                <a:lnTo>
                  <a:pt x="18043" y="75420"/>
                </a:lnTo>
                <a:lnTo>
                  <a:pt x="21257" y="75420"/>
                </a:lnTo>
                <a:lnTo>
                  <a:pt x="21657" y="74219"/>
                </a:lnTo>
                <a:lnTo>
                  <a:pt x="21954" y="73627"/>
                </a:lnTo>
                <a:lnTo>
                  <a:pt x="13230" y="73627"/>
                </a:lnTo>
                <a:lnTo>
                  <a:pt x="8426" y="69433"/>
                </a:lnTo>
                <a:lnTo>
                  <a:pt x="5412" y="63446"/>
                </a:lnTo>
                <a:lnTo>
                  <a:pt x="3613" y="56267"/>
                </a:lnTo>
                <a:lnTo>
                  <a:pt x="3116" y="50880"/>
                </a:lnTo>
                <a:lnTo>
                  <a:pt x="3005" y="47887"/>
                </a:lnTo>
                <a:lnTo>
                  <a:pt x="1806" y="47286"/>
                </a:lnTo>
                <a:close/>
              </a:path>
              <a:path w="59055" h="78739">
                <a:moveTo>
                  <a:pt x="21257" y="75420"/>
                </a:moveTo>
                <a:lnTo>
                  <a:pt x="18043" y="75420"/>
                </a:lnTo>
                <a:lnTo>
                  <a:pt x="21058" y="76021"/>
                </a:lnTo>
                <a:lnTo>
                  <a:pt x="21257" y="75420"/>
                </a:lnTo>
                <a:close/>
              </a:path>
              <a:path w="59055" h="78739">
                <a:moveTo>
                  <a:pt x="14438" y="33520"/>
                </a:moveTo>
                <a:lnTo>
                  <a:pt x="13230" y="34120"/>
                </a:lnTo>
                <a:lnTo>
                  <a:pt x="12751" y="36513"/>
                </a:lnTo>
                <a:lnTo>
                  <a:pt x="12716" y="43092"/>
                </a:lnTo>
                <a:lnTo>
                  <a:pt x="13838" y="50880"/>
                </a:lnTo>
                <a:lnTo>
                  <a:pt x="15637" y="59260"/>
                </a:lnTo>
                <a:lnTo>
                  <a:pt x="18043" y="66440"/>
                </a:lnTo>
                <a:lnTo>
                  <a:pt x="16844" y="67640"/>
                </a:lnTo>
                <a:lnTo>
                  <a:pt x="16245" y="69433"/>
                </a:lnTo>
                <a:lnTo>
                  <a:pt x="15037" y="71826"/>
                </a:lnTo>
                <a:lnTo>
                  <a:pt x="13230" y="73627"/>
                </a:lnTo>
                <a:lnTo>
                  <a:pt x="21954" y="73627"/>
                </a:lnTo>
                <a:lnTo>
                  <a:pt x="22856" y="71826"/>
                </a:lnTo>
                <a:lnTo>
                  <a:pt x="24063" y="70034"/>
                </a:lnTo>
                <a:lnTo>
                  <a:pt x="25870" y="68241"/>
                </a:lnTo>
                <a:lnTo>
                  <a:pt x="36095" y="68241"/>
                </a:lnTo>
                <a:lnTo>
                  <a:pt x="43315" y="65839"/>
                </a:lnTo>
                <a:lnTo>
                  <a:pt x="45566" y="64047"/>
                </a:lnTo>
                <a:lnTo>
                  <a:pt x="31283" y="64047"/>
                </a:lnTo>
                <a:lnTo>
                  <a:pt x="26470" y="62846"/>
                </a:lnTo>
                <a:lnTo>
                  <a:pt x="27325" y="59861"/>
                </a:lnTo>
                <a:lnTo>
                  <a:pt x="21058" y="59861"/>
                </a:lnTo>
                <a:lnTo>
                  <a:pt x="18651" y="55667"/>
                </a:lnTo>
                <a:lnTo>
                  <a:pt x="16844" y="49079"/>
                </a:lnTo>
                <a:lnTo>
                  <a:pt x="15746" y="43092"/>
                </a:lnTo>
                <a:lnTo>
                  <a:pt x="15637" y="37114"/>
                </a:lnTo>
                <a:lnTo>
                  <a:pt x="15037" y="34120"/>
                </a:lnTo>
                <a:lnTo>
                  <a:pt x="14438" y="33520"/>
                </a:lnTo>
                <a:close/>
              </a:path>
              <a:path w="59055" h="78739">
                <a:moveTo>
                  <a:pt x="36095" y="68241"/>
                </a:moveTo>
                <a:lnTo>
                  <a:pt x="25870" y="68241"/>
                </a:lnTo>
                <a:lnTo>
                  <a:pt x="28876" y="68833"/>
                </a:lnTo>
                <a:lnTo>
                  <a:pt x="32482" y="68833"/>
                </a:lnTo>
                <a:lnTo>
                  <a:pt x="36095" y="68241"/>
                </a:lnTo>
                <a:close/>
              </a:path>
              <a:path w="59055" h="78739">
                <a:moveTo>
                  <a:pt x="51133" y="54466"/>
                </a:moveTo>
                <a:lnTo>
                  <a:pt x="49926" y="55066"/>
                </a:lnTo>
                <a:lnTo>
                  <a:pt x="46320" y="59861"/>
                </a:lnTo>
                <a:lnTo>
                  <a:pt x="43914" y="61653"/>
                </a:lnTo>
                <a:lnTo>
                  <a:pt x="40908" y="62846"/>
                </a:lnTo>
                <a:lnTo>
                  <a:pt x="34888" y="64047"/>
                </a:lnTo>
                <a:lnTo>
                  <a:pt x="45566" y="64047"/>
                </a:lnTo>
                <a:lnTo>
                  <a:pt x="46320" y="63446"/>
                </a:lnTo>
                <a:lnTo>
                  <a:pt x="48727" y="60453"/>
                </a:lnTo>
                <a:lnTo>
                  <a:pt x="50534" y="57459"/>
                </a:lnTo>
                <a:lnTo>
                  <a:pt x="51133" y="55066"/>
                </a:lnTo>
                <a:lnTo>
                  <a:pt x="51133" y="54466"/>
                </a:lnTo>
                <a:close/>
              </a:path>
              <a:path w="59055" h="78739">
                <a:moveTo>
                  <a:pt x="31283" y="8980"/>
                </a:moveTo>
                <a:lnTo>
                  <a:pt x="30683" y="8980"/>
                </a:lnTo>
                <a:lnTo>
                  <a:pt x="28876" y="10172"/>
                </a:lnTo>
                <a:lnTo>
                  <a:pt x="25870" y="16760"/>
                </a:lnTo>
                <a:lnTo>
                  <a:pt x="24663" y="25140"/>
                </a:lnTo>
                <a:lnTo>
                  <a:pt x="25870" y="34120"/>
                </a:lnTo>
                <a:lnTo>
                  <a:pt x="28876" y="43092"/>
                </a:lnTo>
                <a:lnTo>
                  <a:pt x="27669" y="46686"/>
                </a:lnTo>
                <a:lnTo>
                  <a:pt x="25870" y="51481"/>
                </a:lnTo>
                <a:lnTo>
                  <a:pt x="23464" y="56267"/>
                </a:lnTo>
                <a:lnTo>
                  <a:pt x="21058" y="59861"/>
                </a:lnTo>
                <a:lnTo>
                  <a:pt x="27325" y="59861"/>
                </a:lnTo>
                <a:lnTo>
                  <a:pt x="27669" y="58660"/>
                </a:lnTo>
                <a:lnTo>
                  <a:pt x="30075" y="52673"/>
                </a:lnTo>
                <a:lnTo>
                  <a:pt x="33689" y="46686"/>
                </a:lnTo>
                <a:lnTo>
                  <a:pt x="36095" y="41900"/>
                </a:lnTo>
                <a:lnTo>
                  <a:pt x="37902" y="41900"/>
                </a:lnTo>
                <a:lnTo>
                  <a:pt x="40309" y="41299"/>
                </a:lnTo>
                <a:lnTo>
                  <a:pt x="43315" y="40107"/>
                </a:lnTo>
                <a:lnTo>
                  <a:pt x="46920" y="38906"/>
                </a:lnTo>
                <a:lnTo>
                  <a:pt x="49926" y="37114"/>
                </a:lnTo>
                <a:lnTo>
                  <a:pt x="36695" y="37114"/>
                </a:lnTo>
                <a:lnTo>
                  <a:pt x="37420" y="35913"/>
                </a:lnTo>
                <a:lnTo>
                  <a:pt x="31882" y="35913"/>
                </a:lnTo>
                <a:lnTo>
                  <a:pt x="30075" y="31727"/>
                </a:lnTo>
                <a:lnTo>
                  <a:pt x="28995" y="26332"/>
                </a:lnTo>
                <a:lnTo>
                  <a:pt x="28926" y="25140"/>
                </a:lnTo>
                <a:lnTo>
                  <a:pt x="29476" y="18552"/>
                </a:lnTo>
                <a:lnTo>
                  <a:pt x="31283" y="11373"/>
                </a:lnTo>
                <a:lnTo>
                  <a:pt x="31882" y="9572"/>
                </a:lnTo>
                <a:lnTo>
                  <a:pt x="31283" y="8980"/>
                </a:lnTo>
                <a:close/>
              </a:path>
              <a:path w="59055" h="78739">
                <a:moveTo>
                  <a:pt x="58952" y="25140"/>
                </a:moveTo>
                <a:lnTo>
                  <a:pt x="57753" y="25740"/>
                </a:lnTo>
                <a:lnTo>
                  <a:pt x="55347" y="28133"/>
                </a:lnTo>
                <a:lnTo>
                  <a:pt x="53540" y="29326"/>
                </a:lnTo>
                <a:lnTo>
                  <a:pt x="51733" y="31127"/>
                </a:lnTo>
                <a:lnTo>
                  <a:pt x="48727" y="32919"/>
                </a:lnTo>
                <a:lnTo>
                  <a:pt x="39701" y="36513"/>
                </a:lnTo>
                <a:lnTo>
                  <a:pt x="36695" y="37114"/>
                </a:lnTo>
                <a:lnTo>
                  <a:pt x="49926" y="37114"/>
                </a:lnTo>
                <a:lnTo>
                  <a:pt x="52940" y="34712"/>
                </a:lnTo>
                <a:lnTo>
                  <a:pt x="55946" y="31727"/>
                </a:lnTo>
                <a:lnTo>
                  <a:pt x="58352" y="28133"/>
                </a:lnTo>
                <a:lnTo>
                  <a:pt x="58952" y="26332"/>
                </a:lnTo>
                <a:lnTo>
                  <a:pt x="58952" y="25140"/>
                </a:lnTo>
                <a:close/>
              </a:path>
              <a:path w="59055" h="78739">
                <a:moveTo>
                  <a:pt x="52940" y="0"/>
                </a:moveTo>
                <a:lnTo>
                  <a:pt x="39701" y="22146"/>
                </a:lnTo>
                <a:lnTo>
                  <a:pt x="37902" y="26332"/>
                </a:lnTo>
                <a:lnTo>
                  <a:pt x="35496" y="31127"/>
                </a:lnTo>
                <a:lnTo>
                  <a:pt x="31882" y="35913"/>
                </a:lnTo>
                <a:lnTo>
                  <a:pt x="37420" y="35913"/>
                </a:lnTo>
                <a:lnTo>
                  <a:pt x="38502" y="34120"/>
                </a:lnTo>
                <a:lnTo>
                  <a:pt x="40309" y="29926"/>
                </a:lnTo>
                <a:lnTo>
                  <a:pt x="41508" y="25140"/>
                </a:lnTo>
                <a:lnTo>
                  <a:pt x="42107" y="20946"/>
                </a:lnTo>
                <a:lnTo>
                  <a:pt x="42715" y="17360"/>
                </a:lnTo>
                <a:lnTo>
                  <a:pt x="45121" y="12565"/>
                </a:lnTo>
                <a:lnTo>
                  <a:pt x="48727" y="7779"/>
                </a:lnTo>
                <a:lnTo>
                  <a:pt x="52940" y="2393"/>
                </a:lnTo>
                <a:lnTo>
                  <a:pt x="53540" y="600"/>
                </a:lnTo>
                <a:lnTo>
                  <a:pt x="52940" y="0"/>
                </a:lnTo>
                <a:close/>
              </a:path>
            </a:pathLst>
          </a:custGeom>
          <a:solidFill>
            <a:srgbClr val="B9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2136200" y="3406156"/>
            <a:ext cx="94615" cy="43180"/>
          </a:xfrm>
          <a:custGeom>
            <a:avLst/>
            <a:gdLst/>
            <a:ahLst/>
            <a:cxnLst/>
            <a:rect l="l" t="t" r="r" b="b"/>
            <a:pathLst>
              <a:path w="94614" h="43179">
                <a:moveTo>
                  <a:pt x="61961" y="20946"/>
                </a:moveTo>
                <a:lnTo>
                  <a:pt x="39701" y="20946"/>
                </a:lnTo>
                <a:lnTo>
                  <a:pt x="45113" y="21546"/>
                </a:lnTo>
                <a:lnTo>
                  <a:pt x="49326" y="22738"/>
                </a:lnTo>
                <a:lnTo>
                  <a:pt x="52940" y="23939"/>
                </a:lnTo>
                <a:lnTo>
                  <a:pt x="54139" y="28725"/>
                </a:lnTo>
                <a:lnTo>
                  <a:pt x="57745" y="33520"/>
                </a:lnTo>
                <a:lnTo>
                  <a:pt x="62557" y="38306"/>
                </a:lnTo>
                <a:lnTo>
                  <a:pt x="67978" y="41900"/>
                </a:lnTo>
                <a:lnTo>
                  <a:pt x="72183" y="43092"/>
                </a:lnTo>
                <a:lnTo>
                  <a:pt x="75197" y="43092"/>
                </a:lnTo>
                <a:lnTo>
                  <a:pt x="75797" y="42492"/>
                </a:lnTo>
                <a:lnTo>
                  <a:pt x="73990" y="40699"/>
                </a:lnTo>
                <a:lnTo>
                  <a:pt x="67978" y="37105"/>
                </a:lnTo>
                <a:lnTo>
                  <a:pt x="63165" y="32919"/>
                </a:lnTo>
                <a:lnTo>
                  <a:pt x="59551" y="29326"/>
                </a:lnTo>
                <a:lnTo>
                  <a:pt x="58352" y="25732"/>
                </a:lnTo>
                <a:lnTo>
                  <a:pt x="72579" y="25732"/>
                </a:lnTo>
                <a:lnTo>
                  <a:pt x="69777" y="24539"/>
                </a:lnTo>
                <a:lnTo>
                  <a:pt x="65572" y="23339"/>
                </a:lnTo>
                <a:lnTo>
                  <a:pt x="63165" y="22146"/>
                </a:lnTo>
                <a:lnTo>
                  <a:pt x="61358" y="21546"/>
                </a:lnTo>
                <a:lnTo>
                  <a:pt x="61961" y="20946"/>
                </a:lnTo>
                <a:close/>
              </a:path>
              <a:path w="94614" h="43179">
                <a:moveTo>
                  <a:pt x="48127" y="0"/>
                </a:moveTo>
                <a:lnTo>
                  <a:pt x="33081" y="7779"/>
                </a:lnTo>
                <a:lnTo>
                  <a:pt x="30675" y="9572"/>
                </a:lnTo>
                <a:lnTo>
                  <a:pt x="27669" y="12565"/>
                </a:lnTo>
                <a:lnTo>
                  <a:pt x="2406" y="12565"/>
                </a:lnTo>
                <a:lnTo>
                  <a:pt x="0" y="13166"/>
                </a:lnTo>
                <a:lnTo>
                  <a:pt x="599" y="13766"/>
                </a:lnTo>
                <a:lnTo>
                  <a:pt x="599" y="16159"/>
                </a:lnTo>
                <a:lnTo>
                  <a:pt x="12031" y="16159"/>
                </a:lnTo>
                <a:lnTo>
                  <a:pt x="20450" y="17352"/>
                </a:lnTo>
                <a:lnTo>
                  <a:pt x="23456" y="18552"/>
                </a:lnTo>
                <a:lnTo>
                  <a:pt x="25862" y="19153"/>
                </a:lnTo>
                <a:lnTo>
                  <a:pt x="27669" y="20345"/>
                </a:lnTo>
                <a:lnTo>
                  <a:pt x="29476" y="23939"/>
                </a:lnTo>
                <a:lnTo>
                  <a:pt x="31882" y="29326"/>
                </a:lnTo>
                <a:lnTo>
                  <a:pt x="36095" y="34712"/>
                </a:lnTo>
                <a:lnTo>
                  <a:pt x="41508" y="38906"/>
                </a:lnTo>
                <a:lnTo>
                  <a:pt x="44514" y="39507"/>
                </a:lnTo>
                <a:lnTo>
                  <a:pt x="45113" y="38906"/>
                </a:lnTo>
                <a:lnTo>
                  <a:pt x="44514" y="37706"/>
                </a:lnTo>
                <a:lnTo>
                  <a:pt x="42107" y="35313"/>
                </a:lnTo>
                <a:lnTo>
                  <a:pt x="39101" y="31719"/>
                </a:lnTo>
                <a:lnTo>
                  <a:pt x="37294" y="28133"/>
                </a:lnTo>
                <a:lnTo>
                  <a:pt x="36095" y="23939"/>
                </a:lnTo>
                <a:lnTo>
                  <a:pt x="35488" y="20946"/>
                </a:lnTo>
                <a:lnTo>
                  <a:pt x="61961" y="20946"/>
                </a:lnTo>
                <a:lnTo>
                  <a:pt x="64364" y="18552"/>
                </a:lnTo>
                <a:lnTo>
                  <a:pt x="54739" y="18552"/>
                </a:lnTo>
                <a:lnTo>
                  <a:pt x="48727" y="17352"/>
                </a:lnTo>
                <a:lnTo>
                  <a:pt x="45721" y="17352"/>
                </a:lnTo>
                <a:lnTo>
                  <a:pt x="43315" y="16760"/>
                </a:lnTo>
                <a:lnTo>
                  <a:pt x="37894" y="16760"/>
                </a:lnTo>
                <a:lnTo>
                  <a:pt x="37294" y="13166"/>
                </a:lnTo>
                <a:lnTo>
                  <a:pt x="38502" y="8972"/>
                </a:lnTo>
                <a:lnTo>
                  <a:pt x="41508" y="5386"/>
                </a:lnTo>
                <a:lnTo>
                  <a:pt x="45721" y="2985"/>
                </a:lnTo>
                <a:lnTo>
                  <a:pt x="48727" y="1192"/>
                </a:lnTo>
                <a:lnTo>
                  <a:pt x="49326" y="592"/>
                </a:lnTo>
                <a:lnTo>
                  <a:pt x="48127" y="0"/>
                </a:lnTo>
                <a:close/>
              </a:path>
              <a:path w="94614" h="43179">
                <a:moveTo>
                  <a:pt x="72579" y="25732"/>
                </a:moveTo>
                <a:lnTo>
                  <a:pt x="58352" y="25732"/>
                </a:lnTo>
                <a:lnTo>
                  <a:pt x="61958" y="27533"/>
                </a:lnTo>
                <a:lnTo>
                  <a:pt x="66771" y="29326"/>
                </a:lnTo>
                <a:lnTo>
                  <a:pt x="71583" y="29926"/>
                </a:lnTo>
                <a:lnTo>
                  <a:pt x="76996" y="31127"/>
                </a:lnTo>
                <a:lnTo>
                  <a:pt x="81809" y="31719"/>
                </a:lnTo>
                <a:lnTo>
                  <a:pt x="86022" y="32319"/>
                </a:lnTo>
                <a:lnTo>
                  <a:pt x="89636" y="32919"/>
                </a:lnTo>
                <a:lnTo>
                  <a:pt x="93840" y="32919"/>
                </a:lnTo>
                <a:lnTo>
                  <a:pt x="94448" y="31719"/>
                </a:lnTo>
                <a:lnTo>
                  <a:pt x="92641" y="30526"/>
                </a:lnTo>
                <a:lnTo>
                  <a:pt x="90235" y="29926"/>
                </a:lnTo>
                <a:lnTo>
                  <a:pt x="83016" y="28725"/>
                </a:lnTo>
                <a:lnTo>
                  <a:pt x="78203" y="27533"/>
                </a:lnTo>
                <a:lnTo>
                  <a:pt x="73990" y="26332"/>
                </a:lnTo>
                <a:lnTo>
                  <a:pt x="72579" y="25732"/>
                </a:lnTo>
                <a:close/>
              </a:path>
              <a:path w="94614" h="43179">
                <a:moveTo>
                  <a:pt x="72183" y="11373"/>
                </a:moveTo>
                <a:lnTo>
                  <a:pt x="68578" y="11373"/>
                </a:lnTo>
                <a:lnTo>
                  <a:pt x="63765" y="13166"/>
                </a:lnTo>
                <a:lnTo>
                  <a:pt x="59551" y="15559"/>
                </a:lnTo>
                <a:lnTo>
                  <a:pt x="57145" y="18552"/>
                </a:lnTo>
                <a:lnTo>
                  <a:pt x="64364" y="18552"/>
                </a:lnTo>
                <a:lnTo>
                  <a:pt x="67370" y="16760"/>
                </a:lnTo>
                <a:lnTo>
                  <a:pt x="70384" y="15559"/>
                </a:lnTo>
                <a:lnTo>
                  <a:pt x="73390" y="14959"/>
                </a:lnTo>
                <a:lnTo>
                  <a:pt x="75797" y="14358"/>
                </a:lnTo>
                <a:lnTo>
                  <a:pt x="76396" y="13766"/>
                </a:lnTo>
                <a:lnTo>
                  <a:pt x="75197" y="12565"/>
                </a:lnTo>
                <a:lnTo>
                  <a:pt x="72183" y="11373"/>
                </a:lnTo>
                <a:close/>
              </a:path>
            </a:pathLst>
          </a:custGeom>
          <a:solidFill>
            <a:srgbClr val="B9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2126574" y="3444463"/>
            <a:ext cx="77470" cy="87630"/>
          </a:xfrm>
          <a:custGeom>
            <a:avLst/>
            <a:gdLst/>
            <a:ahLst/>
            <a:cxnLst/>
            <a:rect l="l" t="t" r="r" b="b"/>
            <a:pathLst>
              <a:path w="77469" h="87629">
                <a:moveTo>
                  <a:pt x="48121" y="39507"/>
                </a:moveTo>
                <a:lnTo>
                  <a:pt x="41508" y="39507"/>
                </a:lnTo>
                <a:lnTo>
                  <a:pt x="48727" y="46686"/>
                </a:lnTo>
                <a:lnTo>
                  <a:pt x="52940" y="53273"/>
                </a:lnTo>
                <a:lnTo>
                  <a:pt x="58352" y="59861"/>
                </a:lnTo>
                <a:lnTo>
                  <a:pt x="63165" y="67040"/>
                </a:lnTo>
                <a:lnTo>
                  <a:pt x="67978" y="73627"/>
                </a:lnTo>
                <a:lnTo>
                  <a:pt x="71583" y="79614"/>
                </a:lnTo>
                <a:lnTo>
                  <a:pt x="73990" y="83800"/>
                </a:lnTo>
                <a:lnTo>
                  <a:pt x="75797" y="86794"/>
                </a:lnTo>
                <a:lnTo>
                  <a:pt x="76996" y="87394"/>
                </a:lnTo>
                <a:lnTo>
                  <a:pt x="76996" y="85601"/>
                </a:lnTo>
                <a:lnTo>
                  <a:pt x="76396" y="82608"/>
                </a:lnTo>
                <a:lnTo>
                  <a:pt x="74589" y="79014"/>
                </a:lnTo>
                <a:lnTo>
                  <a:pt x="71583" y="73627"/>
                </a:lnTo>
                <a:lnTo>
                  <a:pt x="63165" y="59260"/>
                </a:lnTo>
                <a:lnTo>
                  <a:pt x="57753" y="52073"/>
                </a:lnTo>
                <a:lnTo>
                  <a:pt x="53540" y="45494"/>
                </a:lnTo>
                <a:lnTo>
                  <a:pt x="49326" y="40707"/>
                </a:lnTo>
                <a:lnTo>
                  <a:pt x="48121" y="39507"/>
                </a:lnTo>
                <a:close/>
              </a:path>
              <a:path w="77469" h="87629">
                <a:moveTo>
                  <a:pt x="28062" y="17960"/>
                </a:moveTo>
                <a:lnTo>
                  <a:pt x="19251" y="17960"/>
                </a:lnTo>
                <a:lnTo>
                  <a:pt x="20450" y="18552"/>
                </a:lnTo>
                <a:lnTo>
                  <a:pt x="21058" y="19753"/>
                </a:lnTo>
                <a:lnTo>
                  <a:pt x="22257" y="21546"/>
                </a:lnTo>
                <a:lnTo>
                  <a:pt x="25262" y="24539"/>
                </a:lnTo>
                <a:lnTo>
                  <a:pt x="32482" y="32919"/>
                </a:lnTo>
                <a:lnTo>
                  <a:pt x="34888" y="35913"/>
                </a:lnTo>
                <a:lnTo>
                  <a:pt x="33604" y="43693"/>
                </a:lnTo>
                <a:lnTo>
                  <a:pt x="32655" y="50280"/>
                </a:lnTo>
                <a:lnTo>
                  <a:pt x="32574" y="52073"/>
                </a:lnTo>
                <a:lnTo>
                  <a:pt x="33689" y="59260"/>
                </a:lnTo>
                <a:lnTo>
                  <a:pt x="38502" y="65848"/>
                </a:lnTo>
                <a:lnTo>
                  <a:pt x="37294" y="58060"/>
                </a:lnTo>
                <a:lnTo>
                  <a:pt x="37294" y="50280"/>
                </a:lnTo>
                <a:lnTo>
                  <a:pt x="38502" y="43693"/>
                </a:lnTo>
                <a:lnTo>
                  <a:pt x="41508" y="39507"/>
                </a:lnTo>
                <a:lnTo>
                  <a:pt x="48121" y="39507"/>
                </a:lnTo>
                <a:lnTo>
                  <a:pt x="46320" y="37714"/>
                </a:lnTo>
                <a:lnTo>
                  <a:pt x="48127" y="36513"/>
                </a:lnTo>
                <a:lnTo>
                  <a:pt x="50534" y="34721"/>
                </a:lnTo>
                <a:lnTo>
                  <a:pt x="55347" y="33520"/>
                </a:lnTo>
                <a:lnTo>
                  <a:pt x="57145" y="32919"/>
                </a:lnTo>
                <a:lnTo>
                  <a:pt x="67373" y="32919"/>
                </a:lnTo>
                <a:lnTo>
                  <a:pt x="66771" y="32319"/>
                </a:lnTo>
                <a:lnTo>
                  <a:pt x="42107" y="32319"/>
                </a:lnTo>
                <a:lnTo>
                  <a:pt x="37894" y="28734"/>
                </a:lnTo>
                <a:lnTo>
                  <a:pt x="33689" y="24539"/>
                </a:lnTo>
                <a:lnTo>
                  <a:pt x="29476" y="20954"/>
                </a:lnTo>
                <a:lnTo>
                  <a:pt x="27069" y="18552"/>
                </a:lnTo>
                <a:lnTo>
                  <a:pt x="28062" y="17960"/>
                </a:lnTo>
                <a:close/>
              </a:path>
              <a:path w="77469" h="87629">
                <a:moveTo>
                  <a:pt x="2406" y="0"/>
                </a:moveTo>
                <a:lnTo>
                  <a:pt x="0" y="0"/>
                </a:lnTo>
                <a:lnTo>
                  <a:pt x="3005" y="2393"/>
                </a:lnTo>
                <a:lnTo>
                  <a:pt x="6619" y="6587"/>
                </a:lnTo>
                <a:lnTo>
                  <a:pt x="10225" y="11373"/>
                </a:lnTo>
                <a:lnTo>
                  <a:pt x="12631" y="13766"/>
                </a:lnTo>
                <a:lnTo>
                  <a:pt x="10989" y="19753"/>
                </a:lnTo>
                <a:lnTo>
                  <a:pt x="10862" y="30526"/>
                </a:lnTo>
                <a:lnTo>
                  <a:pt x="11432" y="39507"/>
                </a:lnTo>
                <a:lnTo>
                  <a:pt x="14438" y="46094"/>
                </a:lnTo>
                <a:lnTo>
                  <a:pt x="13931" y="39507"/>
                </a:lnTo>
                <a:lnTo>
                  <a:pt x="14023" y="35913"/>
                </a:lnTo>
                <a:lnTo>
                  <a:pt x="14438" y="30526"/>
                </a:lnTo>
                <a:lnTo>
                  <a:pt x="15637" y="23347"/>
                </a:lnTo>
                <a:lnTo>
                  <a:pt x="18043" y="19153"/>
                </a:lnTo>
                <a:lnTo>
                  <a:pt x="19251" y="17960"/>
                </a:lnTo>
                <a:lnTo>
                  <a:pt x="28062" y="17960"/>
                </a:lnTo>
                <a:lnTo>
                  <a:pt x="30075" y="16760"/>
                </a:lnTo>
                <a:lnTo>
                  <a:pt x="34289" y="16159"/>
                </a:lnTo>
                <a:lnTo>
                  <a:pt x="39101" y="15559"/>
                </a:lnTo>
                <a:lnTo>
                  <a:pt x="45113" y="15559"/>
                </a:lnTo>
                <a:lnTo>
                  <a:pt x="44514" y="14967"/>
                </a:lnTo>
                <a:lnTo>
                  <a:pt x="42107" y="14367"/>
                </a:lnTo>
                <a:lnTo>
                  <a:pt x="40300" y="14367"/>
                </a:lnTo>
                <a:lnTo>
                  <a:pt x="37894" y="13766"/>
                </a:lnTo>
                <a:lnTo>
                  <a:pt x="34888" y="13166"/>
                </a:lnTo>
                <a:lnTo>
                  <a:pt x="31882" y="13166"/>
                </a:lnTo>
                <a:lnTo>
                  <a:pt x="28876" y="12565"/>
                </a:lnTo>
                <a:lnTo>
                  <a:pt x="21657" y="12565"/>
                </a:lnTo>
                <a:lnTo>
                  <a:pt x="19251" y="11973"/>
                </a:lnTo>
                <a:lnTo>
                  <a:pt x="16245" y="10172"/>
                </a:lnTo>
                <a:lnTo>
                  <a:pt x="7219" y="2993"/>
                </a:lnTo>
                <a:lnTo>
                  <a:pt x="4812" y="1200"/>
                </a:lnTo>
                <a:lnTo>
                  <a:pt x="2406" y="0"/>
                </a:lnTo>
                <a:close/>
              </a:path>
              <a:path w="77469" h="87629">
                <a:moveTo>
                  <a:pt x="67373" y="32919"/>
                </a:moveTo>
                <a:lnTo>
                  <a:pt x="59551" y="32919"/>
                </a:lnTo>
                <a:lnTo>
                  <a:pt x="61958" y="33520"/>
                </a:lnTo>
                <a:lnTo>
                  <a:pt x="67978" y="36513"/>
                </a:lnTo>
                <a:lnTo>
                  <a:pt x="69777" y="37114"/>
                </a:lnTo>
                <a:lnTo>
                  <a:pt x="69777" y="36513"/>
                </a:lnTo>
                <a:lnTo>
                  <a:pt x="68578" y="34120"/>
                </a:lnTo>
                <a:lnTo>
                  <a:pt x="67373" y="32919"/>
                </a:lnTo>
                <a:close/>
              </a:path>
              <a:path w="77469" h="87629">
                <a:moveTo>
                  <a:pt x="56546" y="29334"/>
                </a:moveTo>
                <a:lnTo>
                  <a:pt x="52332" y="29334"/>
                </a:lnTo>
                <a:lnTo>
                  <a:pt x="48127" y="29926"/>
                </a:lnTo>
                <a:lnTo>
                  <a:pt x="45113" y="30526"/>
                </a:lnTo>
                <a:lnTo>
                  <a:pt x="42107" y="32319"/>
                </a:lnTo>
                <a:lnTo>
                  <a:pt x="66771" y="32319"/>
                </a:lnTo>
                <a:lnTo>
                  <a:pt x="63765" y="31127"/>
                </a:lnTo>
                <a:lnTo>
                  <a:pt x="60159" y="29926"/>
                </a:lnTo>
                <a:lnTo>
                  <a:pt x="56546" y="29334"/>
                </a:lnTo>
                <a:close/>
              </a:path>
              <a:path w="77469" h="87629">
                <a:moveTo>
                  <a:pt x="45113" y="15559"/>
                </a:moveTo>
                <a:lnTo>
                  <a:pt x="39101" y="15559"/>
                </a:lnTo>
                <a:lnTo>
                  <a:pt x="43315" y="16159"/>
                </a:lnTo>
                <a:lnTo>
                  <a:pt x="45113" y="16760"/>
                </a:lnTo>
                <a:lnTo>
                  <a:pt x="45721" y="16159"/>
                </a:lnTo>
                <a:lnTo>
                  <a:pt x="45113" y="15559"/>
                </a:lnTo>
                <a:close/>
              </a:path>
            </a:pathLst>
          </a:custGeom>
          <a:solidFill>
            <a:srgbClr val="B9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2060401" y="3452242"/>
            <a:ext cx="57785" cy="101600"/>
          </a:xfrm>
          <a:custGeom>
            <a:avLst/>
            <a:gdLst/>
            <a:ahLst/>
            <a:cxnLst/>
            <a:rect l="l" t="t" r="r" b="b"/>
            <a:pathLst>
              <a:path w="57785" h="101600">
                <a:moveTo>
                  <a:pt x="27070" y="68841"/>
                </a:moveTo>
                <a:lnTo>
                  <a:pt x="22257" y="68841"/>
                </a:lnTo>
                <a:lnTo>
                  <a:pt x="21658" y="71835"/>
                </a:lnTo>
                <a:lnTo>
                  <a:pt x="20451" y="75420"/>
                </a:lnTo>
                <a:lnTo>
                  <a:pt x="18652" y="79614"/>
                </a:lnTo>
                <a:lnTo>
                  <a:pt x="16246" y="84401"/>
                </a:lnTo>
                <a:lnTo>
                  <a:pt x="12632" y="88595"/>
                </a:lnTo>
                <a:lnTo>
                  <a:pt x="9626" y="92781"/>
                </a:lnTo>
                <a:lnTo>
                  <a:pt x="6012" y="95774"/>
                </a:lnTo>
                <a:lnTo>
                  <a:pt x="601" y="99368"/>
                </a:lnTo>
                <a:lnTo>
                  <a:pt x="0" y="100560"/>
                </a:lnTo>
                <a:lnTo>
                  <a:pt x="601" y="101161"/>
                </a:lnTo>
                <a:lnTo>
                  <a:pt x="3007" y="100560"/>
                </a:lnTo>
                <a:lnTo>
                  <a:pt x="5413" y="99368"/>
                </a:lnTo>
                <a:lnTo>
                  <a:pt x="25263" y="74828"/>
                </a:lnTo>
                <a:lnTo>
                  <a:pt x="27070" y="68841"/>
                </a:lnTo>
                <a:close/>
              </a:path>
              <a:path w="57785" h="101600">
                <a:moveTo>
                  <a:pt x="35614" y="68841"/>
                </a:moveTo>
                <a:lnTo>
                  <a:pt x="27070" y="68841"/>
                </a:lnTo>
                <a:lnTo>
                  <a:pt x="31283" y="70034"/>
                </a:lnTo>
                <a:lnTo>
                  <a:pt x="34889" y="73027"/>
                </a:lnTo>
                <a:lnTo>
                  <a:pt x="37295" y="77221"/>
                </a:lnTo>
                <a:lnTo>
                  <a:pt x="37295" y="80815"/>
                </a:lnTo>
                <a:lnTo>
                  <a:pt x="36096" y="84401"/>
                </a:lnTo>
                <a:lnTo>
                  <a:pt x="36096" y="86794"/>
                </a:lnTo>
                <a:lnTo>
                  <a:pt x="36696" y="87394"/>
                </a:lnTo>
                <a:lnTo>
                  <a:pt x="38503" y="85601"/>
                </a:lnTo>
                <a:lnTo>
                  <a:pt x="40909" y="82007"/>
                </a:lnTo>
                <a:lnTo>
                  <a:pt x="40909" y="80215"/>
                </a:lnTo>
                <a:lnTo>
                  <a:pt x="40301" y="77822"/>
                </a:lnTo>
                <a:lnTo>
                  <a:pt x="38503" y="73627"/>
                </a:lnTo>
                <a:lnTo>
                  <a:pt x="36096" y="69442"/>
                </a:lnTo>
                <a:lnTo>
                  <a:pt x="35614" y="68841"/>
                </a:lnTo>
                <a:close/>
              </a:path>
              <a:path w="57785" h="101600">
                <a:moveTo>
                  <a:pt x="34889" y="46694"/>
                </a:moveTo>
                <a:lnTo>
                  <a:pt x="28269" y="46694"/>
                </a:lnTo>
                <a:lnTo>
                  <a:pt x="28269" y="52673"/>
                </a:lnTo>
                <a:lnTo>
                  <a:pt x="27070" y="57468"/>
                </a:lnTo>
                <a:lnTo>
                  <a:pt x="25863" y="61653"/>
                </a:lnTo>
                <a:lnTo>
                  <a:pt x="24064" y="64647"/>
                </a:lnTo>
                <a:lnTo>
                  <a:pt x="16845" y="67040"/>
                </a:lnTo>
                <a:lnTo>
                  <a:pt x="10825" y="70634"/>
                </a:lnTo>
                <a:lnTo>
                  <a:pt x="8419" y="73027"/>
                </a:lnTo>
                <a:lnTo>
                  <a:pt x="6620" y="75420"/>
                </a:lnTo>
                <a:lnTo>
                  <a:pt x="5413" y="78414"/>
                </a:lnTo>
                <a:lnTo>
                  <a:pt x="4813" y="81407"/>
                </a:lnTo>
                <a:lnTo>
                  <a:pt x="9026" y="77221"/>
                </a:lnTo>
                <a:lnTo>
                  <a:pt x="13839" y="73027"/>
                </a:lnTo>
                <a:lnTo>
                  <a:pt x="18652" y="70034"/>
                </a:lnTo>
                <a:lnTo>
                  <a:pt x="22257" y="68841"/>
                </a:lnTo>
                <a:lnTo>
                  <a:pt x="35614" y="68841"/>
                </a:lnTo>
                <a:lnTo>
                  <a:pt x="33690" y="66448"/>
                </a:lnTo>
                <a:lnTo>
                  <a:pt x="31883" y="64647"/>
                </a:lnTo>
                <a:lnTo>
                  <a:pt x="33082" y="59861"/>
                </a:lnTo>
                <a:lnTo>
                  <a:pt x="33690" y="54474"/>
                </a:lnTo>
                <a:lnTo>
                  <a:pt x="34889" y="49088"/>
                </a:lnTo>
                <a:lnTo>
                  <a:pt x="34889" y="46694"/>
                </a:lnTo>
                <a:close/>
              </a:path>
              <a:path w="57785" h="101600">
                <a:moveTo>
                  <a:pt x="46690" y="43701"/>
                </a:moveTo>
                <a:lnTo>
                  <a:pt x="36096" y="43701"/>
                </a:lnTo>
                <a:lnTo>
                  <a:pt x="37895" y="44293"/>
                </a:lnTo>
                <a:lnTo>
                  <a:pt x="40909" y="45494"/>
                </a:lnTo>
                <a:lnTo>
                  <a:pt x="44514" y="47887"/>
                </a:lnTo>
                <a:lnTo>
                  <a:pt x="47520" y="50880"/>
                </a:lnTo>
                <a:lnTo>
                  <a:pt x="50535" y="55667"/>
                </a:lnTo>
                <a:lnTo>
                  <a:pt x="51734" y="62254"/>
                </a:lnTo>
                <a:lnTo>
                  <a:pt x="52333" y="64647"/>
                </a:lnTo>
                <a:lnTo>
                  <a:pt x="52941" y="65247"/>
                </a:lnTo>
                <a:lnTo>
                  <a:pt x="54140" y="64647"/>
                </a:lnTo>
                <a:lnTo>
                  <a:pt x="54020" y="58660"/>
                </a:lnTo>
                <a:lnTo>
                  <a:pt x="53540" y="56267"/>
                </a:lnTo>
                <a:lnTo>
                  <a:pt x="52333" y="52081"/>
                </a:lnTo>
                <a:lnTo>
                  <a:pt x="50535" y="48487"/>
                </a:lnTo>
                <a:lnTo>
                  <a:pt x="48128" y="44893"/>
                </a:lnTo>
                <a:lnTo>
                  <a:pt x="46690" y="43701"/>
                </a:lnTo>
                <a:close/>
              </a:path>
              <a:path w="57785" h="101600">
                <a:moveTo>
                  <a:pt x="39702" y="25140"/>
                </a:moveTo>
                <a:lnTo>
                  <a:pt x="32482" y="25140"/>
                </a:lnTo>
                <a:lnTo>
                  <a:pt x="31883" y="30526"/>
                </a:lnTo>
                <a:lnTo>
                  <a:pt x="30676" y="35321"/>
                </a:lnTo>
                <a:lnTo>
                  <a:pt x="28877" y="38906"/>
                </a:lnTo>
                <a:lnTo>
                  <a:pt x="27670" y="41900"/>
                </a:lnTo>
                <a:lnTo>
                  <a:pt x="23456" y="42500"/>
                </a:lnTo>
                <a:lnTo>
                  <a:pt x="18652" y="44293"/>
                </a:lnTo>
                <a:lnTo>
                  <a:pt x="15038" y="45494"/>
                </a:lnTo>
                <a:lnTo>
                  <a:pt x="7819" y="50280"/>
                </a:lnTo>
                <a:lnTo>
                  <a:pt x="5413" y="52673"/>
                </a:lnTo>
                <a:lnTo>
                  <a:pt x="4214" y="55667"/>
                </a:lnTo>
                <a:lnTo>
                  <a:pt x="3729" y="58068"/>
                </a:lnTo>
                <a:lnTo>
                  <a:pt x="3609" y="60461"/>
                </a:lnTo>
                <a:lnTo>
                  <a:pt x="4214" y="61061"/>
                </a:lnTo>
                <a:lnTo>
                  <a:pt x="5413" y="59861"/>
                </a:lnTo>
                <a:lnTo>
                  <a:pt x="6012" y="58068"/>
                </a:lnTo>
                <a:lnTo>
                  <a:pt x="7220" y="56267"/>
                </a:lnTo>
                <a:lnTo>
                  <a:pt x="28269" y="46694"/>
                </a:lnTo>
                <a:lnTo>
                  <a:pt x="34889" y="46694"/>
                </a:lnTo>
                <a:lnTo>
                  <a:pt x="34889" y="45494"/>
                </a:lnTo>
                <a:lnTo>
                  <a:pt x="35488" y="43701"/>
                </a:lnTo>
                <a:lnTo>
                  <a:pt x="46690" y="43701"/>
                </a:lnTo>
                <a:lnTo>
                  <a:pt x="40909" y="38906"/>
                </a:lnTo>
                <a:lnTo>
                  <a:pt x="36096" y="37714"/>
                </a:lnTo>
                <a:lnTo>
                  <a:pt x="37295" y="34721"/>
                </a:lnTo>
                <a:lnTo>
                  <a:pt x="38503" y="30526"/>
                </a:lnTo>
                <a:lnTo>
                  <a:pt x="39702" y="26941"/>
                </a:lnTo>
                <a:lnTo>
                  <a:pt x="39702" y="25140"/>
                </a:lnTo>
                <a:close/>
              </a:path>
              <a:path w="57785" h="101600">
                <a:moveTo>
                  <a:pt x="51729" y="24539"/>
                </a:moveTo>
                <a:lnTo>
                  <a:pt x="39702" y="24539"/>
                </a:lnTo>
                <a:lnTo>
                  <a:pt x="44514" y="25740"/>
                </a:lnTo>
                <a:lnTo>
                  <a:pt x="49927" y="27533"/>
                </a:lnTo>
                <a:lnTo>
                  <a:pt x="53540" y="31127"/>
                </a:lnTo>
                <a:lnTo>
                  <a:pt x="55947" y="36513"/>
                </a:lnTo>
                <a:lnTo>
                  <a:pt x="56546" y="38906"/>
                </a:lnTo>
                <a:lnTo>
                  <a:pt x="57146" y="39507"/>
                </a:lnTo>
                <a:lnTo>
                  <a:pt x="57745" y="38314"/>
                </a:lnTo>
                <a:lnTo>
                  <a:pt x="57745" y="35321"/>
                </a:lnTo>
                <a:lnTo>
                  <a:pt x="55947" y="30526"/>
                </a:lnTo>
                <a:lnTo>
                  <a:pt x="52333" y="25140"/>
                </a:lnTo>
                <a:lnTo>
                  <a:pt x="51729" y="24539"/>
                </a:lnTo>
                <a:close/>
              </a:path>
              <a:path w="57785" h="101600">
                <a:moveTo>
                  <a:pt x="41509" y="0"/>
                </a:moveTo>
                <a:lnTo>
                  <a:pt x="40301" y="0"/>
                </a:lnTo>
                <a:lnTo>
                  <a:pt x="39102" y="2393"/>
                </a:lnTo>
                <a:lnTo>
                  <a:pt x="38503" y="4786"/>
                </a:lnTo>
                <a:lnTo>
                  <a:pt x="38503" y="8980"/>
                </a:lnTo>
                <a:lnTo>
                  <a:pt x="37895" y="12574"/>
                </a:lnTo>
                <a:lnTo>
                  <a:pt x="36696" y="14967"/>
                </a:lnTo>
                <a:lnTo>
                  <a:pt x="34889" y="16760"/>
                </a:lnTo>
                <a:lnTo>
                  <a:pt x="31883" y="18561"/>
                </a:lnTo>
                <a:lnTo>
                  <a:pt x="27670" y="20353"/>
                </a:lnTo>
                <a:lnTo>
                  <a:pt x="23456" y="22747"/>
                </a:lnTo>
                <a:lnTo>
                  <a:pt x="13839" y="27533"/>
                </a:lnTo>
                <a:lnTo>
                  <a:pt x="10225" y="29934"/>
                </a:lnTo>
                <a:lnTo>
                  <a:pt x="7220" y="32928"/>
                </a:lnTo>
                <a:lnTo>
                  <a:pt x="6012" y="35321"/>
                </a:lnTo>
                <a:lnTo>
                  <a:pt x="6012" y="37114"/>
                </a:lnTo>
                <a:lnTo>
                  <a:pt x="6620" y="37714"/>
                </a:lnTo>
                <a:lnTo>
                  <a:pt x="7220" y="37114"/>
                </a:lnTo>
                <a:lnTo>
                  <a:pt x="9026" y="35913"/>
                </a:lnTo>
                <a:lnTo>
                  <a:pt x="13231" y="31727"/>
                </a:lnTo>
                <a:lnTo>
                  <a:pt x="16246" y="29934"/>
                </a:lnTo>
                <a:lnTo>
                  <a:pt x="19251" y="28734"/>
                </a:lnTo>
                <a:lnTo>
                  <a:pt x="22257" y="26941"/>
                </a:lnTo>
                <a:lnTo>
                  <a:pt x="25863" y="26340"/>
                </a:lnTo>
                <a:lnTo>
                  <a:pt x="29477" y="25140"/>
                </a:lnTo>
                <a:lnTo>
                  <a:pt x="39702" y="25140"/>
                </a:lnTo>
                <a:lnTo>
                  <a:pt x="39702" y="24539"/>
                </a:lnTo>
                <a:lnTo>
                  <a:pt x="51729" y="24539"/>
                </a:lnTo>
                <a:lnTo>
                  <a:pt x="47520" y="20353"/>
                </a:lnTo>
                <a:lnTo>
                  <a:pt x="42708" y="18561"/>
                </a:lnTo>
                <a:lnTo>
                  <a:pt x="42708" y="2393"/>
                </a:lnTo>
                <a:lnTo>
                  <a:pt x="41509" y="0"/>
                </a:lnTo>
                <a:close/>
              </a:path>
            </a:pathLst>
          </a:custGeom>
          <a:solidFill>
            <a:srgbClr val="B9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996635" y="3428894"/>
            <a:ext cx="92710" cy="52705"/>
          </a:xfrm>
          <a:custGeom>
            <a:avLst/>
            <a:gdLst/>
            <a:ahLst/>
            <a:cxnLst/>
            <a:rect l="l" t="t" r="r" b="b"/>
            <a:pathLst>
              <a:path w="92710" h="52704">
                <a:moveTo>
                  <a:pt x="44648" y="34120"/>
                </a:moveTo>
                <a:lnTo>
                  <a:pt x="38499" y="34120"/>
                </a:lnTo>
                <a:lnTo>
                  <a:pt x="40906" y="37714"/>
                </a:lnTo>
                <a:lnTo>
                  <a:pt x="41508" y="41908"/>
                </a:lnTo>
                <a:lnTo>
                  <a:pt x="40304" y="46094"/>
                </a:lnTo>
                <a:lnTo>
                  <a:pt x="37898" y="50288"/>
                </a:lnTo>
                <a:lnTo>
                  <a:pt x="36695" y="51481"/>
                </a:lnTo>
                <a:lnTo>
                  <a:pt x="36695" y="52081"/>
                </a:lnTo>
                <a:lnTo>
                  <a:pt x="44983" y="39507"/>
                </a:lnTo>
                <a:lnTo>
                  <a:pt x="44982" y="37114"/>
                </a:lnTo>
                <a:lnTo>
                  <a:pt x="44648" y="34120"/>
                </a:lnTo>
                <a:close/>
              </a:path>
              <a:path w="92710" h="52704">
                <a:moveTo>
                  <a:pt x="21656" y="23347"/>
                </a:moveTo>
                <a:lnTo>
                  <a:pt x="18047" y="23347"/>
                </a:lnTo>
                <a:lnTo>
                  <a:pt x="15038" y="23947"/>
                </a:lnTo>
                <a:lnTo>
                  <a:pt x="12633" y="24548"/>
                </a:lnTo>
                <a:lnTo>
                  <a:pt x="15038" y="24548"/>
                </a:lnTo>
                <a:lnTo>
                  <a:pt x="17445" y="25148"/>
                </a:lnTo>
                <a:lnTo>
                  <a:pt x="29476" y="27541"/>
                </a:lnTo>
                <a:lnTo>
                  <a:pt x="34289" y="29934"/>
                </a:lnTo>
                <a:lnTo>
                  <a:pt x="31281" y="32928"/>
                </a:lnTo>
                <a:lnTo>
                  <a:pt x="10226" y="41308"/>
                </a:lnTo>
                <a:lnTo>
                  <a:pt x="6617" y="41908"/>
                </a:lnTo>
                <a:lnTo>
                  <a:pt x="1203" y="41908"/>
                </a:lnTo>
                <a:lnTo>
                  <a:pt x="0" y="42500"/>
                </a:lnTo>
                <a:lnTo>
                  <a:pt x="601" y="43101"/>
                </a:lnTo>
                <a:lnTo>
                  <a:pt x="3007" y="43701"/>
                </a:lnTo>
                <a:lnTo>
                  <a:pt x="9624" y="43701"/>
                </a:lnTo>
                <a:lnTo>
                  <a:pt x="19250" y="42500"/>
                </a:lnTo>
                <a:lnTo>
                  <a:pt x="24664" y="41308"/>
                </a:lnTo>
                <a:lnTo>
                  <a:pt x="29476" y="39507"/>
                </a:lnTo>
                <a:lnTo>
                  <a:pt x="34289" y="37114"/>
                </a:lnTo>
                <a:lnTo>
                  <a:pt x="38499" y="34120"/>
                </a:lnTo>
                <a:lnTo>
                  <a:pt x="44648" y="34120"/>
                </a:lnTo>
                <a:lnTo>
                  <a:pt x="44515" y="32928"/>
                </a:lnTo>
                <a:lnTo>
                  <a:pt x="48726" y="28734"/>
                </a:lnTo>
                <a:lnTo>
                  <a:pt x="50831" y="26340"/>
                </a:lnTo>
                <a:lnTo>
                  <a:pt x="41508" y="26340"/>
                </a:lnTo>
                <a:lnTo>
                  <a:pt x="34289" y="25148"/>
                </a:lnTo>
                <a:lnTo>
                  <a:pt x="21656" y="23347"/>
                </a:lnTo>
                <a:close/>
              </a:path>
              <a:path w="92710" h="52704">
                <a:moveTo>
                  <a:pt x="68195" y="18561"/>
                </a:moveTo>
                <a:lnTo>
                  <a:pt x="61960" y="18561"/>
                </a:lnTo>
                <a:lnTo>
                  <a:pt x="64367" y="22155"/>
                </a:lnTo>
                <a:lnTo>
                  <a:pt x="65570" y="26941"/>
                </a:lnTo>
                <a:lnTo>
                  <a:pt x="65570" y="32928"/>
                </a:lnTo>
                <a:lnTo>
                  <a:pt x="64367" y="37714"/>
                </a:lnTo>
                <a:lnTo>
                  <a:pt x="63766" y="39507"/>
                </a:lnTo>
                <a:lnTo>
                  <a:pt x="64367" y="40107"/>
                </a:lnTo>
                <a:lnTo>
                  <a:pt x="65570" y="40107"/>
                </a:lnTo>
                <a:lnTo>
                  <a:pt x="66773" y="38314"/>
                </a:lnTo>
                <a:lnTo>
                  <a:pt x="68579" y="34120"/>
                </a:lnTo>
                <a:lnTo>
                  <a:pt x="69778" y="28734"/>
                </a:lnTo>
                <a:lnTo>
                  <a:pt x="69179" y="22155"/>
                </a:lnTo>
                <a:lnTo>
                  <a:pt x="68195" y="18561"/>
                </a:lnTo>
                <a:close/>
              </a:path>
              <a:path w="92710" h="52704">
                <a:moveTo>
                  <a:pt x="37898" y="8388"/>
                </a:moveTo>
                <a:lnTo>
                  <a:pt x="31882" y="9580"/>
                </a:lnTo>
                <a:lnTo>
                  <a:pt x="30078" y="10781"/>
                </a:lnTo>
                <a:lnTo>
                  <a:pt x="30679" y="11373"/>
                </a:lnTo>
                <a:lnTo>
                  <a:pt x="34289" y="11373"/>
                </a:lnTo>
                <a:lnTo>
                  <a:pt x="37898" y="11973"/>
                </a:lnTo>
                <a:lnTo>
                  <a:pt x="43312" y="13775"/>
                </a:lnTo>
                <a:lnTo>
                  <a:pt x="47523" y="16168"/>
                </a:lnTo>
                <a:lnTo>
                  <a:pt x="50531" y="17960"/>
                </a:lnTo>
                <a:lnTo>
                  <a:pt x="48726" y="20353"/>
                </a:lnTo>
                <a:lnTo>
                  <a:pt x="46320" y="22747"/>
                </a:lnTo>
                <a:lnTo>
                  <a:pt x="43312" y="25148"/>
                </a:lnTo>
                <a:lnTo>
                  <a:pt x="41508" y="26340"/>
                </a:lnTo>
                <a:lnTo>
                  <a:pt x="50831" y="26340"/>
                </a:lnTo>
                <a:lnTo>
                  <a:pt x="52937" y="23947"/>
                </a:lnTo>
                <a:lnTo>
                  <a:pt x="57148" y="20353"/>
                </a:lnTo>
                <a:lnTo>
                  <a:pt x="61960" y="18561"/>
                </a:lnTo>
                <a:lnTo>
                  <a:pt x="68195" y="18561"/>
                </a:lnTo>
                <a:lnTo>
                  <a:pt x="67375" y="15567"/>
                </a:lnTo>
                <a:lnTo>
                  <a:pt x="69179" y="13775"/>
                </a:lnTo>
                <a:lnTo>
                  <a:pt x="54742" y="13775"/>
                </a:lnTo>
                <a:lnTo>
                  <a:pt x="52937" y="12574"/>
                </a:lnTo>
                <a:lnTo>
                  <a:pt x="50531" y="10781"/>
                </a:lnTo>
                <a:lnTo>
                  <a:pt x="47523" y="10181"/>
                </a:lnTo>
                <a:lnTo>
                  <a:pt x="44515" y="8980"/>
                </a:lnTo>
                <a:lnTo>
                  <a:pt x="40906" y="8980"/>
                </a:lnTo>
                <a:lnTo>
                  <a:pt x="37898" y="8388"/>
                </a:lnTo>
                <a:close/>
              </a:path>
              <a:path w="92710" h="52704">
                <a:moveTo>
                  <a:pt x="90836" y="0"/>
                </a:moveTo>
                <a:lnTo>
                  <a:pt x="87830" y="600"/>
                </a:lnTo>
                <a:lnTo>
                  <a:pt x="84217" y="1200"/>
                </a:lnTo>
                <a:lnTo>
                  <a:pt x="82418" y="1200"/>
                </a:lnTo>
                <a:lnTo>
                  <a:pt x="79404" y="2401"/>
                </a:lnTo>
                <a:lnTo>
                  <a:pt x="75798" y="3593"/>
                </a:lnTo>
                <a:lnTo>
                  <a:pt x="71585" y="5394"/>
                </a:lnTo>
                <a:lnTo>
                  <a:pt x="66773" y="7187"/>
                </a:lnTo>
                <a:lnTo>
                  <a:pt x="62562" y="9580"/>
                </a:lnTo>
                <a:lnTo>
                  <a:pt x="58953" y="11373"/>
                </a:lnTo>
                <a:lnTo>
                  <a:pt x="55945" y="12574"/>
                </a:lnTo>
                <a:lnTo>
                  <a:pt x="54742" y="13775"/>
                </a:lnTo>
                <a:lnTo>
                  <a:pt x="69179" y="13775"/>
                </a:lnTo>
                <a:lnTo>
                  <a:pt x="72185" y="11973"/>
                </a:lnTo>
                <a:lnTo>
                  <a:pt x="75199" y="9580"/>
                </a:lnTo>
                <a:lnTo>
                  <a:pt x="83617" y="4794"/>
                </a:lnTo>
                <a:lnTo>
                  <a:pt x="87222" y="2993"/>
                </a:lnTo>
                <a:lnTo>
                  <a:pt x="90237" y="1801"/>
                </a:lnTo>
                <a:lnTo>
                  <a:pt x="92643" y="600"/>
                </a:lnTo>
                <a:lnTo>
                  <a:pt x="90836" y="0"/>
                </a:lnTo>
                <a:close/>
              </a:path>
            </a:pathLst>
          </a:custGeom>
          <a:solidFill>
            <a:srgbClr val="B9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2125366" y="3400169"/>
            <a:ext cx="8890" cy="9525"/>
          </a:xfrm>
          <a:custGeom>
            <a:avLst/>
            <a:gdLst/>
            <a:ahLst/>
            <a:cxnLst/>
            <a:rect l="l" t="t" r="r" b="b"/>
            <a:pathLst>
              <a:path w="8889" h="9525">
                <a:moveTo>
                  <a:pt x="5420" y="0"/>
                </a:moveTo>
                <a:lnTo>
                  <a:pt x="3613" y="0"/>
                </a:lnTo>
                <a:lnTo>
                  <a:pt x="1207" y="592"/>
                </a:lnTo>
                <a:lnTo>
                  <a:pt x="0" y="1192"/>
                </a:lnTo>
                <a:lnTo>
                  <a:pt x="0" y="2993"/>
                </a:lnTo>
                <a:lnTo>
                  <a:pt x="6020" y="8972"/>
                </a:lnTo>
                <a:lnTo>
                  <a:pt x="7219" y="8380"/>
                </a:lnTo>
                <a:lnTo>
                  <a:pt x="8426" y="5986"/>
                </a:lnTo>
                <a:lnTo>
                  <a:pt x="8426" y="4185"/>
                </a:lnTo>
                <a:lnTo>
                  <a:pt x="7219" y="592"/>
                </a:lnTo>
                <a:lnTo>
                  <a:pt x="5420" y="0"/>
                </a:lnTo>
                <a:close/>
              </a:path>
            </a:pathLst>
          </a:custGeom>
          <a:solidFill>
            <a:srgbClr val="007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2123568" y="3421115"/>
            <a:ext cx="7620" cy="6350"/>
          </a:xfrm>
          <a:custGeom>
            <a:avLst/>
            <a:gdLst/>
            <a:ahLst/>
            <a:cxnLst/>
            <a:rect l="l" t="t" r="r" b="b"/>
            <a:pathLst>
              <a:path w="7619" h="6350">
                <a:moveTo>
                  <a:pt x="3605" y="0"/>
                </a:moveTo>
                <a:lnTo>
                  <a:pt x="2406" y="0"/>
                </a:lnTo>
                <a:lnTo>
                  <a:pt x="599" y="600"/>
                </a:lnTo>
                <a:lnTo>
                  <a:pt x="0" y="1801"/>
                </a:lnTo>
                <a:lnTo>
                  <a:pt x="0" y="3593"/>
                </a:lnTo>
                <a:lnTo>
                  <a:pt x="599" y="4194"/>
                </a:lnTo>
                <a:lnTo>
                  <a:pt x="599" y="4794"/>
                </a:lnTo>
                <a:lnTo>
                  <a:pt x="1199" y="5386"/>
                </a:lnTo>
                <a:lnTo>
                  <a:pt x="3005" y="5986"/>
                </a:lnTo>
                <a:lnTo>
                  <a:pt x="4812" y="5986"/>
                </a:lnTo>
                <a:lnTo>
                  <a:pt x="6011" y="5386"/>
                </a:lnTo>
                <a:lnTo>
                  <a:pt x="7219" y="2993"/>
                </a:lnTo>
                <a:lnTo>
                  <a:pt x="7219" y="2393"/>
                </a:lnTo>
                <a:lnTo>
                  <a:pt x="6611" y="1200"/>
                </a:lnTo>
                <a:lnTo>
                  <a:pt x="5412" y="600"/>
                </a:lnTo>
                <a:lnTo>
                  <a:pt x="3605" y="0"/>
                </a:lnTo>
                <a:close/>
              </a:path>
            </a:pathLst>
          </a:custGeom>
          <a:solidFill>
            <a:srgbClr val="007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2139205" y="3435482"/>
            <a:ext cx="10160" cy="9525"/>
          </a:xfrm>
          <a:custGeom>
            <a:avLst/>
            <a:gdLst/>
            <a:ahLst/>
            <a:cxnLst/>
            <a:rect l="l" t="t" r="r" b="b"/>
            <a:pathLst>
              <a:path w="10160" h="9525">
                <a:moveTo>
                  <a:pt x="6020" y="0"/>
                </a:moveTo>
                <a:lnTo>
                  <a:pt x="4812" y="0"/>
                </a:lnTo>
                <a:lnTo>
                  <a:pt x="3005" y="600"/>
                </a:lnTo>
                <a:lnTo>
                  <a:pt x="0" y="3593"/>
                </a:lnTo>
                <a:lnTo>
                  <a:pt x="0" y="5386"/>
                </a:lnTo>
                <a:lnTo>
                  <a:pt x="599" y="6587"/>
                </a:lnTo>
                <a:lnTo>
                  <a:pt x="1806" y="8380"/>
                </a:lnTo>
                <a:lnTo>
                  <a:pt x="3005" y="8980"/>
                </a:lnTo>
                <a:lnTo>
                  <a:pt x="5412" y="8980"/>
                </a:lnTo>
                <a:lnTo>
                  <a:pt x="7219" y="8380"/>
                </a:lnTo>
                <a:lnTo>
                  <a:pt x="9625" y="5986"/>
                </a:lnTo>
                <a:lnTo>
                  <a:pt x="9625" y="4194"/>
                </a:lnTo>
                <a:lnTo>
                  <a:pt x="9026" y="2393"/>
                </a:lnTo>
                <a:lnTo>
                  <a:pt x="7818" y="1200"/>
                </a:lnTo>
                <a:lnTo>
                  <a:pt x="6020" y="0"/>
                </a:lnTo>
                <a:close/>
              </a:path>
            </a:pathLst>
          </a:custGeom>
          <a:solidFill>
            <a:srgbClr val="007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2103717" y="3431888"/>
            <a:ext cx="11430" cy="10795"/>
          </a:xfrm>
          <a:custGeom>
            <a:avLst/>
            <a:gdLst/>
            <a:ahLst/>
            <a:cxnLst/>
            <a:rect l="l" t="t" r="r" b="b"/>
            <a:pathLst>
              <a:path w="11430" h="10795">
                <a:moveTo>
                  <a:pt x="5412" y="0"/>
                </a:moveTo>
                <a:lnTo>
                  <a:pt x="3005" y="600"/>
                </a:lnTo>
                <a:lnTo>
                  <a:pt x="1199" y="1801"/>
                </a:lnTo>
                <a:lnTo>
                  <a:pt x="599" y="4194"/>
                </a:lnTo>
                <a:lnTo>
                  <a:pt x="0" y="5986"/>
                </a:lnTo>
                <a:lnTo>
                  <a:pt x="7818" y="10181"/>
                </a:lnTo>
                <a:lnTo>
                  <a:pt x="9625" y="8980"/>
                </a:lnTo>
                <a:lnTo>
                  <a:pt x="10225" y="7187"/>
                </a:lnTo>
                <a:lnTo>
                  <a:pt x="10824" y="4794"/>
                </a:lnTo>
                <a:lnTo>
                  <a:pt x="10824" y="2993"/>
                </a:lnTo>
                <a:lnTo>
                  <a:pt x="9625" y="1200"/>
                </a:lnTo>
                <a:lnTo>
                  <a:pt x="7818" y="600"/>
                </a:lnTo>
                <a:lnTo>
                  <a:pt x="5412" y="0"/>
                </a:lnTo>
                <a:close/>
              </a:path>
            </a:pathLst>
          </a:custGeom>
          <a:solidFill>
            <a:srgbClr val="007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2098297" y="3409741"/>
            <a:ext cx="11430" cy="10160"/>
          </a:xfrm>
          <a:custGeom>
            <a:avLst/>
            <a:gdLst/>
            <a:ahLst/>
            <a:cxnLst/>
            <a:rect l="l" t="t" r="r" b="b"/>
            <a:pathLst>
              <a:path w="11430" h="10160">
                <a:moveTo>
                  <a:pt x="7219" y="0"/>
                </a:moveTo>
                <a:lnTo>
                  <a:pt x="5420" y="0"/>
                </a:lnTo>
                <a:lnTo>
                  <a:pt x="3014" y="600"/>
                </a:lnTo>
                <a:lnTo>
                  <a:pt x="1207" y="1200"/>
                </a:lnTo>
                <a:lnTo>
                  <a:pt x="0" y="2993"/>
                </a:lnTo>
                <a:lnTo>
                  <a:pt x="0" y="5386"/>
                </a:lnTo>
                <a:lnTo>
                  <a:pt x="1207" y="7187"/>
                </a:lnTo>
                <a:lnTo>
                  <a:pt x="3014" y="8980"/>
                </a:lnTo>
                <a:lnTo>
                  <a:pt x="5420" y="9580"/>
                </a:lnTo>
                <a:lnTo>
                  <a:pt x="7219" y="9580"/>
                </a:lnTo>
                <a:lnTo>
                  <a:pt x="9026" y="8380"/>
                </a:lnTo>
                <a:lnTo>
                  <a:pt x="10233" y="6587"/>
                </a:lnTo>
                <a:lnTo>
                  <a:pt x="10832" y="4794"/>
                </a:lnTo>
                <a:lnTo>
                  <a:pt x="10832" y="2993"/>
                </a:lnTo>
                <a:lnTo>
                  <a:pt x="10233" y="1801"/>
                </a:lnTo>
                <a:lnTo>
                  <a:pt x="9026" y="600"/>
                </a:lnTo>
                <a:lnTo>
                  <a:pt x="7219" y="0"/>
                </a:lnTo>
                <a:close/>
              </a:path>
            </a:pathLst>
          </a:custGeom>
          <a:solidFill>
            <a:srgbClr val="007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2082060" y="3409141"/>
            <a:ext cx="9525" cy="8890"/>
          </a:xfrm>
          <a:custGeom>
            <a:avLst/>
            <a:gdLst/>
            <a:ahLst/>
            <a:cxnLst/>
            <a:rect l="l" t="t" r="r" b="b"/>
            <a:pathLst>
              <a:path w="9525" h="8889">
                <a:moveTo>
                  <a:pt x="6011" y="0"/>
                </a:moveTo>
                <a:lnTo>
                  <a:pt x="4204" y="0"/>
                </a:lnTo>
                <a:lnTo>
                  <a:pt x="2406" y="600"/>
                </a:lnTo>
                <a:lnTo>
                  <a:pt x="1199" y="1801"/>
                </a:lnTo>
                <a:lnTo>
                  <a:pt x="0" y="3593"/>
                </a:lnTo>
                <a:lnTo>
                  <a:pt x="0" y="7187"/>
                </a:lnTo>
                <a:lnTo>
                  <a:pt x="3605" y="8388"/>
                </a:lnTo>
                <a:lnTo>
                  <a:pt x="5412" y="8388"/>
                </a:lnTo>
                <a:lnTo>
                  <a:pt x="6611" y="7788"/>
                </a:lnTo>
                <a:lnTo>
                  <a:pt x="7818" y="6587"/>
                </a:lnTo>
                <a:lnTo>
                  <a:pt x="8418" y="5394"/>
                </a:lnTo>
                <a:lnTo>
                  <a:pt x="9017" y="3593"/>
                </a:lnTo>
                <a:lnTo>
                  <a:pt x="8418" y="2401"/>
                </a:lnTo>
                <a:lnTo>
                  <a:pt x="7818" y="600"/>
                </a:lnTo>
                <a:lnTo>
                  <a:pt x="6011" y="0"/>
                </a:lnTo>
                <a:close/>
              </a:path>
            </a:pathLst>
          </a:custGeom>
          <a:solidFill>
            <a:srgbClr val="007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2095291" y="3394182"/>
            <a:ext cx="10160" cy="9525"/>
          </a:xfrm>
          <a:custGeom>
            <a:avLst/>
            <a:gdLst/>
            <a:ahLst/>
            <a:cxnLst/>
            <a:rect l="l" t="t" r="r" b="b"/>
            <a:pathLst>
              <a:path w="10160" h="9525">
                <a:moveTo>
                  <a:pt x="6020" y="0"/>
                </a:moveTo>
                <a:lnTo>
                  <a:pt x="4213" y="0"/>
                </a:lnTo>
                <a:lnTo>
                  <a:pt x="2406" y="600"/>
                </a:lnTo>
                <a:lnTo>
                  <a:pt x="1207" y="1792"/>
                </a:lnTo>
                <a:lnTo>
                  <a:pt x="599" y="3593"/>
                </a:lnTo>
                <a:lnTo>
                  <a:pt x="0" y="4786"/>
                </a:lnTo>
                <a:lnTo>
                  <a:pt x="599" y="6578"/>
                </a:lnTo>
                <a:lnTo>
                  <a:pt x="2406" y="8380"/>
                </a:lnTo>
                <a:lnTo>
                  <a:pt x="4213" y="8980"/>
                </a:lnTo>
                <a:lnTo>
                  <a:pt x="6020" y="8980"/>
                </a:lnTo>
                <a:lnTo>
                  <a:pt x="7818" y="8380"/>
                </a:lnTo>
                <a:lnTo>
                  <a:pt x="9026" y="6578"/>
                </a:lnTo>
                <a:lnTo>
                  <a:pt x="9625" y="4786"/>
                </a:lnTo>
                <a:lnTo>
                  <a:pt x="9625" y="2993"/>
                </a:lnTo>
                <a:lnTo>
                  <a:pt x="9026" y="1792"/>
                </a:lnTo>
                <a:lnTo>
                  <a:pt x="7818" y="600"/>
                </a:lnTo>
                <a:lnTo>
                  <a:pt x="6020" y="0"/>
                </a:lnTo>
                <a:close/>
              </a:path>
            </a:pathLst>
          </a:custGeom>
          <a:solidFill>
            <a:srgbClr val="007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2281174" y="3391789"/>
            <a:ext cx="68580" cy="69850"/>
          </a:xfrm>
          <a:custGeom>
            <a:avLst/>
            <a:gdLst/>
            <a:ahLst/>
            <a:cxnLst/>
            <a:rect l="l" t="t" r="r" b="b"/>
            <a:pathLst>
              <a:path w="68580" h="69850">
                <a:moveTo>
                  <a:pt x="28876" y="50280"/>
                </a:moveTo>
                <a:lnTo>
                  <a:pt x="21657" y="50280"/>
                </a:lnTo>
                <a:lnTo>
                  <a:pt x="23464" y="50880"/>
                </a:lnTo>
                <a:lnTo>
                  <a:pt x="19850" y="53874"/>
                </a:lnTo>
                <a:lnTo>
                  <a:pt x="16844" y="58660"/>
                </a:lnTo>
                <a:lnTo>
                  <a:pt x="15037" y="63446"/>
                </a:lnTo>
                <a:lnTo>
                  <a:pt x="16245" y="67040"/>
                </a:lnTo>
                <a:lnTo>
                  <a:pt x="19850" y="68833"/>
                </a:lnTo>
                <a:lnTo>
                  <a:pt x="24063" y="69433"/>
                </a:lnTo>
                <a:lnTo>
                  <a:pt x="27669" y="68232"/>
                </a:lnTo>
                <a:lnTo>
                  <a:pt x="30683" y="65839"/>
                </a:lnTo>
                <a:lnTo>
                  <a:pt x="31882" y="62254"/>
                </a:lnTo>
                <a:lnTo>
                  <a:pt x="32482" y="58660"/>
                </a:lnTo>
                <a:lnTo>
                  <a:pt x="30075" y="52673"/>
                </a:lnTo>
                <a:lnTo>
                  <a:pt x="28876" y="50880"/>
                </a:lnTo>
                <a:lnTo>
                  <a:pt x="28876" y="50280"/>
                </a:lnTo>
                <a:close/>
              </a:path>
              <a:path w="68580" h="69850">
                <a:moveTo>
                  <a:pt x="62090" y="56859"/>
                </a:moveTo>
                <a:lnTo>
                  <a:pt x="44514" y="56859"/>
                </a:lnTo>
                <a:lnTo>
                  <a:pt x="46320" y="58660"/>
                </a:lnTo>
                <a:lnTo>
                  <a:pt x="48727" y="59852"/>
                </a:lnTo>
                <a:lnTo>
                  <a:pt x="51733" y="61053"/>
                </a:lnTo>
                <a:lnTo>
                  <a:pt x="54747" y="61053"/>
                </a:lnTo>
                <a:lnTo>
                  <a:pt x="57153" y="60453"/>
                </a:lnTo>
                <a:lnTo>
                  <a:pt x="60159" y="59260"/>
                </a:lnTo>
                <a:lnTo>
                  <a:pt x="62090" y="56859"/>
                </a:lnTo>
                <a:close/>
              </a:path>
              <a:path w="68580" h="69850">
                <a:moveTo>
                  <a:pt x="62566" y="48479"/>
                </a:moveTo>
                <a:lnTo>
                  <a:pt x="31283" y="48479"/>
                </a:lnTo>
                <a:lnTo>
                  <a:pt x="31882" y="49079"/>
                </a:lnTo>
                <a:lnTo>
                  <a:pt x="32482" y="50280"/>
                </a:lnTo>
                <a:lnTo>
                  <a:pt x="33089" y="52073"/>
                </a:lnTo>
                <a:lnTo>
                  <a:pt x="34289" y="56859"/>
                </a:lnTo>
                <a:lnTo>
                  <a:pt x="36695" y="59260"/>
                </a:lnTo>
                <a:lnTo>
                  <a:pt x="39701" y="59260"/>
                </a:lnTo>
                <a:lnTo>
                  <a:pt x="44514" y="56859"/>
                </a:lnTo>
                <a:lnTo>
                  <a:pt x="62090" y="56859"/>
                </a:lnTo>
                <a:lnTo>
                  <a:pt x="62566" y="56267"/>
                </a:lnTo>
                <a:lnTo>
                  <a:pt x="64373" y="52673"/>
                </a:lnTo>
                <a:lnTo>
                  <a:pt x="64373" y="51472"/>
                </a:lnTo>
                <a:lnTo>
                  <a:pt x="63765" y="50880"/>
                </a:lnTo>
                <a:lnTo>
                  <a:pt x="63765" y="50280"/>
                </a:lnTo>
                <a:lnTo>
                  <a:pt x="62566" y="48479"/>
                </a:lnTo>
                <a:close/>
              </a:path>
              <a:path w="68580" h="69850">
                <a:moveTo>
                  <a:pt x="9625" y="35313"/>
                </a:moveTo>
                <a:lnTo>
                  <a:pt x="6619" y="35313"/>
                </a:lnTo>
                <a:lnTo>
                  <a:pt x="3613" y="36513"/>
                </a:lnTo>
                <a:lnTo>
                  <a:pt x="1207" y="38906"/>
                </a:lnTo>
                <a:lnTo>
                  <a:pt x="0" y="42500"/>
                </a:lnTo>
                <a:lnTo>
                  <a:pt x="0" y="46086"/>
                </a:lnTo>
                <a:lnTo>
                  <a:pt x="1207" y="49680"/>
                </a:lnTo>
                <a:lnTo>
                  <a:pt x="2406" y="52073"/>
                </a:lnTo>
                <a:lnTo>
                  <a:pt x="6020" y="53874"/>
                </a:lnTo>
                <a:lnTo>
                  <a:pt x="10225" y="53874"/>
                </a:lnTo>
                <a:lnTo>
                  <a:pt x="13838" y="53273"/>
                </a:lnTo>
                <a:lnTo>
                  <a:pt x="16245" y="51472"/>
                </a:lnTo>
                <a:lnTo>
                  <a:pt x="18052" y="50280"/>
                </a:lnTo>
                <a:lnTo>
                  <a:pt x="28876" y="50280"/>
                </a:lnTo>
                <a:lnTo>
                  <a:pt x="28876" y="49680"/>
                </a:lnTo>
                <a:lnTo>
                  <a:pt x="31283" y="48479"/>
                </a:lnTo>
                <a:lnTo>
                  <a:pt x="62566" y="48479"/>
                </a:lnTo>
                <a:lnTo>
                  <a:pt x="60759" y="46086"/>
                </a:lnTo>
                <a:lnTo>
                  <a:pt x="57753" y="44293"/>
                </a:lnTo>
                <a:lnTo>
                  <a:pt x="51133" y="44293"/>
                </a:lnTo>
                <a:lnTo>
                  <a:pt x="49326" y="43693"/>
                </a:lnTo>
                <a:lnTo>
                  <a:pt x="47528" y="42500"/>
                </a:lnTo>
                <a:lnTo>
                  <a:pt x="46320" y="41299"/>
                </a:lnTo>
                <a:lnTo>
                  <a:pt x="46774" y="40699"/>
                </a:lnTo>
                <a:lnTo>
                  <a:pt x="22864" y="40699"/>
                </a:lnTo>
                <a:lnTo>
                  <a:pt x="18052" y="39507"/>
                </a:lnTo>
                <a:lnTo>
                  <a:pt x="16245" y="39507"/>
                </a:lnTo>
                <a:lnTo>
                  <a:pt x="15037" y="38906"/>
                </a:lnTo>
                <a:lnTo>
                  <a:pt x="14438" y="38306"/>
                </a:lnTo>
                <a:lnTo>
                  <a:pt x="13838" y="37105"/>
                </a:lnTo>
                <a:lnTo>
                  <a:pt x="12031" y="35913"/>
                </a:lnTo>
                <a:lnTo>
                  <a:pt x="9625" y="35313"/>
                </a:lnTo>
                <a:close/>
              </a:path>
              <a:path w="68580" h="69850">
                <a:moveTo>
                  <a:pt x="59560" y="14959"/>
                </a:moveTo>
                <a:lnTo>
                  <a:pt x="55946" y="15559"/>
                </a:lnTo>
                <a:lnTo>
                  <a:pt x="52940" y="16760"/>
                </a:lnTo>
                <a:lnTo>
                  <a:pt x="51133" y="19153"/>
                </a:lnTo>
                <a:lnTo>
                  <a:pt x="50534" y="20946"/>
                </a:lnTo>
                <a:lnTo>
                  <a:pt x="50534" y="22747"/>
                </a:lnTo>
                <a:lnTo>
                  <a:pt x="51133" y="24539"/>
                </a:lnTo>
                <a:lnTo>
                  <a:pt x="48727" y="26932"/>
                </a:lnTo>
                <a:lnTo>
                  <a:pt x="45721" y="29326"/>
                </a:lnTo>
                <a:lnTo>
                  <a:pt x="43315" y="31127"/>
                </a:lnTo>
                <a:lnTo>
                  <a:pt x="42107" y="32319"/>
                </a:lnTo>
                <a:lnTo>
                  <a:pt x="16844" y="32319"/>
                </a:lnTo>
                <a:lnTo>
                  <a:pt x="18651" y="34120"/>
                </a:lnTo>
                <a:lnTo>
                  <a:pt x="20458" y="35313"/>
                </a:lnTo>
                <a:lnTo>
                  <a:pt x="22257" y="37105"/>
                </a:lnTo>
                <a:lnTo>
                  <a:pt x="23464" y="38906"/>
                </a:lnTo>
                <a:lnTo>
                  <a:pt x="24063" y="40099"/>
                </a:lnTo>
                <a:lnTo>
                  <a:pt x="24063" y="40699"/>
                </a:lnTo>
                <a:lnTo>
                  <a:pt x="46774" y="40699"/>
                </a:lnTo>
                <a:lnTo>
                  <a:pt x="48127" y="38906"/>
                </a:lnTo>
                <a:lnTo>
                  <a:pt x="50534" y="35913"/>
                </a:lnTo>
                <a:lnTo>
                  <a:pt x="52341" y="34120"/>
                </a:lnTo>
                <a:lnTo>
                  <a:pt x="54139" y="32919"/>
                </a:lnTo>
                <a:lnTo>
                  <a:pt x="58952" y="32919"/>
                </a:lnTo>
                <a:lnTo>
                  <a:pt x="62566" y="32319"/>
                </a:lnTo>
                <a:lnTo>
                  <a:pt x="64972" y="30526"/>
                </a:lnTo>
                <a:lnTo>
                  <a:pt x="67378" y="28133"/>
                </a:lnTo>
                <a:lnTo>
                  <a:pt x="68578" y="25140"/>
                </a:lnTo>
                <a:lnTo>
                  <a:pt x="68578" y="22747"/>
                </a:lnTo>
                <a:lnTo>
                  <a:pt x="67378" y="19753"/>
                </a:lnTo>
                <a:lnTo>
                  <a:pt x="66171" y="17352"/>
                </a:lnTo>
                <a:lnTo>
                  <a:pt x="63165" y="15559"/>
                </a:lnTo>
                <a:lnTo>
                  <a:pt x="59560" y="14959"/>
                </a:lnTo>
                <a:close/>
              </a:path>
              <a:path w="68580" h="69850">
                <a:moveTo>
                  <a:pt x="16844" y="15559"/>
                </a:moveTo>
                <a:lnTo>
                  <a:pt x="12031" y="16760"/>
                </a:lnTo>
                <a:lnTo>
                  <a:pt x="7219" y="19753"/>
                </a:lnTo>
                <a:lnTo>
                  <a:pt x="5412" y="25140"/>
                </a:lnTo>
                <a:lnTo>
                  <a:pt x="8426" y="32319"/>
                </a:lnTo>
                <a:lnTo>
                  <a:pt x="10832" y="33520"/>
                </a:lnTo>
                <a:lnTo>
                  <a:pt x="13239" y="34120"/>
                </a:lnTo>
                <a:lnTo>
                  <a:pt x="15645" y="33520"/>
                </a:lnTo>
                <a:lnTo>
                  <a:pt x="16844" y="32319"/>
                </a:lnTo>
                <a:lnTo>
                  <a:pt x="42107" y="32319"/>
                </a:lnTo>
                <a:lnTo>
                  <a:pt x="41508" y="31127"/>
                </a:lnTo>
                <a:lnTo>
                  <a:pt x="40309" y="30526"/>
                </a:lnTo>
                <a:lnTo>
                  <a:pt x="39101" y="29326"/>
                </a:lnTo>
                <a:lnTo>
                  <a:pt x="37902" y="28725"/>
                </a:lnTo>
                <a:lnTo>
                  <a:pt x="28277" y="28725"/>
                </a:lnTo>
                <a:lnTo>
                  <a:pt x="25870" y="25740"/>
                </a:lnTo>
                <a:lnTo>
                  <a:pt x="24663" y="20946"/>
                </a:lnTo>
                <a:lnTo>
                  <a:pt x="21657" y="17352"/>
                </a:lnTo>
                <a:lnTo>
                  <a:pt x="16844" y="15559"/>
                </a:lnTo>
                <a:close/>
              </a:path>
              <a:path w="68580" h="69850">
                <a:moveTo>
                  <a:pt x="40309" y="0"/>
                </a:moveTo>
                <a:lnTo>
                  <a:pt x="37294" y="0"/>
                </a:lnTo>
                <a:lnTo>
                  <a:pt x="34888" y="592"/>
                </a:lnTo>
                <a:lnTo>
                  <a:pt x="33089" y="1192"/>
                </a:lnTo>
                <a:lnTo>
                  <a:pt x="31283" y="2993"/>
                </a:lnTo>
                <a:lnTo>
                  <a:pt x="29476" y="4185"/>
                </a:lnTo>
                <a:lnTo>
                  <a:pt x="28277" y="5386"/>
                </a:lnTo>
                <a:lnTo>
                  <a:pt x="27669" y="7179"/>
                </a:lnTo>
                <a:lnTo>
                  <a:pt x="27069" y="8380"/>
                </a:lnTo>
                <a:lnTo>
                  <a:pt x="27069" y="10172"/>
                </a:lnTo>
                <a:lnTo>
                  <a:pt x="27669" y="13166"/>
                </a:lnTo>
                <a:lnTo>
                  <a:pt x="31283" y="16760"/>
                </a:lnTo>
                <a:lnTo>
                  <a:pt x="33089" y="17952"/>
                </a:lnTo>
                <a:lnTo>
                  <a:pt x="33089" y="23339"/>
                </a:lnTo>
                <a:lnTo>
                  <a:pt x="32482" y="25740"/>
                </a:lnTo>
                <a:lnTo>
                  <a:pt x="32482" y="27533"/>
                </a:lnTo>
                <a:lnTo>
                  <a:pt x="31283" y="27533"/>
                </a:lnTo>
                <a:lnTo>
                  <a:pt x="29476" y="28133"/>
                </a:lnTo>
                <a:lnTo>
                  <a:pt x="28876" y="28725"/>
                </a:lnTo>
                <a:lnTo>
                  <a:pt x="37902" y="28725"/>
                </a:lnTo>
                <a:lnTo>
                  <a:pt x="39101" y="26332"/>
                </a:lnTo>
                <a:lnTo>
                  <a:pt x="40309" y="23339"/>
                </a:lnTo>
                <a:lnTo>
                  <a:pt x="41508" y="18552"/>
                </a:lnTo>
                <a:lnTo>
                  <a:pt x="44514" y="16159"/>
                </a:lnTo>
                <a:lnTo>
                  <a:pt x="46920" y="13166"/>
                </a:lnTo>
                <a:lnTo>
                  <a:pt x="48127" y="10172"/>
                </a:lnTo>
                <a:lnTo>
                  <a:pt x="48127" y="6578"/>
                </a:lnTo>
                <a:lnTo>
                  <a:pt x="46320" y="3585"/>
                </a:lnTo>
                <a:lnTo>
                  <a:pt x="43914" y="1192"/>
                </a:lnTo>
                <a:lnTo>
                  <a:pt x="40309" y="0"/>
                </a:lnTo>
                <a:close/>
              </a:path>
            </a:pathLst>
          </a:custGeom>
          <a:solidFill>
            <a:srgbClr val="FFFF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2233046" y="3483369"/>
            <a:ext cx="70485" cy="122555"/>
          </a:xfrm>
          <a:custGeom>
            <a:avLst/>
            <a:gdLst/>
            <a:ahLst/>
            <a:cxnLst/>
            <a:rect l="l" t="t" r="r" b="b"/>
            <a:pathLst>
              <a:path w="70485" h="122554">
                <a:moveTo>
                  <a:pt x="69785" y="0"/>
                </a:moveTo>
                <a:lnTo>
                  <a:pt x="35496" y="27533"/>
                </a:lnTo>
                <a:lnTo>
                  <a:pt x="20458" y="31127"/>
                </a:lnTo>
                <a:lnTo>
                  <a:pt x="13239" y="31127"/>
                </a:lnTo>
                <a:lnTo>
                  <a:pt x="13239" y="37114"/>
                </a:lnTo>
                <a:lnTo>
                  <a:pt x="12031" y="43701"/>
                </a:lnTo>
                <a:lnTo>
                  <a:pt x="7827" y="50880"/>
                </a:lnTo>
                <a:lnTo>
                  <a:pt x="0" y="56267"/>
                </a:lnTo>
                <a:lnTo>
                  <a:pt x="4812" y="64047"/>
                </a:lnTo>
                <a:lnTo>
                  <a:pt x="7827" y="73627"/>
                </a:lnTo>
                <a:lnTo>
                  <a:pt x="8426" y="83800"/>
                </a:lnTo>
                <a:lnTo>
                  <a:pt x="4812" y="92180"/>
                </a:lnTo>
                <a:lnTo>
                  <a:pt x="7827" y="93381"/>
                </a:lnTo>
                <a:lnTo>
                  <a:pt x="11432" y="95174"/>
                </a:lnTo>
                <a:lnTo>
                  <a:pt x="15645" y="96975"/>
                </a:lnTo>
                <a:lnTo>
                  <a:pt x="20458" y="99968"/>
                </a:lnTo>
                <a:lnTo>
                  <a:pt x="24671" y="104154"/>
                </a:lnTo>
                <a:lnTo>
                  <a:pt x="28876" y="108940"/>
                </a:lnTo>
                <a:lnTo>
                  <a:pt x="31890" y="114927"/>
                </a:lnTo>
                <a:lnTo>
                  <a:pt x="34297" y="122115"/>
                </a:lnTo>
                <a:lnTo>
                  <a:pt x="36095" y="117921"/>
                </a:lnTo>
                <a:lnTo>
                  <a:pt x="63773" y="94582"/>
                </a:lnTo>
                <a:lnTo>
                  <a:pt x="61367" y="89187"/>
                </a:lnTo>
                <a:lnTo>
                  <a:pt x="59560" y="82007"/>
                </a:lnTo>
                <a:lnTo>
                  <a:pt x="60759" y="74828"/>
                </a:lnTo>
                <a:lnTo>
                  <a:pt x="65572" y="66448"/>
                </a:lnTo>
                <a:lnTo>
                  <a:pt x="60759" y="53273"/>
                </a:lnTo>
                <a:lnTo>
                  <a:pt x="59560" y="40707"/>
                </a:lnTo>
                <a:lnTo>
                  <a:pt x="60159" y="29334"/>
                </a:lnTo>
                <a:lnTo>
                  <a:pt x="61367" y="20954"/>
                </a:lnTo>
                <a:lnTo>
                  <a:pt x="70384" y="2993"/>
                </a:lnTo>
                <a:lnTo>
                  <a:pt x="70384" y="1801"/>
                </a:lnTo>
                <a:lnTo>
                  <a:pt x="69785" y="1200"/>
                </a:lnTo>
                <a:lnTo>
                  <a:pt x="69785" y="0"/>
                </a:lnTo>
                <a:close/>
              </a:path>
            </a:pathLst>
          </a:custGeom>
          <a:solidFill>
            <a:srgbClr val="48A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2412918" y="3452843"/>
            <a:ext cx="132715" cy="100965"/>
          </a:xfrm>
          <a:custGeom>
            <a:avLst/>
            <a:gdLst/>
            <a:ahLst/>
            <a:cxnLst/>
            <a:rect l="l" t="t" r="r" b="b"/>
            <a:pathLst>
              <a:path w="132714" h="100964">
                <a:moveTo>
                  <a:pt x="1207" y="12574"/>
                </a:moveTo>
                <a:lnTo>
                  <a:pt x="0" y="12574"/>
                </a:lnTo>
                <a:lnTo>
                  <a:pt x="7219" y="16760"/>
                </a:lnTo>
                <a:lnTo>
                  <a:pt x="13838" y="22747"/>
                </a:lnTo>
                <a:lnTo>
                  <a:pt x="32482" y="56267"/>
                </a:lnTo>
                <a:lnTo>
                  <a:pt x="36695" y="75420"/>
                </a:lnTo>
                <a:lnTo>
                  <a:pt x="40309" y="75420"/>
                </a:lnTo>
                <a:lnTo>
                  <a:pt x="44514" y="76621"/>
                </a:lnTo>
                <a:lnTo>
                  <a:pt x="49326" y="79014"/>
                </a:lnTo>
                <a:lnTo>
                  <a:pt x="54739" y="81407"/>
                </a:lnTo>
                <a:lnTo>
                  <a:pt x="64364" y="89787"/>
                </a:lnTo>
                <a:lnTo>
                  <a:pt x="68578" y="95174"/>
                </a:lnTo>
                <a:lnTo>
                  <a:pt x="71583" y="100560"/>
                </a:lnTo>
                <a:lnTo>
                  <a:pt x="75197" y="97567"/>
                </a:lnTo>
                <a:lnTo>
                  <a:pt x="80609" y="94573"/>
                </a:lnTo>
                <a:lnTo>
                  <a:pt x="86621" y="92180"/>
                </a:lnTo>
                <a:lnTo>
                  <a:pt x="93840" y="90388"/>
                </a:lnTo>
                <a:lnTo>
                  <a:pt x="102267" y="89787"/>
                </a:lnTo>
                <a:lnTo>
                  <a:pt x="126240" y="89787"/>
                </a:lnTo>
                <a:lnTo>
                  <a:pt x="125723" y="89187"/>
                </a:lnTo>
                <a:lnTo>
                  <a:pt x="123325" y="83800"/>
                </a:lnTo>
                <a:lnTo>
                  <a:pt x="120919" y="77221"/>
                </a:lnTo>
                <a:lnTo>
                  <a:pt x="120311" y="70034"/>
                </a:lnTo>
                <a:lnTo>
                  <a:pt x="120311" y="62254"/>
                </a:lnTo>
                <a:lnTo>
                  <a:pt x="122717" y="53273"/>
                </a:lnTo>
                <a:lnTo>
                  <a:pt x="126930" y="43101"/>
                </a:lnTo>
                <a:lnTo>
                  <a:pt x="120919" y="41900"/>
                </a:lnTo>
                <a:lnTo>
                  <a:pt x="92641" y="15559"/>
                </a:lnTo>
                <a:lnTo>
                  <a:pt x="92529" y="13766"/>
                </a:lnTo>
                <a:lnTo>
                  <a:pt x="8426" y="13766"/>
                </a:lnTo>
                <a:lnTo>
                  <a:pt x="6020" y="13166"/>
                </a:lnTo>
                <a:lnTo>
                  <a:pt x="3613" y="13166"/>
                </a:lnTo>
                <a:lnTo>
                  <a:pt x="1207" y="12574"/>
                </a:lnTo>
                <a:close/>
              </a:path>
              <a:path w="132714" h="100964">
                <a:moveTo>
                  <a:pt x="126240" y="89787"/>
                </a:moveTo>
                <a:lnTo>
                  <a:pt x="102267" y="89787"/>
                </a:lnTo>
                <a:lnTo>
                  <a:pt x="111893" y="90388"/>
                </a:lnTo>
                <a:lnTo>
                  <a:pt x="121518" y="93381"/>
                </a:lnTo>
                <a:lnTo>
                  <a:pt x="132343" y="97567"/>
                </a:lnTo>
                <a:lnTo>
                  <a:pt x="129337" y="93381"/>
                </a:lnTo>
                <a:lnTo>
                  <a:pt x="126240" y="89787"/>
                </a:lnTo>
                <a:close/>
              </a:path>
              <a:path w="132714" h="100964">
                <a:moveTo>
                  <a:pt x="60159" y="0"/>
                </a:moveTo>
                <a:lnTo>
                  <a:pt x="55347" y="1200"/>
                </a:lnTo>
                <a:lnTo>
                  <a:pt x="49926" y="3593"/>
                </a:lnTo>
                <a:lnTo>
                  <a:pt x="43315" y="5386"/>
                </a:lnTo>
                <a:lnTo>
                  <a:pt x="8426" y="13766"/>
                </a:lnTo>
                <a:lnTo>
                  <a:pt x="92529" y="13766"/>
                </a:lnTo>
                <a:lnTo>
                  <a:pt x="92154" y="7779"/>
                </a:lnTo>
                <a:lnTo>
                  <a:pt x="77604" y="7779"/>
                </a:lnTo>
                <a:lnTo>
                  <a:pt x="73390" y="7179"/>
                </a:lnTo>
                <a:lnTo>
                  <a:pt x="69177" y="5386"/>
                </a:lnTo>
                <a:lnTo>
                  <a:pt x="64972" y="2993"/>
                </a:lnTo>
                <a:lnTo>
                  <a:pt x="60159" y="0"/>
                </a:lnTo>
                <a:close/>
              </a:path>
              <a:path w="132714" h="100964">
                <a:moveTo>
                  <a:pt x="92042" y="5986"/>
                </a:moveTo>
                <a:lnTo>
                  <a:pt x="88428" y="6587"/>
                </a:lnTo>
                <a:lnTo>
                  <a:pt x="84823" y="7779"/>
                </a:lnTo>
                <a:lnTo>
                  <a:pt x="92154" y="7779"/>
                </a:lnTo>
                <a:lnTo>
                  <a:pt x="92042" y="5986"/>
                </a:lnTo>
                <a:close/>
              </a:path>
            </a:pathLst>
          </a:custGeom>
          <a:solidFill>
            <a:srgbClr val="48A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344939" y="3302001"/>
            <a:ext cx="116205" cy="142875"/>
          </a:xfrm>
          <a:custGeom>
            <a:avLst/>
            <a:gdLst/>
            <a:ahLst/>
            <a:cxnLst/>
            <a:rect l="l" t="t" r="r" b="b"/>
            <a:pathLst>
              <a:path w="116205" h="142875">
                <a:moveTo>
                  <a:pt x="94448" y="0"/>
                </a:moveTo>
                <a:lnTo>
                  <a:pt x="57753" y="22738"/>
                </a:lnTo>
                <a:lnTo>
                  <a:pt x="46320" y="25140"/>
                </a:lnTo>
                <a:lnTo>
                  <a:pt x="48127" y="31719"/>
                </a:lnTo>
                <a:lnTo>
                  <a:pt x="24063" y="61053"/>
                </a:lnTo>
                <a:lnTo>
                  <a:pt x="25870" y="67640"/>
                </a:lnTo>
                <a:lnTo>
                  <a:pt x="27677" y="73619"/>
                </a:lnTo>
                <a:lnTo>
                  <a:pt x="28277" y="79006"/>
                </a:lnTo>
                <a:lnTo>
                  <a:pt x="28801" y="83200"/>
                </a:lnTo>
                <a:lnTo>
                  <a:pt x="22257" y="121506"/>
                </a:lnTo>
                <a:lnTo>
                  <a:pt x="0" y="140068"/>
                </a:lnTo>
                <a:lnTo>
                  <a:pt x="0" y="140668"/>
                </a:lnTo>
                <a:lnTo>
                  <a:pt x="607" y="141260"/>
                </a:lnTo>
                <a:lnTo>
                  <a:pt x="607" y="142461"/>
                </a:lnTo>
                <a:lnTo>
                  <a:pt x="2406" y="141860"/>
                </a:lnTo>
                <a:lnTo>
                  <a:pt x="4812" y="140668"/>
                </a:lnTo>
                <a:lnTo>
                  <a:pt x="9625" y="139467"/>
                </a:lnTo>
                <a:lnTo>
                  <a:pt x="15645" y="138267"/>
                </a:lnTo>
                <a:lnTo>
                  <a:pt x="18052" y="137674"/>
                </a:lnTo>
                <a:lnTo>
                  <a:pt x="37902" y="106547"/>
                </a:lnTo>
                <a:lnTo>
                  <a:pt x="44514" y="92781"/>
                </a:lnTo>
                <a:lnTo>
                  <a:pt x="83016" y="70034"/>
                </a:lnTo>
                <a:lnTo>
                  <a:pt x="91442" y="68833"/>
                </a:lnTo>
                <a:lnTo>
                  <a:pt x="101667" y="68833"/>
                </a:lnTo>
                <a:lnTo>
                  <a:pt x="99261" y="64047"/>
                </a:lnTo>
                <a:lnTo>
                  <a:pt x="116106" y="46686"/>
                </a:lnTo>
                <a:lnTo>
                  <a:pt x="110694" y="43092"/>
                </a:lnTo>
                <a:lnTo>
                  <a:pt x="94448" y="5386"/>
                </a:lnTo>
                <a:lnTo>
                  <a:pt x="94448" y="0"/>
                </a:lnTo>
                <a:close/>
              </a:path>
            </a:pathLst>
          </a:custGeom>
          <a:solidFill>
            <a:srgbClr val="48A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2307045" y="3304394"/>
            <a:ext cx="68580" cy="137795"/>
          </a:xfrm>
          <a:custGeom>
            <a:avLst/>
            <a:gdLst/>
            <a:ahLst/>
            <a:cxnLst/>
            <a:rect l="l" t="t" r="r" b="b"/>
            <a:pathLst>
              <a:path w="68580" h="137795">
                <a:moveTo>
                  <a:pt x="65452" y="102353"/>
                </a:moveTo>
                <a:lnTo>
                  <a:pt x="33689" y="102353"/>
                </a:lnTo>
                <a:lnTo>
                  <a:pt x="37294" y="102953"/>
                </a:lnTo>
                <a:lnTo>
                  <a:pt x="40300" y="104746"/>
                </a:lnTo>
                <a:lnTo>
                  <a:pt x="41508" y="107148"/>
                </a:lnTo>
                <a:lnTo>
                  <a:pt x="42107" y="108940"/>
                </a:lnTo>
                <a:lnTo>
                  <a:pt x="42707" y="110141"/>
                </a:lnTo>
                <a:lnTo>
                  <a:pt x="42707" y="111334"/>
                </a:lnTo>
                <a:lnTo>
                  <a:pt x="42107" y="112534"/>
                </a:lnTo>
                <a:lnTo>
                  <a:pt x="42107" y="114327"/>
                </a:lnTo>
                <a:lnTo>
                  <a:pt x="41508" y="115528"/>
                </a:lnTo>
                <a:lnTo>
                  <a:pt x="39101" y="117921"/>
                </a:lnTo>
                <a:lnTo>
                  <a:pt x="36695" y="119714"/>
                </a:lnTo>
                <a:lnTo>
                  <a:pt x="33081" y="120314"/>
                </a:lnTo>
                <a:lnTo>
                  <a:pt x="28268" y="120314"/>
                </a:lnTo>
                <a:lnTo>
                  <a:pt x="26470" y="121515"/>
                </a:lnTo>
                <a:lnTo>
                  <a:pt x="24663" y="123307"/>
                </a:lnTo>
                <a:lnTo>
                  <a:pt x="22257" y="126301"/>
                </a:lnTo>
                <a:lnTo>
                  <a:pt x="20450" y="128694"/>
                </a:lnTo>
                <a:lnTo>
                  <a:pt x="21657" y="129895"/>
                </a:lnTo>
                <a:lnTo>
                  <a:pt x="23456" y="131087"/>
                </a:lnTo>
                <a:lnTo>
                  <a:pt x="25262" y="131688"/>
                </a:lnTo>
                <a:lnTo>
                  <a:pt x="31882" y="131688"/>
                </a:lnTo>
                <a:lnTo>
                  <a:pt x="34888" y="133480"/>
                </a:lnTo>
                <a:lnTo>
                  <a:pt x="36695" y="135873"/>
                </a:lnTo>
                <a:lnTo>
                  <a:pt x="37894" y="137674"/>
                </a:lnTo>
                <a:lnTo>
                  <a:pt x="47519" y="133480"/>
                </a:lnTo>
                <a:lnTo>
                  <a:pt x="55338" y="126901"/>
                </a:lnTo>
                <a:lnTo>
                  <a:pt x="60151" y="119113"/>
                </a:lnTo>
                <a:lnTo>
                  <a:pt x="63765" y="110733"/>
                </a:lnTo>
                <a:lnTo>
                  <a:pt x="65452" y="102353"/>
                </a:lnTo>
                <a:close/>
              </a:path>
              <a:path w="68580" h="137795">
                <a:moveTo>
                  <a:pt x="66771" y="87394"/>
                </a:moveTo>
                <a:lnTo>
                  <a:pt x="13830" y="87394"/>
                </a:lnTo>
                <a:lnTo>
                  <a:pt x="17444" y="88586"/>
                </a:lnTo>
                <a:lnTo>
                  <a:pt x="19850" y="89787"/>
                </a:lnTo>
                <a:lnTo>
                  <a:pt x="21049" y="91580"/>
                </a:lnTo>
                <a:lnTo>
                  <a:pt x="22257" y="93973"/>
                </a:lnTo>
                <a:lnTo>
                  <a:pt x="22257" y="97567"/>
                </a:lnTo>
                <a:lnTo>
                  <a:pt x="21657" y="99960"/>
                </a:lnTo>
                <a:lnTo>
                  <a:pt x="19850" y="102353"/>
                </a:lnTo>
                <a:lnTo>
                  <a:pt x="18043" y="104154"/>
                </a:lnTo>
                <a:lnTo>
                  <a:pt x="15637" y="105947"/>
                </a:lnTo>
                <a:lnTo>
                  <a:pt x="14438" y="110733"/>
                </a:lnTo>
                <a:lnTo>
                  <a:pt x="13230" y="113727"/>
                </a:lnTo>
                <a:lnTo>
                  <a:pt x="12031" y="116120"/>
                </a:lnTo>
                <a:lnTo>
                  <a:pt x="13230" y="116720"/>
                </a:lnTo>
                <a:lnTo>
                  <a:pt x="14438" y="117921"/>
                </a:lnTo>
                <a:lnTo>
                  <a:pt x="15637" y="118521"/>
                </a:lnTo>
                <a:lnTo>
                  <a:pt x="16236" y="119714"/>
                </a:lnTo>
                <a:lnTo>
                  <a:pt x="17444" y="118521"/>
                </a:lnTo>
                <a:lnTo>
                  <a:pt x="19850" y="116720"/>
                </a:lnTo>
                <a:lnTo>
                  <a:pt x="22856" y="114327"/>
                </a:lnTo>
                <a:lnTo>
                  <a:pt x="25262" y="111934"/>
                </a:lnTo>
                <a:lnTo>
                  <a:pt x="24663" y="110141"/>
                </a:lnTo>
                <a:lnTo>
                  <a:pt x="24663" y="108340"/>
                </a:lnTo>
                <a:lnTo>
                  <a:pt x="25262" y="106547"/>
                </a:lnTo>
                <a:lnTo>
                  <a:pt x="27069" y="104154"/>
                </a:lnTo>
                <a:lnTo>
                  <a:pt x="30075" y="102953"/>
                </a:lnTo>
                <a:lnTo>
                  <a:pt x="33689" y="102353"/>
                </a:lnTo>
                <a:lnTo>
                  <a:pt x="65452" y="102353"/>
                </a:lnTo>
                <a:lnTo>
                  <a:pt x="65572" y="101761"/>
                </a:lnTo>
                <a:lnTo>
                  <a:pt x="66771" y="93973"/>
                </a:lnTo>
                <a:lnTo>
                  <a:pt x="66771" y="87394"/>
                </a:lnTo>
                <a:close/>
              </a:path>
              <a:path w="68580" h="137795">
                <a:moveTo>
                  <a:pt x="68578" y="0"/>
                </a:moveTo>
                <a:lnTo>
                  <a:pt x="65572" y="592"/>
                </a:lnTo>
                <a:lnTo>
                  <a:pt x="61358" y="2393"/>
                </a:lnTo>
                <a:lnTo>
                  <a:pt x="58352" y="4185"/>
                </a:lnTo>
                <a:lnTo>
                  <a:pt x="48119" y="9572"/>
                </a:lnTo>
                <a:lnTo>
                  <a:pt x="14438" y="38906"/>
                </a:lnTo>
                <a:lnTo>
                  <a:pt x="0" y="79014"/>
                </a:lnTo>
                <a:lnTo>
                  <a:pt x="3605" y="91580"/>
                </a:lnTo>
                <a:lnTo>
                  <a:pt x="5412" y="89787"/>
                </a:lnTo>
                <a:lnTo>
                  <a:pt x="9017" y="87986"/>
                </a:lnTo>
                <a:lnTo>
                  <a:pt x="10824" y="87394"/>
                </a:lnTo>
                <a:lnTo>
                  <a:pt x="66771" y="87394"/>
                </a:lnTo>
                <a:lnTo>
                  <a:pt x="66771" y="81407"/>
                </a:lnTo>
                <a:lnTo>
                  <a:pt x="66171" y="76613"/>
                </a:lnTo>
                <a:lnTo>
                  <a:pt x="65572" y="71226"/>
                </a:lnTo>
                <a:lnTo>
                  <a:pt x="63765" y="65247"/>
                </a:lnTo>
                <a:lnTo>
                  <a:pt x="61958" y="58660"/>
                </a:lnTo>
                <a:lnTo>
                  <a:pt x="59551" y="50880"/>
                </a:lnTo>
                <a:lnTo>
                  <a:pt x="57745" y="43693"/>
                </a:lnTo>
                <a:lnTo>
                  <a:pt x="55946" y="37706"/>
                </a:lnTo>
                <a:lnTo>
                  <a:pt x="55338" y="32319"/>
                </a:lnTo>
                <a:lnTo>
                  <a:pt x="55946" y="23939"/>
                </a:lnTo>
                <a:lnTo>
                  <a:pt x="58952" y="16159"/>
                </a:lnTo>
                <a:lnTo>
                  <a:pt x="62557" y="8380"/>
                </a:lnTo>
                <a:lnTo>
                  <a:pt x="66771" y="2393"/>
                </a:lnTo>
                <a:lnTo>
                  <a:pt x="68578" y="0"/>
                </a:lnTo>
                <a:close/>
              </a:path>
            </a:pathLst>
          </a:custGeom>
          <a:solidFill>
            <a:srgbClr val="FF00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2199365" y="3370834"/>
            <a:ext cx="334645" cy="234315"/>
          </a:xfrm>
          <a:custGeom>
            <a:avLst/>
            <a:gdLst/>
            <a:ahLst/>
            <a:cxnLst/>
            <a:rect l="l" t="t" r="r" b="b"/>
            <a:pathLst>
              <a:path w="334644" h="234314">
                <a:moveTo>
                  <a:pt x="123715" y="83208"/>
                </a:moveTo>
                <a:lnTo>
                  <a:pt x="118504" y="83208"/>
                </a:lnTo>
                <a:lnTo>
                  <a:pt x="119711" y="83800"/>
                </a:lnTo>
                <a:lnTo>
                  <a:pt x="120311" y="86794"/>
                </a:lnTo>
                <a:lnTo>
                  <a:pt x="101659" y="119722"/>
                </a:lnTo>
                <a:lnTo>
                  <a:pt x="96846" y="129294"/>
                </a:lnTo>
                <a:lnTo>
                  <a:pt x="95048" y="133489"/>
                </a:lnTo>
                <a:lnTo>
                  <a:pt x="93840" y="141869"/>
                </a:lnTo>
                <a:lnTo>
                  <a:pt x="93336" y="151441"/>
                </a:lnTo>
                <a:lnTo>
                  <a:pt x="93355" y="154435"/>
                </a:lnTo>
                <a:lnTo>
                  <a:pt x="108279" y="191549"/>
                </a:lnTo>
                <a:lnTo>
                  <a:pt x="113092" y="195143"/>
                </a:lnTo>
                <a:lnTo>
                  <a:pt x="117305" y="198736"/>
                </a:lnTo>
                <a:lnTo>
                  <a:pt x="137156" y="234049"/>
                </a:lnTo>
                <a:lnTo>
                  <a:pt x="140161" y="224469"/>
                </a:lnTo>
                <a:lnTo>
                  <a:pt x="143775" y="216689"/>
                </a:lnTo>
                <a:lnTo>
                  <a:pt x="148580" y="208309"/>
                </a:lnTo>
                <a:lnTo>
                  <a:pt x="154600" y="199328"/>
                </a:lnTo>
                <a:lnTo>
                  <a:pt x="160012" y="187363"/>
                </a:lnTo>
                <a:lnTo>
                  <a:pt x="163018" y="171795"/>
                </a:lnTo>
                <a:lnTo>
                  <a:pt x="163018" y="155035"/>
                </a:lnTo>
                <a:lnTo>
                  <a:pt x="159399" y="138241"/>
                </a:lnTo>
                <a:lnTo>
                  <a:pt x="158813" y="137074"/>
                </a:lnTo>
                <a:lnTo>
                  <a:pt x="155331" y="128429"/>
                </a:lnTo>
                <a:lnTo>
                  <a:pt x="154815" y="127502"/>
                </a:lnTo>
                <a:lnTo>
                  <a:pt x="150986" y="121515"/>
                </a:lnTo>
                <a:lnTo>
                  <a:pt x="150563" y="120147"/>
                </a:lnTo>
                <a:lnTo>
                  <a:pt x="146182" y="114335"/>
                </a:lnTo>
                <a:lnTo>
                  <a:pt x="140761" y="108348"/>
                </a:lnTo>
                <a:lnTo>
                  <a:pt x="135349" y="103554"/>
                </a:lnTo>
                <a:lnTo>
                  <a:pt x="131135" y="99368"/>
                </a:lnTo>
                <a:lnTo>
                  <a:pt x="123916" y="86794"/>
                </a:lnTo>
                <a:lnTo>
                  <a:pt x="123317" y="84401"/>
                </a:lnTo>
                <a:lnTo>
                  <a:pt x="123715" y="83208"/>
                </a:lnTo>
                <a:close/>
              </a:path>
              <a:path w="334644" h="234314">
                <a:moveTo>
                  <a:pt x="145878" y="82608"/>
                </a:moveTo>
                <a:lnTo>
                  <a:pt x="125723" y="82608"/>
                </a:lnTo>
                <a:lnTo>
                  <a:pt x="128129" y="83208"/>
                </a:lnTo>
                <a:lnTo>
                  <a:pt x="131135" y="84401"/>
                </a:lnTo>
                <a:lnTo>
                  <a:pt x="133542" y="85601"/>
                </a:lnTo>
                <a:lnTo>
                  <a:pt x="135948" y="87394"/>
                </a:lnTo>
                <a:lnTo>
                  <a:pt x="138962" y="89187"/>
                </a:lnTo>
                <a:lnTo>
                  <a:pt x="144974" y="93981"/>
                </a:lnTo>
                <a:lnTo>
                  <a:pt x="148580" y="99968"/>
                </a:lnTo>
                <a:lnTo>
                  <a:pt x="148580" y="113735"/>
                </a:lnTo>
                <a:lnTo>
                  <a:pt x="150563" y="120147"/>
                </a:lnTo>
                <a:lnTo>
                  <a:pt x="151594" y="121515"/>
                </a:lnTo>
                <a:lnTo>
                  <a:pt x="154909" y="127648"/>
                </a:lnTo>
                <a:lnTo>
                  <a:pt x="155199" y="128102"/>
                </a:lnTo>
                <a:lnTo>
                  <a:pt x="155331" y="128429"/>
                </a:lnTo>
                <a:lnTo>
                  <a:pt x="155799" y="129294"/>
                </a:lnTo>
                <a:lnTo>
                  <a:pt x="159416" y="138275"/>
                </a:lnTo>
                <a:lnTo>
                  <a:pt x="194901" y="159229"/>
                </a:lnTo>
                <a:lnTo>
                  <a:pt x="201520" y="160422"/>
                </a:lnTo>
                <a:lnTo>
                  <a:pt x="241222" y="174188"/>
                </a:lnTo>
                <a:lnTo>
                  <a:pt x="250847" y="182568"/>
                </a:lnTo>
                <a:lnTo>
                  <a:pt x="251333" y="177782"/>
                </a:lnTo>
                <a:lnTo>
                  <a:pt x="246022" y="138241"/>
                </a:lnTo>
                <a:lnTo>
                  <a:pt x="227391" y="104755"/>
                </a:lnTo>
                <a:lnTo>
                  <a:pt x="209947" y="93981"/>
                </a:lnTo>
                <a:lnTo>
                  <a:pt x="202728" y="92180"/>
                </a:lnTo>
                <a:lnTo>
                  <a:pt x="196108" y="89787"/>
                </a:lnTo>
                <a:lnTo>
                  <a:pt x="190088" y="87994"/>
                </a:lnTo>
                <a:lnTo>
                  <a:pt x="184676" y="85601"/>
                </a:lnTo>
                <a:lnTo>
                  <a:pt x="183274" y="85001"/>
                </a:lnTo>
                <a:lnTo>
                  <a:pt x="149187" y="85001"/>
                </a:lnTo>
                <a:lnTo>
                  <a:pt x="147980" y="84401"/>
                </a:lnTo>
                <a:lnTo>
                  <a:pt x="146182" y="83208"/>
                </a:lnTo>
                <a:lnTo>
                  <a:pt x="145878" y="82608"/>
                </a:lnTo>
                <a:close/>
              </a:path>
              <a:path w="334644" h="234314">
                <a:moveTo>
                  <a:pt x="75797" y="71835"/>
                </a:moveTo>
                <a:lnTo>
                  <a:pt x="39101" y="95174"/>
                </a:lnTo>
                <a:lnTo>
                  <a:pt x="31283" y="107748"/>
                </a:lnTo>
                <a:lnTo>
                  <a:pt x="28876" y="111342"/>
                </a:lnTo>
                <a:lnTo>
                  <a:pt x="25262" y="114927"/>
                </a:lnTo>
                <a:lnTo>
                  <a:pt x="16844" y="119722"/>
                </a:lnTo>
                <a:lnTo>
                  <a:pt x="12031" y="121515"/>
                </a:lnTo>
                <a:lnTo>
                  <a:pt x="7219" y="122715"/>
                </a:lnTo>
                <a:lnTo>
                  <a:pt x="0" y="125109"/>
                </a:lnTo>
                <a:lnTo>
                  <a:pt x="6011" y="127502"/>
                </a:lnTo>
                <a:lnTo>
                  <a:pt x="16844" y="132288"/>
                </a:lnTo>
                <a:lnTo>
                  <a:pt x="21049" y="134081"/>
                </a:lnTo>
                <a:lnTo>
                  <a:pt x="25262" y="136482"/>
                </a:lnTo>
                <a:lnTo>
                  <a:pt x="37894" y="141869"/>
                </a:lnTo>
                <a:lnTo>
                  <a:pt x="39701" y="142469"/>
                </a:lnTo>
                <a:lnTo>
                  <a:pt x="42107" y="142469"/>
                </a:lnTo>
                <a:lnTo>
                  <a:pt x="46920" y="143661"/>
                </a:lnTo>
                <a:lnTo>
                  <a:pt x="84215" y="132888"/>
                </a:lnTo>
                <a:lnTo>
                  <a:pt x="110086" y="99368"/>
                </a:lnTo>
                <a:lnTo>
                  <a:pt x="111285" y="94582"/>
                </a:lnTo>
                <a:lnTo>
                  <a:pt x="112492" y="91588"/>
                </a:lnTo>
                <a:lnTo>
                  <a:pt x="112893" y="90388"/>
                </a:lnTo>
                <a:lnTo>
                  <a:pt x="104066" y="90388"/>
                </a:lnTo>
                <a:lnTo>
                  <a:pt x="101060" y="89787"/>
                </a:lnTo>
                <a:lnTo>
                  <a:pt x="100460" y="89187"/>
                </a:lnTo>
                <a:lnTo>
                  <a:pt x="99861" y="89187"/>
                </a:lnTo>
                <a:lnTo>
                  <a:pt x="98653" y="88595"/>
                </a:lnTo>
                <a:lnTo>
                  <a:pt x="97454" y="87394"/>
                </a:lnTo>
                <a:lnTo>
                  <a:pt x="97454" y="86794"/>
                </a:lnTo>
                <a:lnTo>
                  <a:pt x="96846" y="85601"/>
                </a:lnTo>
                <a:lnTo>
                  <a:pt x="96948" y="84401"/>
                </a:lnTo>
                <a:lnTo>
                  <a:pt x="97454" y="81407"/>
                </a:lnTo>
                <a:lnTo>
                  <a:pt x="101865" y="74828"/>
                </a:lnTo>
                <a:lnTo>
                  <a:pt x="87829" y="74828"/>
                </a:lnTo>
                <a:lnTo>
                  <a:pt x="84215" y="73027"/>
                </a:lnTo>
                <a:lnTo>
                  <a:pt x="75797" y="71835"/>
                </a:lnTo>
                <a:close/>
              </a:path>
              <a:path w="334644" h="234314">
                <a:moveTo>
                  <a:pt x="286398" y="74828"/>
                </a:moveTo>
                <a:lnTo>
                  <a:pt x="166032" y="74828"/>
                </a:lnTo>
                <a:lnTo>
                  <a:pt x="167831" y="75420"/>
                </a:lnTo>
                <a:lnTo>
                  <a:pt x="170237" y="77221"/>
                </a:lnTo>
                <a:lnTo>
                  <a:pt x="173251" y="79014"/>
                </a:lnTo>
                <a:lnTo>
                  <a:pt x="178064" y="82608"/>
                </a:lnTo>
                <a:lnTo>
                  <a:pt x="178371" y="82760"/>
                </a:lnTo>
                <a:lnTo>
                  <a:pt x="181070" y="83208"/>
                </a:lnTo>
                <a:lnTo>
                  <a:pt x="185275" y="83800"/>
                </a:lnTo>
                <a:lnTo>
                  <a:pt x="190696" y="85001"/>
                </a:lnTo>
                <a:lnTo>
                  <a:pt x="196707" y="87394"/>
                </a:lnTo>
                <a:lnTo>
                  <a:pt x="204526" y="90388"/>
                </a:lnTo>
                <a:lnTo>
                  <a:pt x="213552" y="94582"/>
                </a:lnTo>
                <a:lnTo>
                  <a:pt x="216558" y="95174"/>
                </a:lnTo>
                <a:lnTo>
                  <a:pt x="221979" y="95774"/>
                </a:lnTo>
                <a:lnTo>
                  <a:pt x="227991" y="95174"/>
                </a:lnTo>
                <a:lnTo>
                  <a:pt x="234610" y="93981"/>
                </a:lnTo>
                <a:lnTo>
                  <a:pt x="241829" y="92180"/>
                </a:lnTo>
                <a:lnTo>
                  <a:pt x="249648" y="89787"/>
                </a:lnTo>
                <a:lnTo>
                  <a:pt x="256867" y="87394"/>
                </a:lnTo>
                <a:lnTo>
                  <a:pt x="263479" y="85601"/>
                </a:lnTo>
                <a:lnTo>
                  <a:pt x="268899" y="83208"/>
                </a:lnTo>
                <a:lnTo>
                  <a:pt x="273712" y="82007"/>
                </a:lnTo>
                <a:lnTo>
                  <a:pt x="280931" y="79014"/>
                </a:lnTo>
                <a:lnTo>
                  <a:pt x="286398" y="74828"/>
                </a:lnTo>
                <a:close/>
              </a:path>
              <a:path w="334644" h="234314">
                <a:moveTo>
                  <a:pt x="113092" y="69433"/>
                </a:moveTo>
                <a:lnTo>
                  <a:pt x="110685" y="70634"/>
                </a:lnTo>
                <a:lnTo>
                  <a:pt x="110685" y="71835"/>
                </a:lnTo>
                <a:lnTo>
                  <a:pt x="111884" y="73627"/>
                </a:lnTo>
                <a:lnTo>
                  <a:pt x="114291" y="79614"/>
                </a:lnTo>
                <a:lnTo>
                  <a:pt x="104066" y="90388"/>
                </a:lnTo>
                <a:lnTo>
                  <a:pt x="112893" y="90388"/>
                </a:lnTo>
                <a:lnTo>
                  <a:pt x="113691" y="87994"/>
                </a:lnTo>
                <a:lnTo>
                  <a:pt x="115498" y="85001"/>
                </a:lnTo>
                <a:lnTo>
                  <a:pt x="118504" y="83208"/>
                </a:lnTo>
                <a:lnTo>
                  <a:pt x="123715" y="83208"/>
                </a:lnTo>
                <a:lnTo>
                  <a:pt x="123916" y="82608"/>
                </a:lnTo>
                <a:lnTo>
                  <a:pt x="145878" y="82608"/>
                </a:lnTo>
                <a:lnTo>
                  <a:pt x="145574" y="82007"/>
                </a:lnTo>
                <a:lnTo>
                  <a:pt x="133542" y="82007"/>
                </a:lnTo>
                <a:lnTo>
                  <a:pt x="130536" y="80807"/>
                </a:lnTo>
                <a:lnTo>
                  <a:pt x="129341" y="80215"/>
                </a:lnTo>
                <a:lnTo>
                  <a:pt x="118504" y="80215"/>
                </a:lnTo>
                <a:lnTo>
                  <a:pt x="116098" y="77813"/>
                </a:lnTo>
                <a:lnTo>
                  <a:pt x="114898" y="73027"/>
                </a:lnTo>
                <a:lnTo>
                  <a:pt x="114291" y="71234"/>
                </a:lnTo>
                <a:lnTo>
                  <a:pt x="113691" y="70034"/>
                </a:lnTo>
                <a:lnTo>
                  <a:pt x="113092" y="69433"/>
                </a:lnTo>
                <a:close/>
              </a:path>
              <a:path w="334644" h="234314">
                <a:moveTo>
                  <a:pt x="177456" y="82608"/>
                </a:moveTo>
                <a:lnTo>
                  <a:pt x="173851" y="82608"/>
                </a:lnTo>
                <a:lnTo>
                  <a:pt x="170845" y="83208"/>
                </a:lnTo>
                <a:lnTo>
                  <a:pt x="163626" y="84401"/>
                </a:lnTo>
                <a:lnTo>
                  <a:pt x="160612" y="84401"/>
                </a:lnTo>
                <a:lnTo>
                  <a:pt x="157006" y="85001"/>
                </a:lnTo>
                <a:lnTo>
                  <a:pt x="183274" y="85001"/>
                </a:lnTo>
                <a:lnTo>
                  <a:pt x="180471" y="83800"/>
                </a:lnTo>
                <a:lnTo>
                  <a:pt x="178371" y="82760"/>
                </a:lnTo>
                <a:lnTo>
                  <a:pt x="177456" y="82608"/>
                </a:lnTo>
                <a:close/>
              </a:path>
              <a:path w="334644" h="234314">
                <a:moveTo>
                  <a:pt x="250248" y="0"/>
                </a:moveTo>
                <a:lnTo>
                  <a:pt x="208739" y="7779"/>
                </a:lnTo>
                <a:lnTo>
                  <a:pt x="183476" y="37714"/>
                </a:lnTo>
                <a:lnTo>
                  <a:pt x="179263" y="49680"/>
                </a:lnTo>
                <a:lnTo>
                  <a:pt x="175658" y="59260"/>
                </a:lnTo>
                <a:lnTo>
                  <a:pt x="171445" y="65247"/>
                </a:lnTo>
                <a:lnTo>
                  <a:pt x="166632" y="68241"/>
                </a:lnTo>
                <a:lnTo>
                  <a:pt x="163626" y="68841"/>
                </a:lnTo>
                <a:lnTo>
                  <a:pt x="161219" y="69433"/>
                </a:lnTo>
                <a:lnTo>
                  <a:pt x="155199" y="70634"/>
                </a:lnTo>
                <a:lnTo>
                  <a:pt x="150387" y="71835"/>
                </a:lnTo>
                <a:lnTo>
                  <a:pt x="147980" y="73027"/>
                </a:lnTo>
                <a:lnTo>
                  <a:pt x="146182" y="73627"/>
                </a:lnTo>
                <a:lnTo>
                  <a:pt x="144375" y="77221"/>
                </a:lnTo>
                <a:lnTo>
                  <a:pt x="141968" y="80215"/>
                </a:lnTo>
                <a:lnTo>
                  <a:pt x="138962" y="81407"/>
                </a:lnTo>
                <a:lnTo>
                  <a:pt x="136556" y="82007"/>
                </a:lnTo>
                <a:lnTo>
                  <a:pt x="145574" y="82007"/>
                </a:lnTo>
                <a:lnTo>
                  <a:pt x="146182" y="80807"/>
                </a:lnTo>
                <a:lnTo>
                  <a:pt x="147980" y="79014"/>
                </a:lnTo>
                <a:lnTo>
                  <a:pt x="149787" y="77813"/>
                </a:lnTo>
                <a:lnTo>
                  <a:pt x="154600" y="76621"/>
                </a:lnTo>
                <a:lnTo>
                  <a:pt x="158205" y="75420"/>
                </a:lnTo>
                <a:lnTo>
                  <a:pt x="161219" y="75420"/>
                </a:lnTo>
                <a:lnTo>
                  <a:pt x="163626" y="74828"/>
                </a:lnTo>
                <a:lnTo>
                  <a:pt x="286398" y="74828"/>
                </a:lnTo>
                <a:lnTo>
                  <a:pt x="318826" y="37714"/>
                </a:lnTo>
                <a:lnTo>
                  <a:pt x="324846" y="29334"/>
                </a:lnTo>
                <a:lnTo>
                  <a:pt x="329659" y="22747"/>
                </a:lnTo>
                <a:lnTo>
                  <a:pt x="334471" y="17960"/>
                </a:lnTo>
                <a:lnTo>
                  <a:pt x="334471" y="16760"/>
                </a:lnTo>
                <a:lnTo>
                  <a:pt x="314013" y="16760"/>
                </a:lnTo>
                <a:lnTo>
                  <a:pt x="308001" y="16159"/>
                </a:lnTo>
                <a:lnTo>
                  <a:pt x="302580" y="14967"/>
                </a:lnTo>
                <a:lnTo>
                  <a:pt x="296569" y="13766"/>
                </a:lnTo>
                <a:lnTo>
                  <a:pt x="291156" y="11973"/>
                </a:lnTo>
                <a:lnTo>
                  <a:pt x="281531" y="7187"/>
                </a:lnTo>
                <a:lnTo>
                  <a:pt x="275511" y="4786"/>
                </a:lnTo>
                <a:lnTo>
                  <a:pt x="270098" y="3593"/>
                </a:lnTo>
                <a:lnTo>
                  <a:pt x="264086" y="1792"/>
                </a:lnTo>
                <a:lnTo>
                  <a:pt x="258674" y="1200"/>
                </a:lnTo>
                <a:lnTo>
                  <a:pt x="253861" y="600"/>
                </a:lnTo>
                <a:lnTo>
                  <a:pt x="250248" y="0"/>
                </a:lnTo>
                <a:close/>
              </a:path>
              <a:path w="334644" h="234314">
                <a:moveTo>
                  <a:pt x="126323" y="77813"/>
                </a:moveTo>
                <a:lnTo>
                  <a:pt x="121510" y="80215"/>
                </a:lnTo>
                <a:lnTo>
                  <a:pt x="129341" y="80215"/>
                </a:lnTo>
                <a:lnTo>
                  <a:pt x="128129" y="79614"/>
                </a:lnTo>
                <a:lnTo>
                  <a:pt x="126323" y="77813"/>
                </a:lnTo>
                <a:close/>
              </a:path>
              <a:path w="334644" h="234314">
                <a:moveTo>
                  <a:pt x="103466" y="71234"/>
                </a:moveTo>
                <a:lnTo>
                  <a:pt x="99861" y="71234"/>
                </a:lnTo>
                <a:lnTo>
                  <a:pt x="98054" y="72427"/>
                </a:lnTo>
                <a:lnTo>
                  <a:pt x="95647" y="74228"/>
                </a:lnTo>
                <a:lnTo>
                  <a:pt x="92034" y="74828"/>
                </a:lnTo>
                <a:lnTo>
                  <a:pt x="101865" y="74828"/>
                </a:lnTo>
                <a:lnTo>
                  <a:pt x="102267" y="74228"/>
                </a:lnTo>
                <a:lnTo>
                  <a:pt x="105273" y="71835"/>
                </a:lnTo>
                <a:lnTo>
                  <a:pt x="103466" y="71234"/>
                </a:lnTo>
                <a:close/>
              </a:path>
              <a:path w="334644" h="234314">
                <a:moveTo>
                  <a:pt x="334471" y="16159"/>
                </a:moveTo>
                <a:lnTo>
                  <a:pt x="329051" y="16159"/>
                </a:lnTo>
                <a:lnTo>
                  <a:pt x="324238" y="16760"/>
                </a:lnTo>
                <a:lnTo>
                  <a:pt x="334471" y="16760"/>
                </a:lnTo>
                <a:lnTo>
                  <a:pt x="334471" y="16159"/>
                </a:lnTo>
                <a:close/>
              </a:path>
            </a:pathLst>
          </a:custGeom>
          <a:solidFill>
            <a:srgbClr val="FF00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2204778" y="3336113"/>
            <a:ext cx="100965" cy="102235"/>
          </a:xfrm>
          <a:custGeom>
            <a:avLst/>
            <a:gdLst/>
            <a:ahLst/>
            <a:cxnLst/>
            <a:rect l="l" t="t" r="r" b="b"/>
            <a:pathLst>
              <a:path w="100964" h="102235">
                <a:moveTo>
                  <a:pt x="0" y="0"/>
                </a:moveTo>
                <a:lnTo>
                  <a:pt x="3605" y="4794"/>
                </a:lnTo>
                <a:lnTo>
                  <a:pt x="6619" y="10781"/>
                </a:lnTo>
                <a:lnTo>
                  <a:pt x="12631" y="23947"/>
                </a:lnTo>
                <a:lnTo>
                  <a:pt x="14438" y="31127"/>
                </a:lnTo>
                <a:lnTo>
                  <a:pt x="18043" y="44301"/>
                </a:lnTo>
                <a:lnTo>
                  <a:pt x="33689" y="81415"/>
                </a:lnTo>
                <a:lnTo>
                  <a:pt x="76396" y="101761"/>
                </a:lnTo>
                <a:lnTo>
                  <a:pt x="76396" y="98176"/>
                </a:lnTo>
                <a:lnTo>
                  <a:pt x="77604" y="94582"/>
                </a:lnTo>
                <a:lnTo>
                  <a:pt x="80010" y="92189"/>
                </a:lnTo>
                <a:lnTo>
                  <a:pt x="83016" y="90988"/>
                </a:lnTo>
                <a:lnTo>
                  <a:pt x="96855" y="90988"/>
                </a:lnTo>
                <a:lnTo>
                  <a:pt x="95048" y="89796"/>
                </a:lnTo>
                <a:lnTo>
                  <a:pt x="82416" y="77822"/>
                </a:lnTo>
                <a:lnTo>
                  <a:pt x="83016" y="76621"/>
                </a:lnTo>
                <a:lnTo>
                  <a:pt x="84215" y="76021"/>
                </a:lnTo>
                <a:lnTo>
                  <a:pt x="84823" y="74828"/>
                </a:lnTo>
                <a:lnTo>
                  <a:pt x="86621" y="73027"/>
                </a:lnTo>
                <a:lnTo>
                  <a:pt x="89028" y="71835"/>
                </a:lnTo>
                <a:lnTo>
                  <a:pt x="91434" y="71234"/>
                </a:lnTo>
                <a:lnTo>
                  <a:pt x="93241" y="71234"/>
                </a:lnTo>
                <a:lnTo>
                  <a:pt x="95647" y="61061"/>
                </a:lnTo>
                <a:lnTo>
                  <a:pt x="79402" y="25740"/>
                </a:lnTo>
                <a:lnTo>
                  <a:pt x="40908" y="10781"/>
                </a:lnTo>
                <a:lnTo>
                  <a:pt x="34888" y="10181"/>
                </a:lnTo>
                <a:lnTo>
                  <a:pt x="28876" y="8380"/>
                </a:lnTo>
                <a:lnTo>
                  <a:pt x="22856" y="7187"/>
                </a:lnTo>
                <a:lnTo>
                  <a:pt x="16844" y="5394"/>
                </a:lnTo>
                <a:lnTo>
                  <a:pt x="11432" y="4194"/>
                </a:lnTo>
                <a:lnTo>
                  <a:pt x="6619" y="2401"/>
                </a:lnTo>
                <a:lnTo>
                  <a:pt x="3005" y="1200"/>
                </a:lnTo>
                <a:lnTo>
                  <a:pt x="0" y="0"/>
                </a:lnTo>
                <a:close/>
              </a:path>
              <a:path w="100964" h="102235">
                <a:moveTo>
                  <a:pt x="96855" y="90988"/>
                </a:moveTo>
                <a:lnTo>
                  <a:pt x="86022" y="90988"/>
                </a:lnTo>
                <a:lnTo>
                  <a:pt x="88428" y="91588"/>
                </a:lnTo>
                <a:lnTo>
                  <a:pt x="90235" y="92781"/>
                </a:lnTo>
                <a:lnTo>
                  <a:pt x="90835" y="93981"/>
                </a:lnTo>
                <a:lnTo>
                  <a:pt x="91434" y="94582"/>
                </a:lnTo>
                <a:lnTo>
                  <a:pt x="92641" y="95182"/>
                </a:lnTo>
                <a:lnTo>
                  <a:pt x="94448" y="95182"/>
                </a:lnTo>
                <a:lnTo>
                  <a:pt x="99261" y="96375"/>
                </a:lnTo>
                <a:lnTo>
                  <a:pt x="100460" y="96375"/>
                </a:lnTo>
                <a:lnTo>
                  <a:pt x="100460" y="95774"/>
                </a:lnTo>
                <a:lnTo>
                  <a:pt x="99861" y="94582"/>
                </a:lnTo>
                <a:lnTo>
                  <a:pt x="98653" y="92781"/>
                </a:lnTo>
                <a:lnTo>
                  <a:pt x="96855" y="90988"/>
                </a:lnTo>
                <a:close/>
              </a:path>
              <a:path w="100964" h="102235">
                <a:moveTo>
                  <a:pt x="93241" y="87994"/>
                </a:moveTo>
                <a:lnTo>
                  <a:pt x="92042" y="89195"/>
                </a:lnTo>
                <a:lnTo>
                  <a:pt x="89636" y="89796"/>
                </a:lnTo>
                <a:lnTo>
                  <a:pt x="95048" y="89796"/>
                </a:lnTo>
                <a:lnTo>
                  <a:pt x="93241" y="87994"/>
                </a:lnTo>
                <a:close/>
              </a:path>
            </a:pathLst>
          </a:custGeom>
          <a:solidFill>
            <a:srgbClr val="FF00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2313057" y="3396575"/>
            <a:ext cx="11430" cy="10795"/>
          </a:xfrm>
          <a:custGeom>
            <a:avLst/>
            <a:gdLst/>
            <a:ahLst/>
            <a:cxnLst/>
            <a:rect l="l" t="t" r="r" b="b"/>
            <a:pathLst>
              <a:path w="11430" h="10795">
                <a:moveTo>
                  <a:pt x="5412" y="0"/>
                </a:moveTo>
                <a:lnTo>
                  <a:pt x="3613" y="0"/>
                </a:lnTo>
                <a:lnTo>
                  <a:pt x="1806" y="600"/>
                </a:lnTo>
                <a:lnTo>
                  <a:pt x="599" y="2393"/>
                </a:lnTo>
                <a:lnTo>
                  <a:pt x="0" y="4786"/>
                </a:lnTo>
                <a:lnTo>
                  <a:pt x="599" y="6587"/>
                </a:lnTo>
                <a:lnTo>
                  <a:pt x="4213" y="10172"/>
                </a:lnTo>
                <a:lnTo>
                  <a:pt x="6020" y="10773"/>
                </a:lnTo>
                <a:lnTo>
                  <a:pt x="7818" y="10172"/>
                </a:lnTo>
                <a:lnTo>
                  <a:pt x="10225" y="7779"/>
                </a:lnTo>
                <a:lnTo>
                  <a:pt x="10832" y="5386"/>
                </a:lnTo>
                <a:lnTo>
                  <a:pt x="10225" y="3593"/>
                </a:lnTo>
                <a:lnTo>
                  <a:pt x="9026" y="1792"/>
                </a:lnTo>
                <a:lnTo>
                  <a:pt x="7818" y="600"/>
                </a:lnTo>
                <a:lnTo>
                  <a:pt x="5412" y="0"/>
                </a:lnTo>
                <a:close/>
              </a:path>
            </a:pathLst>
          </a:custGeom>
          <a:solidFill>
            <a:srgbClr val="007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2334714" y="3410942"/>
            <a:ext cx="11430" cy="11430"/>
          </a:xfrm>
          <a:custGeom>
            <a:avLst/>
            <a:gdLst/>
            <a:ahLst/>
            <a:cxnLst/>
            <a:rect l="l" t="t" r="r" b="b"/>
            <a:pathLst>
              <a:path w="11430" h="11429">
                <a:moveTo>
                  <a:pt x="5412" y="0"/>
                </a:moveTo>
                <a:lnTo>
                  <a:pt x="3005" y="600"/>
                </a:lnTo>
                <a:lnTo>
                  <a:pt x="599" y="1792"/>
                </a:lnTo>
                <a:lnTo>
                  <a:pt x="0" y="3593"/>
                </a:lnTo>
                <a:lnTo>
                  <a:pt x="0" y="5386"/>
                </a:lnTo>
                <a:lnTo>
                  <a:pt x="1207" y="8980"/>
                </a:lnTo>
                <a:lnTo>
                  <a:pt x="3005" y="10773"/>
                </a:lnTo>
                <a:lnTo>
                  <a:pt x="6020" y="11373"/>
                </a:lnTo>
                <a:lnTo>
                  <a:pt x="8426" y="11373"/>
                </a:lnTo>
                <a:lnTo>
                  <a:pt x="10225" y="10773"/>
                </a:lnTo>
                <a:lnTo>
                  <a:pt x="10832" y="8380"/>
                </a:lnTo>
                <a:lnTo>
                  <a:pt x="10832" y="3593"/>
                </a:lnTo>
                <a:lnTo>
                  <a:pt x="9625" y="1792"/>
                </a:lnTo>
                <a:lnTo>
                  <a:pt x="7818" y="600"/>
                </a:lnTo>
                <a:lnTo>
                  <a:pt x="5412" y="0"/>
                </a:lnTo>
                <a:close/>
              </a:path>
            </a:pathLst>
          </a:custGeom>
          <a:solidFill>
            <a:srgbClr val="007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2308843" y="3424709"/>
            <a:ext cx="11430" cy="11430"/>
          </a:xfrm>
          <a:custGeom>
            <a:avLst/>
            <a:gdLst/>
            <a:ahLst/>
            <a:cxnLst/>
            <a:rect l="l" t="t" r="r" b="b"/>
            <a:pathLst>
              <a:path w="11430" h="11429">
                <a:moveTo>
                  <a:pt x="7219" y="0"/>
                </a:moveTo>
                <a:lnTo>
                  <a:pt x="0" y="5986"/>
                </a:lnTo>
                <a:lnTo>
                  <a:pt x="0" y="8380"/>
                </a:lnTo>
                <a:lnTo>
                  <a:pt x="1207" y="10172"/>
                </a:lnTo>
                <a:lnTo>
                  <a:pt x="3014" y="11373"/>
                </a:lnTo>
                <a:lnTo>
                  <a:pt x="5420" y="11373"/>
                </a:lnTo>
                <a:lnTo>
                  <a:pt x="7827" y="10773"/>
                </a:lnTo>
                <a:lnTo>
                  <a:pt x="10233" y="8380"/>
                </a:lnTo>
                <a:lnTo>
                  <a:pt x="10832" y="5986"/>
                </a:lnTo>
                <a:lnTo>
                  <a:pt x="10832" y="3593"/>
                </a:lnTo>
                <a:lnTo>
                  <a:pt x="9625" y="1200"/>
                </a:lnTo>
                <a:lnTo>
                  <a:pt x="7219" y="0"/>
                </a:lnTo>
                <a:close/>
              </a:path>
            </a:pathLst>
          </a:custGeom>
          <a:solidFill>
            <a:srgbClr val="007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2290800" y="3410942"/>
            <a:ext cx="11430" cy="10795"/>
          </a:xfrm>
          <a:custGeom>
            <a:avLst/>
            <a:gdLst/>
            <a:ahLst/>
            <a:cxnLst/>
            <a:rect l="l" t="t" r="r" b="b"/>
            <a:pathLst>
              <a:path w="11430" h="10795">
                <a:moveTo>
                  <a:pt x="6619" y="0"/>
                </a:moveTo>
                <a:lnTo>
                  <a:pt x="3613" y="0"/>
                </a:lnTo>
                <a:lnTo>
                  <a:pt x="1806" y="600"/>
                </a:lnTo>
                <a:lnTo>
                  <a:pt x="599" y="1792"/>
                </a:lnTo>
                <a:lnTo>
                  <a:pt x="0" y="4185"/>
                </a:lnTo>
                <a:lnTo>
                  <a:pt x="0" y="6587"/>
                </a:lnTo>
                <a:lnTo>
                  <a:pt x="1207" y="8980"/>
                </a:lnTo>
                <a:lnTo>
                  <a:pt x="3005" y="10172"/>
                </a:lnTo>
                <a:lnTo>
                  <a:pt x="5412" y="10773"/>
                </a:lnTo>
                <a:lnTo>
                  <a:pt x="7818" y="10773"/>
                </a:lnTo>
                <a:lnTo>
                  <a:pt x="9625" y="9572"/>
                </a:lnTo>
                <a:lnTo>
                  <a:pt x="10832" y="8380"/>
                </a:lnTo>
                <a:lnTo>
                  <a:pt x="11432" y="6587"/>
                </a:lnTo>
                <a:lnTo>
                  <a:pt x="11432" y="4786"/>
                </a:lnTo>
                <a:lnTo>
                  <a:pt x="10832" y="2993"/>
                </a:lnTo>
                <a:lnTo>
                  <a:pt x="9026" y="1192"/>
                </a:lnTo>
                <a:lnTo>
                  <a:pt x="6619" y="0"/>
                </a:lnTo>
                <a:close/>
              </a:path>
            </a:pathLst>
          </a:custGeom>
          <a:solidFill>
            <a:srgbClr val="007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2284180" y="3431888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60" h="10160">
                <a:moveTo>
                  <a:pt x="6020" y="0"/>
                </a:moveTo>
                <a:lnTo>
                  <a:pt x="1207" y="1200"/>
                </a:lnTo>
                <a:lnTo>
                  <a:pt x="0" y="2401"/>
                </a:lnTo>
                <a:lnTo>
                  <a:pt x="0" y="6587"/>
                </a:lnTo>
                <a:lnTo>
                  <a:pt x="607" y="7788"/>
                </a:lnTo>
                <a:lnTo>
                  <a:pt x="2406" y="8980"/>
                </a:lnTo>
                <a:lnTo>
                  <a:pt x="4213" y="9580"/>
                </a:lnTo>
                <a:lnTo>
                  <a:pt x="6020" y="9580"/>
                </a:lnTo>
                <a:lnTo>
                  <a:pt x="7219" y="8380"/>
                </a:lnTo>
                <a:lnTo>
                  <a:pt x="9026" y="7187"/>
                </a:lnTo>
                <a:lnTo>
                  <a:pt x="9625" y="4794"/>
                </a:lnTo>
                <a:lnTo>
                  <a:pt x="9625" y="2993"/>
                </a:lnTo>
                <a:lnTo>
                  <a:pt x="9026" y="1801"/>
                </a:lnTo>
                <a:lnTo>
                  <a:pt x="7827" y="600"/>
                </a:lnTo>
                <a:lnTo>
                  <a:pt x="6020" y="0"/>
                </a:lnTo>
                <a:close/>
              </a:path>
            </a:pathLst>
          </a:custGeom>
          <a:solidFill>
            <a:srgbClr val="007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2301633" y="3447456"/>
            <a:ext cx="8890" cy="11430"/>
          </a:xfrm>
          <a:custGeom>
            <a:avLst/>
            <a:gdLst/>
            <a:ahLst/>
            <a:cxnLst/>
            <a:rect l="l" t="t" r="r" b="b"/>
            <a:pathLst>
              <a:path w="8889" h="11429">
                <a:moveTo>
                  <a:pt x="5412" y="0"/>
                </a:moveTo>
                <a:lnTo>
                  <a:pt x="3605" y="600"/>
                </a:lnTo>
                <a:lnTo>
                  <a:pt x="2406" y="1192"/>
                </a:lnTo>
                <a:lnTo>
                  <a:pt x="599" y="2993"/>
                </a:lnTo>
                <a:lnTo>
                  <a:pt x="0" y="5386"/>
                </a:lnTo>
                <a:lnTo>
                  <a:pt x="0" y="7779"/>
                </a:lnTo>
                <a:lnTo>
                  <a:pt x="599" y="9572"/>
                </a:lnTo>
                <a:lnTo>
                  <a:pt x="1199" y="10773"/>
                </a:lnTo>
                <a:lnTo>
                  <a:pt x="3005" y="11373"/>
                </a:lnTo>
                <a:lnTo>
                  <a:pt x="5412" y="10773"/>
                </a:lnTo>
                <a:lnTo>
                  <a:pt x="6611" y="9572"/>
                </a:lnTo>
                <a:lnTo>
                  <a:pt x="7818" y="7779"/>
                </a:lnTo>
                <a:lnTo>
                  <a:pt x="8418" y="5986"/>
                </a:lnTo>
                <a:lnTo>
                  <a:pt x="8418" y="4185"/>
                </a:lnTo>
                <a:lnTo>
                  <a:pt x="7818" y="1792"/>
                </a:lnTo>
                <a:lnTo>
                  <a:pt x="6611" y="600"/>
                </a:lnTo>
                <a:lnTo>
                  <a:pt x="5412" y="0"/>
                </a:lnTo>
                <a:close/>
              </a:path>
            </a:pathLst>
          </a:custGeom>
          <a:solidFill>
            <a:srgbClr val="007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2317270" y="3436683"/>
            <a:ext cx="10795" cy="12700"/>
          </a:xfrm>
          <a:custGeom>
            <a:avLst/>
            <a:gdLst/>
            <a:ahLst/>
            <a:cxnLst/>
            <a:rect l="l" t="t" r="r" b="b"/>
            <a:pathLst>
              <a:path w="10794" h="12700">
                <a:moveTo>
                  <a:pt x="6011" y="0"/>
                </a:moveTo>
                <a:lnTo>
                  <a:pt x="3605" y="600"/>
                </a:lnTo>
                <a:lnTo>
                  <a:pt x="1199" y="4185"/>
                </a:lnTo>
                <a:lnTo>
                  <a:pt x="599" y="6578"/>
                </a:lnTo>
                <a:lnTo>
                  <a:pt x="0" y="8380"/>
                </a:lnTo>
                <a:lnTo>
                  <a:pt x="599" y="10172"/>
                </a:lnTo>
                <a:lnTo>
                  <a:pt x="1806" y="11965"/>
                </a:lnTo>
                <a:lnTo>
                  <a:pt x="3005" y="12565"/>
                </a:lnTo>
                <a:lnTo>
                  <a:pt x="4812" y="11965"/>
                </a:lnTo>
                <a:lnTo>
                  <a:pt x="7219" y="10773"/>
                </a:lnTo>
                <a:lnTo>
                  <a:pt x="9026" y="8980"/>
                </a:lnTo>
                <a:lnTo>
                  <a:pt x="10225" y="6578"/>
                </a:lnTo>
                <a:lnTo>
                  <a:pt x="10225" y="2393"/>
                </a:lnTo>
                <a:lnTo>
                  <a:pt x="8418" y="600"/>
                </a:lnTo>
                <a:lnTo>
                  <a:pt x="6011" y="0"/>
                </a:lnTo>
                <a:close/>
              </a:path>
            </a:pathLst>
          </a:custGeom>
          <a:solidFill>
            <a:srgbClr val="007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2330501" y="3439676"/>
            <a:ext cx="10795" cy="10160"/>
          </a:xfrm>
          <a:custGeom>
            <a:avLst/>
            <a:gdLst/>
            <a:ahLst/>
            <a:cxnLst/>
            <a:rect l="l" t="t" r="r" b="b"/>
            <a:pathLst>
              <a:path w="10794" h="10160">
                <a:moveTo>
                  <a:pt x="4812" y="0"/>
                </a:moveTo>
                <a:lnTo>
                  <a:pt x="3014" y="0"/>
                </a:lnTo>
                <a:lnTo>
                  <a:pt x="1207" y="1792"/>
                </a:lnTo>
                <a:lnTo>
                  <a:pt x="0" y="3585"/>
                </a:lnTo>
                <a:lnTo>
                  <a:pt x="0" y="5386"/>
                </a:lnTo>
                <a:lnTo>
                  <a:pt x="607" y="7179"/>
                </a:lnTo>
                <a:lnTo>
                  <a:pt x="1806" y="8972"/>
                </a:lnTo>
                <a:lnTo>
                  <a:pt x="3014" y="9572"/>
                </a:lnTo>
                <a:lnTo>
                  <a:pt x="4812" y="9572"/>
                </a:lnTo>
                <a:lnTo>
                  <a:pt x="8426" y="8380"/>
                </a:lnTo>
                <a:lnTo>
                  <a:pt x="9625" y="6578"/>
                </a:lnTo>
                <a:lnTo>
                  <a:pt x="10233" y="4786"/>
                </a:lnTo>
                <a:lnTo>
                  <a:pt x="9625" y="2993"/>
                </a:lnTo>
                <a:lnTo>
                  <a:pt x="9026" y="1792"/>
                </a:lnTo>
                <a:lnTo>
                  <a:pt x="7827" y="592"/>
                </a:lnTo>
                <a:lnTo>
                  <a:pt x="4812" y="0"/>
                </a:lnTo>
                <a:close/>
              </a:path>
            </a:pathLst>
          </a:custGeom>
          <a:solidFill>
            <a:srgbClr val="007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2215002" y="3454043"/>
            <a:ext cx="85725" cy="59055"/>
          </a:xfrm>
          <a:custGeom>
            <a:avLst/>
            <a:gdLst/>
            <a:ahLst/>
            <a:cxnLst/>
            <a:rect l="l" t="t" r="r" b="b"/>
            <a:pathLst>
              <a:path w="85725" h="59054">
                <a:moveTo>
                  <a:pt x="42107" y="34112"/>
                </a:moveTo>
                <a:lnTo>
                  <a:pt x="36095" y="34112"/>
                </a:lnTo>
                <a:lnTo>
                  <a:pt x="35496" y="38906"/>
                </a:lnTo>
                <a:lnTo>
                  <a:pt x="33689" y="46086"/>
                </a:lnTo>
                <a:lnTo>
                  <a:pt x="31882" y="52073"/>
                </a:lnTo>
                <a:lnTo>
                  <a:pt x="29476" y="56267"/>
                </a:lnTo>
                <a:lnTo>
                  <a:pt x="28277" y="58060"/>
                </a:lnTo>
                <a:lnTo>
                  <a:pt x="28876" y="58660"/>
                </a:lnTo>
                <a:lnTo>
                  <a:pt x="40908" y="38906"/>
                </a:lnTo>
                <a:lnTo>
                  <a:pt x="42107" y="34112"/>
                </a:lnTo>
                <a:close/>
              </a:path>
              <a:path w="85725" h="59054">
                <a:moveTo>
                  <a:pt x="66171" y="26332"/>
                </a:moveTo>
                <a:lnTo>
                  <a:pt x="61358" y="26332"/>
                </a:lnTo>
                <a:lnTo>
                  <a:pt x="61259" y="32319"/>
                </a:lnTo>
                <a:lnTo>
                  <a:pt x="60759" y="38306"/>
                </a:lnTo>
                <a:lnTo>
                  <a:pt x="58952" y="45485"/>
                </a:lnTo>
                <a:lnTo>
                  <a:pt x="57753" y="50872"/>
                </a:lnTo>
                <a:lnTo>
                  <a:pt x="57145" y="53273"/>
                </a:lnTo>
                <a:lnTo>
                  <a:pt x="57145" y="54466"/>
                </a:lnTo>
                <a:lnTo>
                  <a:pt x="57753" y="53273"/>
                </a:lnTo>
                <a:lnTo>
                  <a:pt x="59551" y="50872"/>
                </a:lnTo>
                <a:lnTo>
                  <a:pt x="61958" y="45485"/>
                </a:lnTo>
                <a:lnTo>
                  <a:pt x="64364" y="38306"/>
                </a:lnTo>
                <a:lnTo>
                  <a:pt x="66171" y="31127"/>
                </a:lnTo>
                <a:lnTo>
                  <a:pt x="66171" y="26332"/>
                </a:lnTo>
                <a:close/>
              </a:path>
              <a:path w="85725" h="59054">
                <a:moveTo>
                  <a:pt x="21657" y="23939"/>
                </a:moveTo>
                <a:lnTo>
                  <a:pt x="18651" y="23939"/>
                </a:lnTo>
                <a:lnTo>
                  <a:pt x="17444" y="24539"/>
                </a:lnTo>
                <a:lnTo>
                  <a:pt x="22257" y="26932"/>
                </a:lnTo>
                <a:lnTo>
                  <a:pt x="26470" y="28133"/>
                </a:lnTo>
                <a:lnTo>
                  <a:pt x="29476" y="29926"/>
                </a:lnTo>
                <a:lnTo>
                  <a:pt x="31882" y="31127"/>
                </a:lnTo>
                <a:lnTo>
                  <a:pt x="29476" y="31719"/>
                </a:lnTo>
                <a:lnTo>
                  <a:pt x="25870" y="32919"/>
                </a:lnTo>
                <a:lnTo>
                  <a:pt x="21058" y="34712"/>
                </a:lnTo>
                <a:lnTo>
                  <a:pt x="11432" y="37105"/>
                </a:lnTo>
                <a:lnTo>
                  <a:pt x="7219" y="38306"/>
                </a:lnTo>
                <a:lnTo>
                  <a:pt x="4213" y="39507"/>
                </a:lnTo>
                <a:lnTo>
                  <a:pt x="1806" y="40099"/>
                </a:lnTo>
                <a:lnTo>
                  <a:pt x="0" y="40699"/>
                </a:lnTo>
                <a:lnTo>
                  <a:pt x="0" y="41299"/>
                </a:lnTo>
                <a:lnTo>
                  <a:pt x="1207" y="41900"/>
                </a:lnTo>
                <a:lnTo>
                  <a:pt x="7219" y="41900"/>
                </a:lnTo>
                <a:lnTo>
                  <a:pt x="11432" y="41299"/>
                </a:lnTo>
                <a:lnTo>
                  <a:pt x="25870" y="37706"/>
                </a:lnTo>
                <a:lnTo>
                  <a:pt x="30075" y="36513"/>
                </a:lnTo>
                <a:lnTo>
                  <a:pt x="33689" y="35313"/>
                </a:lnTo>
                <a:lnTo>
                  <a:pt x="36095" y="34112"/>
                </a:lnTo>
                <a:lnTo>
                  <a:pt x="42107" y="34112"/>
                </a:lnTo>
                <a:lnTo>
                  <a:pt x="43914" y="33520"/>
                </a:lnTo>
                <a:lnTo>
                  <a:pt x="46320" y="32319"/>
                </a:lnTo>
                <a:lnTo>
                  <a:pt x="49326" y="31127"/>
                </a:lnTo>
                <a:lnTo>
                  <a:pt x="51733" y="29926"/>
                </a:lnTo>
                <a:lnTo>
                  <a:pt x="54747" y="28725"/>
                </a:lnTo>
                <a:lnTo>
                  <a:pt x="55938" y="28133"/>
                </a:lnTo>
                <a:lnTo>
                  <a:pt x="37902" y="28133"/>
                </a:lnTo>
                <a:lnTo>
                  <a:pt x="33689" y="27533"/>
                </a:lnTo>
                <a:lnTo>
                  <a:pt x="29476" y="25732"/>
                </a:lnTo>
                <a:lnTo>
                  <a:pt x="25262" y="24539"/>
                </a:lnTo>
                <a:lnTo>
                  <a:pt x="21657" y="23939"/>
                </a:lnTo>
                <a:close/>
              </a:path>
              <a:path w="85725" h="59054">
                <a:moveTo>
                  <a:pt x="84994" y="12565"/>
                </a:moveTo>
                <a:lnTo>
                  <a:pt x="78803" y="12565"/>
                </a:lnTo>
                <a:lnTo>
                  <a:pt x="79410" y="13766"/>
                </a:lnTo>
                <a:lnTo>
                  <a:pt x="79334" y="16760"/>
                </a:lnTo>
                <a:lnTo>
                  <a:pt x="78879" y="20345"/>
                </a:lnTo>
                <a:lnTo>
                  <a:pt x="78753" y="21546"/>
                </a:lnTo>
                <a:lnTo>
                  <a:pt x="77650" y="35313"/>
                </a:lnTo>
                <a:lnTo>
                  <a:pt x="77004" y="40699"/>
                </a:lnTo>
                <a:lnTo>
                  <a:pt x="80010" y="34712"/>
                </a:lnTo>
                <a:lnTo>
                  <a:pt x="83016" y="25140"/>
                </a:lnTo>
                <a:lnTo>
                  <a:pt x="84823" y="14959"/>
                </a:lnTo>
                <a:lnTo>
                  <a:pt x="84994" y="12565"/>
                </a:lnTo>
                <a:close/>
              </a:path>
              <a:path w="85725" h="59054">
                <a:moveTo>
                  <a:pt x="49732" y="15559"/>
                </a:moveTo>
                <a:lnTo>
                  <a:pt x="34289" y="15559"/>
                </a:lnTo>
                <a:lnTo>
                  <a:pt x="39101" y="16760"/>
                </a:lnTo>
                <a:lnTo>
                  <a:pt x="42107" y="17352"/>
                </a:lnTo>
                <a:lnTo>
                  <a:pt x="44514" y="17952"/>
                </a:lnTo>
                <a:lnTo>
                  <a:pt x="48727" y="19153"/>
                </a:lnTo>
                <a:lnTo>
                  <a:pt x="52341" y="20345"/>
                </a:lnTo>
                <a:lnTo>
                  <a:pt x="55347" y="20946"/>
                </a:lnTo>
                <a:lnTo>
                  <a:pt x="56546" y="21546"/>
                </a:lnTo>
                <a:lnTo>
                  <a:pt x="53540" y="23939"/>
                </a:lnTo>
                <a:lnTo>
                  <a:pt x="48727" y="25732"/>
                </a:lnTo>
                <a:lnTo>
                  <a:pt x="43914" y="26932"/>
                </a:lnTo>
                <a:lnTo>
                  <a:pt x="40908" y="28133"/>
                </a:lnTo>
                <a:lnTo>
                  <a:pt x="55938" y="28133"/>
                </a:lnTo>
                <a:lnTo>
                  <a:pt x="57145" y="27533"/>
                </a:lnTo>
                <a:lnTo>
                  <a:pt x="59551" y="26932"/>
                </a:lnTo>
                <a:lnTo>
                  <a:pt x="61358" y="26332"/>
                </a:lnTo>
                <a:lnTo>
                  <a:pt x="66171" y="26332"/>
                </a:lnTo>
                <a:lnTo>
                  <a:pt x="66171" y="24539"/>
                </a:lnTo>
                <a:lnTo>
                  <a:pt x="69785" y="21546"/>
                </a:lnTo>
                <a:lnTo>
                  <a:pt x="71709" y="19153"/>
                </a:lnTo>
                <a:lnTo>
                  <a:pt x="59551" y="19153"/>
                </a:lnTo>
                <a:lnTo>
                  <a:pt x="56546" y="17952"/>
                </a:lnTo>
                <a:lnTo>
                  <a:pt x="52940" y="16760"/>
                </a:lnTo>
                <a:lnTo>
                  <a:pt x="49732" y="15559"/>
                </a:lnTo>
                <a:close/>
              </a:path>
              <a:path w="85725" h="59054">
                <a:moveTo>
                  <a:pt x="44514" y="0"/>
                </a:moveTo>
                <a:lnTo>
                  <a:pt x="40309" y="0"/>
                </a:lnTo>
                <a:lnTo>
                  <a:pt x="36695" y="592"/>
                </a:lnTo>
                <a:lnTo>
                  <a:pt x="33089" y="1792"/>
                </a:lnTo>
                <a:lnTo>
                  <a:pt x="46320" y="1792"/>
                </a:lnTo>
                <a:lnTo>
                  <a:pt x="51733" y="2985"/>
                </a:lnTo>
                <a:lnTo>
                  <a:pt x="61358" y="5386"/>
                </a:lnTo>
                <a:lnTo>
                  <a:pt x="66171" y="7179"/>
                </a:lnTo>
                <a:lnTo>
                  <a:pt x="69785" y="8380"/>
                </a:lnTo>
                <a:lnTo>
                  <a:pt x="72191" y="10172"/>
                </a:lnTo>
                <a:lnTo>
                  <a:pt x="72791" y="11373"/>
                </a:lnTo>
                <a:lnTo>
                  <a:pt x="72191" y="11965"/>
                </a:lnTo>
                <a:lnTo>
                  <a:pt x="66171" y="14959"/>
                </a:lnTo>
                <a:lnTo>
                  <a:pt x="63765" y="16760"/>
                </a:lnTo>
                <a:lnTo>
                  <a:pt x="61358" y="17952"/>
                </a:lnTo>
                <a:lnTo>
                  <a:pt x="59551" y="19153"/>
                </a:lnTo>
                <a:lnTo>
                  <a:pt x="71709" y="19153"/>
                </a:lnTo>
                <a:lnTo>
                  <a:pt x="72191" y="18552"/>
                </a:lnTo>
                <a:lnTo>
                  <a:pt x="77604" y="13166"/>
                </a:lnTo>
                <a:lnTo>
                  <a:pt x="78803" y="12565"/>
                </a:lnTo>
                <a:lnTo>
                  <a:pt x="84994" y="12565"/>
                </a:lnTo>
                <a:lnTo>
                  <a:pt x="85379" y="7179"/>
                </a:lnTo>
                <a:lnTo>
                  <a:pt x="76396" y="7179"/>
                </a:lnTo>
                <a:lnTo>
                  <a:pt x="72791" y="5978"/>
                </a:lnTo>
                <a:lnTo>
                  <a:pt x="68578" y="4185"/>
                </a:lnTo>
                <a:lnTo>
                  <a:pt x="50534" y="592"/>
                </a:lnTo>
                <a:lnTo>
                  <a:pt x="44514" y="0"/>
                </a:lnTo>
                <a:close/>
              </a:path>
              <a:path w="85725" h="59054">
                <a:moveTo>
                  <a:pt x="33089" y="12565"/>
                </a:moveTo>
                <a:lnTo>
                  <a:pt x="28876" y="12565"/>
                </a:lnTo>
                <a:lnTo>
                  <a:pt x="25262" y="13766"/>
                </a:lnTo>
                <a:lnTo>
                  <a:pt x="21657" y="15559"/>
                </a:lnTo>
                <a:lnTo>
                  <a:pt x="22257" y="16159"/>
                </a:lnTo>
                <a:lnTo>
                  <a:pt x="24663" y="16159"/>
                </a:lnTo>
                <a:lnTo>
                  <a:pt x="27069" y="15559"/>
                </a:lnTo>
                <a:lnTo>
                  <a:pt x="49732" y="15559"/>
                </a:lnTo>
                <a:lnTo>
                  <a:pt x="48127" y="14959"/>
                </a:lnTo>
                <a:lnTo>
                  <a:pt x="43315" y="13766"/>
                </a:lnTo>
                <a:lnTo>
                  <a:pt x="37902" y="13166"/>
                </a:lnTo>
                <a:lnTo>
                  <a:pt x="33089" y="12565"/>
                </a:lnTo>
                <a:close/>
              </a:path>
              <a:path w="85725" h="59054">
                <a:moveTo>
                  <a:pt x="81209" y="1792"/>
                </a:moveTo>
                <a:lnTo>
                  <a:pt x="78803" y="5386"/>
                </a:lnTo>
                <a:lnTo>
                  <a:pt x="77004" y="5978"/>
                </a:lnTo>
                <a:lnTo>
                  <a:pt x="76396" y="7179"/>
                </a:lnTo>
                <a:lnTo>
                  <a:pt x="85379" y="7179"/>
                </a:lnTo>
                <a:lnTo>
                  <a:pt x="85422" y="6578"/>
                </a:lnTo>
                <a:lnTo>
                  <a:pt x="84823" y="5978"/>
                </a:lnTo>
                <a:lnTo>
                  <a:pt x="84223" y="5978"/>
                </a:lnTo>
                <a:lnTo>
                  <a:pt x="83016" y="5386"/>
                </a:lnTo>
                <a:lnTo>
                  <a:pt x="81817" y="4185"/>
                </a:lnTo>
                <a:lnTo>
                  <a:pt x="81817" y="3585"/>
                </a:lnTo>
                <a:lnTo>
                  <a:pt x="81209" y="2393"/>
                </a:lnTo>
                <a:lnTo>
                  <a:pt x="81209" y="1792"/>
                </a:lnTo>
                <a:close/>
              </a:path>
              <a:path w="85725" h="59054">
                <a:moveTo>
                  <a:pt x="36695" y="1792"/>
                </a:moveTo>
                <a:lnTo>
                  <a:pt x="32482" y="1792"/>
                </a:lnTo>
                <a:lnTo>
                  <a:pt x="34289" y="2393"/>
                </a:lnTo>
                <a:lnTo>
                  <a:pt x="36695" y="1792"/>
                </a:lnTo>
                <a:close/>
              </a:path>
            </a:pathLst>
          </a:custGeom>
          <a:solidFill>
            <a:srgbClr val="B1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2221023" y="3350481"/>
            <a:ext cx="68580" cy="64769"/>
          </a:xfrm>
          <a:custGeom>
            <a:avLst/>
            <a:gdLst/>
            <a:ahLst/>
            <a:cxnLst/>
            <a:rect l="l" t="t" r="r" b="b"/>
            <a:pathLst>
              <a:path w="68580" h="64770">
                <a:moveTo>
                  <a:pt x="65563" y="58068"/>
                </a:moveTo>
                <a:lnTo>
                  <a:pt x="58344" y="58068"/>
                </a:lnTo>
                <a:lnTo>
                  <a:pt x="61358" y="58660"/>
                </a:lnTo>
                <a:lnTo>
                  <a:pt x="64964" y="62254"/>
                </a:lnTo>
                <a:lnTo>
                  <a:pt x="66171" y="64647"/>
                </a:lnTo>
                <a:lnTo>
                  <a:pt x="66171" y="63455"/>
                </a:lnTo>
                <a:lnTo>
                  <a:pt x="66771" y="62254"/>
                </a:lnTo>
                <a:lnTo>
                  <a:pt x="67970" y="61653"/>
                </a:lnTo>
                <a:lnTo>
                  <a:pt x="68578" y="60461"/>
                </a:lnTo>
                <a:lnTo>
                  <a:pt x="65563" y="58068"/>
                </a:lnTo>
                <a:close/>
              </a:path>
              <a:path w="68580" h="64770">
                <a:moveTo>
                  <a:pt x="28868" y="55075"/>
                </a:moveTo>
                <a:lnTo>
                  <a:pt x="27669" y="55675"/>
                </a:lnTo>
                <a:lnTo>
                  <a:pt x="28268" y="56867"/>
                </a:lnTo>
                <a:lnTo>
                  <a:pt x="32482" y="58068"/>
                </a:lnTo>
                <a:lnTo>
                  <a:pt x="35488" y="58660"/>
                </a:lnTo>
                <a:lnTo>
                  <a:pt x="50525" y="58660"/>
                </a:lnTo>
                <a:lnTo>
                  <a:pt x="54139" y="58068"/>
                </a:lnTo>
                <a:lnTo>
                  <a:pt x="65563" y="58068"/>
                </a:lnTo>
                <a:lnTo>
                  <a:pt x="64115" y="56267"/>
                </a:lnTo>
                <a:lnTo>
                  <a:pt x="34289" y="56267"/>
                </a:lnTo>
                <a:lnTo>
                  <a:pt x="31882" y="55675"/>
                </a:lnTo>
                <a:lnTo>
                  <a:pt x="28868" y="55075"/>
                </a:lnTo>
                <a:close/>
              </a:path>
              <a:path w="68580" h="64770">
                <a:moveTo>
                  <a:pt x="13830" y="31727"/>
                </a:moveTo>
                <a:lnTo>
                  <a:pt x="12631" y="31727"/>
                </a:lnTo>
                <a:lnTo>
                  <a:pt x="11424" y="32327"/>
                </a:lnTo>
                <a:lnTo>
                  <a:pt x="12631" y="34120"/>
                </a:lnTo>
                <a:lnTo>
                  <a:pt x="14430" y="35321"/>
                </a:lnTo>
                <a:lnTo>
                  <a:pt x="17444" y="37114"/>
                </a:lnTo>
                <a:lnTo>
                  <a:pt x="20450" y="38314"/>
                </a:lnTo>
                <a:lnTo>
                  <a:pt x="24055" y="40107"/>
                </a:lnTo>
                <a:lnTo>
                  <a:pt x="28268" y="41308"/>
                </a:lnTo>
                <a:lnTo>
                  <a:pt x="31882" y="42500"/>
                </a:lnTo>
                <a:lnTo>
                  <a:pt x="36087" y="43101"/>
                </a:lnTo>
                <a:lnTo>
                  <a:pt x="52932" y="52681"/>
                </a:lnTo>
                <a:lnTo>
                  <a:pt x="51125" y="53273"/>
                </a:lnTo>
                <a:lnTo>
                  <a:pt x="48727" y="54474"/>
                </a:lnTo>
                <a:lnTo>
                  <a:pt x="42707" y="55675"/>
                </a:lnTo>
                <a:lnTo>
                  <a:pt x="39701" y="55675"/>
                </a:lnTo>
                <a:lnTo>
                  <a:pt x="36695" y="56267"/>
                </a:lnTo>
                <a:lnTo>
                  <a:pt x="64115" y="56267"/>
                </a:lnTo>
                <a:lnTo>
                  <a:pt x="63157" y="55075"/>
                </a:lnTo>
                <a:lnTo>
                  <a:pt x="61358" y="52681"/>
                </a:lnTo>
                <a:lnTo>
                  <a:pt x="60750" y="50280"/>
                </a:lnTo>
                <a:lnTo>
                  <a:pt x="60750" y="46694"/>
                </a:lnTo>
                <a:lnTo>
                  <a:pt x="55338" y="46694"/>
                </a:lnTo>
                <a:lnTo>
                  <a:pt x="51733" y="44301"/>
                </a:lnTo>
                <a:lnTo>
                  <a:pt x="47519" y="41900"/>
                </a:lnTo>
                <a:lnTo>
                  <a:pt x="43914" y="38915"/>
                </a:lnTo>
                <a:lnTo>
                  <a:pt x="41508" y="36513"/>
                </a:lnTo>
                <a:lnTo>
                  <a:pt x="41252" y="35921"/>
                </a:lnTo>
                <a:lnTo>
                  <a:pt x="27669" y="35921"/>
                </a:lnTo>
                <a:lnTo>
                  <a:pt x="22856" y="35321"/>
                </a:lnTo>
                <a:lnTo>
                  <a:pt x="18643" y="34120"/>
                </a:lnTo>
                <a:lnTo>
                  <a:pt x="15637" y="32928"/>
                </a:lnTo>
                <a:lnTo>
                  <a:pt x="13830" y="31727"/>
                </a:lnTo>
                <a:close/>
              </a:path>
              <a:path w="68580" h="64770">
                <a:moveTo>
                  <a:pt x="54739" y="21554"/>
                </a:moveTo>
                <a:lnTo>
                  <a:pt x="54139" y="21554"/>
                </a:lnTo>
                <a:lnTo>
                  <a:pt x="54214" y="24548"/>
                </a:lnTo>
                <a:lnTo>
                  <a:pt x="54739" y="28734"/>
                </a:lnTo>
                <a:lnTo>
                  <a:pt x="55229" y="34120"/>
                </a:lnTo>
                <a:lnTo>
                  <a:pt x="55338" y="46694"/>
                </a:lnTo>
                <a:lnTo>
                  <a:pt x="60750" y="46694"/>
                </a:lnTo>
                <a:lnTo>
                  <a:pt x="60659" y="44301"/>
                </a:lnTo>
                <a:lnTo>
                  <a:pt x="60151" y="37714"/>
                </a:lnTo>
                <a:lnTo>
                  <a:pt x="58344" y="29934"/>
                </a:lnTo>
                <a:lnTo>
                  <a:pt x="57145" y="24548"/>
                </a:lnTo>
                <a:lnTo>
                  <a:pt x="55938" y="22146"/>
                </a:lnTo>
                <a:lnTo>
                  <a:pt x="54739" y="21554"/>
                </a:lnTo>
                <a:close/>
              </a:path>
              <a:path w="68580" h="64770">
                <a:moveTo>
                  <a:pt x="0" y="0"/>
                </a:moveTo>
                <a:lnTo>
                  <a:pt x="4204" y="5986"/>
                </a:lnTo>
                <a:lnTo>
                  <a:pt x="13830" y="17960"/>
                </a:lnTo>
                <a:lnTo>
                  <a:pt x="16236" y="22146"/>
                </a:lnTo>
                <a:lnTo>
                  <a:pt x="41252" y="35921"/>
                </a:lnTo>
                <a:lnTo>
                  <a:pt x="39701" y="32327"/>
                </a:lnTo>
                <a:lnTo>
                  <a:pt x="34888" y="32327"/>
                </a:lnTo>
                <a:lnTo>
                  <a:pt x="30075" y="28133"/>
                </a:lnTo>
                <a:lnTo>
                  <a:pt x="19850" y="17960"/>
                </a:lnTo>
                <a:lnTo>
                  <a:pt x="15037" y="12574"/>
                </a:lnTo>
                <a:lnTo>
                  <a:pt x="10225" y="7788"/>
                </a:lnTo>
                <a:lnTo>
                  <a:pt x="6011" y="4194"/>
                </a:lnTo>
                <a:lnTo>
                  <a:pt x="2406" y="1200"/>
                </a:lnTo>
                <a:lnTo>
                  <a:pt x="0" y="0"/>
                </a:lnTo>
                <a:close/>
              </a:path>
              <a:path w="68580" h="64770">
                <a:moveTo>
                  <a:pt x="33081" y="1200"/>
                </a:moveTo>
                <a:lnTo>
                  <a:pt x="33081" y="3593"/>
                </a:lnTo>
                <a:lnTo>
                  <a:pt x="33681" y="5986"/>
                </a:lnTo>
                <a:lnTo>
                  <a:pt x="34289" y="8980"/>
                </a:lnTo>
                <a:lnTo>
                  <a:pt x="33681" y="11973"/>
                </a:lnTo>
                <a:lnTo>
                  <a:pt x="32482" y="16760"/>
                </a:lnTo>
                <a:lnTo>
                  <a:pt x="32557" y="20353"/>
                </a:lnTo>
                <a:lnTo>
                  <a:pt x="33081" y="24548"/>
                </a:lnTo>
                <a:lnTo>
                  <a:pt x="34289" y="28734"/>
                </a:lnTo>
                <a:lnTo>
                  <a:pt x="34888" y="32327"/>
                </a:lnTo>
                <a:lnTo>
                  <a:pt x="39701" y="32327"/>
                </a:lnTo>
                <a:lnTo>
                  <a:pt x="37894" y="26340"/>
                </a:lnTo>
                <a:lnTo>
                  <a:pt x="36695" y="20353"/>
                </a:lnTo>
                <a:lnTo>
                  <a:pt x="36087" y="15567"/>
                </a:lnTo>
                <a:lnTo>
                  <a:pt x="36087" y="7788"/>
                </a:lnTo>
                <a:lnTo>
                  <a:pt x="35488" y="4794"/>
                </a:lnTo>
                <a:lnTo>
                  <a:pt x="34289" y="2393"/>
                </a:lnTo>
                <a:lnTo>
                  <a:pt x="33081" y="1200"/>
                </a:lnTo>
                <a:close/>
              </a:path>
            </a:pathLst>
          </a:custGeom>
          <a:solidFill>
            <a:srgbClr val="B1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2322682" y="3325340"/>
            <a:ext cx="42545" cy="99060"/>
          </a:xfrm>
          <a:custGeom>
            <a:avLst/>
            <a:gdLst/>
            <a:ahLst/>
            <a:cxnLst/>
            <a:rect l="l" t="t" r="r" b="b"/>
            <a:pathLst>
              <a:path w="42544" h="99060">
                <a:moveTo>
                  <a:pt x="10532" y="84401"/>
                </a:moveTo>
                <a:lnTo>
                  <a:pt x="1806" y="84401"/>
                </a:lnTo>
                <a:lnTo>
                  <a:pt x="3613" y="85001"/>
                </a:lnTo>
                <a:lnTo>
                  <a:pt x="5412" y="86202"/>
                </a:lnTo>
                <a:lnTo>
                  <a:pt x="6619" y="87394"/>
                </a:lnTo>
                <a:lnTo>
                  <a:pt x="6619" y="89787"/>
                </a:lnTo>
                <a:lnTo>
                  <a:pt x="5412" y="92189"/>
                </a:lnTo>
                <a:lnTo>
                  <a:pt x="3005" y="95774"/>
                </a:lnTo>
                <a:lnTo>
                  <a:pt x="599" y="98768"/>
                </a:lnTo>
                <a:lnTo>
                  <a:pt x="1806" y="97575"/>
                </a:lnTo>
                <a:lnTo>
                  <a:pt x="4213" y="95774"/>
                </a:lnTo>
                <a:lnTo>
                  <a:pt x="7219" y="93381"/>
                </a:lnTo>
                <a:lnTo>
                  <a:pt x="9625" y="90988"/>
                </a:lnTo>
                <a:lnTo>
                  <a:pt x="9026" y="89195"/>
                </a:lnTo>
                <a:lnTo>
                  <a:pt x="9026" y="87394"/>
                </a:lnTo>
                <a:lnTo>
                  <a:pt x="9625" y="85601"/>
                </a:lnTo>
                <a:lnTo>
                  <a:pt x="10532" y="84401"/>
                </a:lnTo>
                <a:close/>
              </a:path>
              <a:path w="42544" h="99060">
                <a:moveTo>
                  <a:pt x="34691" y="81407"/>
                </a:moveTo>
                <a:lnTo>
                  <a:pt x="18052" y="81407"/>
                </a:lnTo>
                <a:lnTo>
                  <a:pt x="21657" y="82007"/>
                </a:lnTo>
                <a:lnTo>
                  <a:pt x="24663" y="83800"/>
                </a:lnTo>
                <a:lnTo>
                  <a:pt x="25870" y="86202"/>
                </a:lnTo>
                <a:lnTo>
                  <a:pt x="26470" y="87994"/>
                </a:lnTo>
                <a:lnTo>
                  <a:pt x="27069" y="89195"/>
                </a:lnTo>
                <a:lnTo>
                  <a:pt x="34289" y="82007"/>
                </a:lnTo>
                <a:lnTo>
                  <a:pt x="34691" y="81407"/>
                </a:lnTo>
                <a:close/>
              </a:path>
              <a:path w="42544" h="99060">
                <a:moveTo>
                  <a:pt x="6619" y="76621"/>
                </a:moveTo>
                <a:lnTo>
                  <a:pt x="6020" y="79014"/>
                </a:lnTo>
                <a:lnTo>
                  <a:pt x="4213" y="81407"/>
                </a:lnTo>
                <a:lnTo>
                  <a:pt x="2406" y="83208"/>
                </a:lnTo>
                <a:lnTo>
                  <a:pt x="0" y="85001"/>
                </a:lnTo>
                <a:lnTo>
                  <a:pt x="1806" y="84401"/>
                </a:lnTo>
                <a:lnTo>
                  <a:pt x="10532" y="84401"/>
                </a:lnTo>
                <a:lnTo>
                  <a:pt x="11432" y="83208"/>
                </a:lnTo>
                <a:lnTo>
                  <a:pt x="14438" y="82007"/>
                </a:lnTo>
                <a:lnTo>
                  <a:pt x="18052" y="81407"/>
                </a:lnTo>
                <a:lnTo>
                  <a:pt x="34691" y="81407"/>
                </a:lnTo>
                <a:lnTo>
                  <a:pt x="35088" y="80815"/>
                </a:lnTo>
                <a:lnTo>
                  <a:pt x="15645" y="80815"/>
                </a:lnTo>
                <a:lnTo>
                  <a:pt x="14438" y="79614"/>
                </a:lnTo>
                <a:lnTo>
                  <a:pt x="14438" y="79014"/>
                </a:lnTo>
                <a:lnTo>
                  <a:pt x="9625" y="79014"/>
                </a:lnTo>
                <a:lnTo>
                  <a:pt x="9026" y="78414"/>
                </a:lnTo>
                <a:lnTo>
                  <a:pt x="8426" y="78414"/>
                </a:lnTo>
                <a:lnTo>
                  <a:pt x="7219" y="77822"/>
                </a:lnTo>
                <a:lnTo>
                  <a:pt x="6619" y="76621"/>
                </a:lnTo>
                <a:close/>
              </a:path>
              <a:path w="42544" h="99060">
                <a:moveTo>
                  <a:pt x="42107" y="69442"/>
                </a:moveTo>
                <a:lnTo>
                  <a:pt x="40908" y="70034"/>
                </a:lnTo>
                <a:lnTo>
                  <a:pt x="39701" y="71835"/>
                </a:lnTo>
                <a:lnTo>
                  <a:pt x="36695" y="73627"/>
                </a:lnTo>
                <a:lnTo>
                  <a:pt x="32482" y="76021"/>
                </a:lnTo>
                <a:lnTo>
                  <a:pt x="27669" y="78414"/>
                </a:lnTo>
                <a:lnTo>
                  <a:pt x="22864" y="80215"/>
                </a:lnTo>
                <a:lnTo>
                  <a:pt x="20458" y="80815"/>
                </a:lnTo>
                <a:lnTo>
                  <a:pt x="35088" y="80815"/>
                </a:lnTo>
                <a:lnTo>
                  <a:pt x="37902" y="76621"/>
                </a:lnTo>
                <a:lnTo>
                  <a:pt x="40908" y="72435"/>
                </a:lnTo>
                <a:lnTo>
                  <a:pt x="42107" y="70034"/>
                </a:lnTo>
                <a:lnTo>
                  <a:pt x="42107" y="69442"/>
                </a:lnTo>
                <a:close/>
              </a:path>
              <a:path w="42544" h="99060">
                <a:moveTo>
                  <a:pt x="1207" y="38906"/>
                </a:moveTo>
                <a:lnTo>
                  <a:pt x="0" y="40707"/>
                </a:lnTo>
                <a:lnTo>
                  <a:pt x="0" y="43101"/>
                </a:lnTo>
                <a:lnTo>
                  <a:pt x="1207" y="47887"/>
                </a:lnTo>
                <a:lnTo>
                  <a:pt x="4213" y="55667"/>
                </a:lnTo>
                <a:lnTo>
                  <a:pt x="7818" y="62854"/>
                </a:lnTo>
                <a:lnTo>
                  <a:pt x="10832" y="67640"/>
                </a:lnTo>
                <a:lnTo>
                  <a:pt x="11432" y="70034"/>
                </a:lnTo>
                <a:lnTo>
                  <a:pt x="11432" y="74228"/>
                </a:lnTo>
                <a:lnTo>
                  <a:pt x="10225" y="77221"/>
                </a:lnTo>
                <a:lnTo>
                  <a:pt x="9625" y="79014"/>
                </a:lnTo>
                <a:lnTo>
                  <a:pt x="14438" y="79014"/>
                </a:lnTo>
                <a:lnTo>
                  <a:pt x="14538" y="76021"/>
                </a:lnTo>
                <a:lnTo>
                  <a:pt x="15037" y="73027"/>
                </a:lnTo>
                <a:lnTo>
                  <a:pt x="16245" y="69442"/>
                </a:lnTo>
                <a:lnTo>
                  <a:pt x="18052" y="67040"/>
                </a:lnTo>
                <a:lnTo>
                  <a:pt x="19850" y="66448"/>
                </a:lnTo>
                <a:lnTo>
                  <a:pt x="22257" y="65848"/>
                </a:lnTo>
                <a:lnTo>
                  <a:pt x="25262" y="64647"/>
                </a:lnTo>
                <a:lnTo>
                  <a:pt x="28876" y="62854"/>
                </a:lnTo>
                <a:lnTo>
                  <a:pt x="32482" y="61653"/>
                </a:lnTo>
                <a:lnTo>
                  <a:pt x="34486" y="60461"/>
                </a:lnTo>
                <a:lnTo>
                  <a:pt x="17444" y="60461"/>
                </a:lnTo>
                <a:lnTo>
                  <a:pt x="17617" y="59861"/>
                </a:lnTo>
                <a:lnTo>
                  <a:pt x="12631" y="59861"/>
                </a:lnTo>
                <a:lnTo>
                  <a:pt x="1806" y="39507"/>
                </a:lnTo>
                <a:lnTo>
                  <a:pt x="1207" y="38906"/>
                </a:lnTo>
                <a:close/>
              </a:path>
              <a:path w="42544" h="99060">
                <a:moveTo>
                  <a:pt x="40908" y="55075"/>
                </a:moveTo>
                <a:lnTo>
                  <a:pt x="39701" y="55075"/>
                </a:lnTo>
                <a:lnTo>
                  <a:pt x="38502" y="56267"/>
                </a:lnTo>
                <a:lnTo>
                  <a:pt x="37294" y="56867"/>
                </a:lnTo>
                <a:lnTo>
                  <a:pt x="35496" y="58068"/>
                </a:lnTo>
                <a:lnTo>
                  <a:pt x="32482" y="58660"/>
                </a:lnTo>
                <a:lnTo>
                  <a:pt x="30075" y="59260"/>
                </a:lnTo>
                <a:lnTo>
                  <a:pt x="26470" y="59861"/>
                </a:lnTo>
                <a:lnTo>
                  <a:pt x="23464" y="59861"/>
                </a:lnTo>
                <a:lnTo>
                  <a:pt x="20458" y="60461"/>
                </a:lnTo>
                <a:lnTo>
                  <a:pt x="34486" y="60461"/>
                </a:lnTo>
                <a:lnTo>
                  <a:pt x="35496" y="59861"/>
                </a:lnTo>
                <a:lnTo>
                  <a:pt x="37902" y="58660"/>
                </a:lnTo>
                <a:lnTo>
                  <a:pt x="40309" y="56267"/>
                </a:lnTo>
                <a:lnTo>
                  <a:pt x="40908" y="55075"/>
                </a:lnTo>
                <a:close/>
              </a:path>
              <a:path w="42544" h="99060">
                <a:moveTo>
                  <a:pt x="17444" y="10181"/>
                </a:moveTo>
                <a:lnTo>
                  <a:pt x="16844" y="10181"/>
                </a:lnTo>
                <a:lnTo>
                  <a:pt x="15645" y="11373"/>
                </a:lnTo>
                <a:lnTo>
                  <a:pt x="15211" y="14367"/>
                </a:lnTo>
                <a:lnTo>
                  <a:pt x="15098" y="22146"/>
                </a:lnTo>
                <a:lnTo>
                  <a:pt x="15645" y="27533"/>
                </a:lnTo>
                <a:lnTo>
                  <a:pt x="16711" y="32327"/>
                </a:lnTo>
                <a:lnTo>
                  <a:pt x="16752" y="39507"/>
                </a:lnTo>
                <a:lnTo>
                  <a:pt x="16245" y="46094"/>
                </a:lnTo>
                <a:lnTo>
                  <a:pt x="14438" y="54474"/>
                </a:lnTo>
                <a:lnTo>
                  <a:pt x="12631" y="59861"/>
                </a:lnTo>
                <a:lnTo>
                  <a:pt x="17617" y="59861"/>
                </a:lnTo>
                <a:lnTo>
                  <a:pt x="18651" y="56267"/>
                </a:lnTo>
                <a:lnTo>
                  <a:pt x="20458" y="49088"/>
                </a:lnTo>
                <a:lnTo>
                  <a:pt x="21657" y="40707"/>
                </a:lnTo>
                <a:lnTo>
                  <a:pt x="22864" y="34120"/>
                </a:lnTo>
                <a:lnTo>
                  <a:pt x="25262" y="32327"/>
                </a:lnTo>
                <a:lnTo>
                  <a:pt x="29476" y="29934"/>
                </a:lnTo>
                <a:lnTo>
                  <a:pt x="32011" y="28133"/>
                </a:lnTo>
                <a:lnTo>
                  <a:pt x="16844" y="14367"/>
                </a:lnTo>
                <a:lnTo>
                  <a:pt x="17444" y="11973"/>
                </a:lnTo>
                <a:lnTo>
                  <a:pt x="17444" y="10181"/>
                </a:lnTo>
                <a:close/>
              </a:path>
              <a:path w="42544" h="99060">
                <a:moveTo>
                  <a:pt x="34289" y="0"/>
                </a:moveTo>
                <a:lnTo>
                  <a:pt x="19850" y="28133"/>
                </a:lnTo>
                <a:lnTo>
                  <a:pt x="32011" y="28133"/>
                </a:lnTo>
                <a:lnTo>
                  <a:pt x="32856" y="27533"/>
                </a:lnTo>
                <a:lnTo>
                  <a:pt x="24063" y="27533"/>
                </a:lnTo>
                <a:lnTo>
                  <a:pt x="25262" y="22747"/>
                </a:lnTo>
                <a:lnTo>
                  <a:pt x="30075" y="7187"/>
                </a:lnTo>
                <a:lnTo>
                  <a:pt x="32482" y="2993"/>
                </a:lnTo>
                <a:lnTo>
                  <a:pt x="33689" y="1200"/>
                </a:lnTo>
                <a:lnTo>
                  <a:pt x="34289" y="0"/>
                </a:lnTo>
                <a:close/>
              </a:path>
              <a:path w="42544" h="99060">
                <a:moveTo>
                  <a:pt x="37902" y="22146"/>
                </a:moveTo>
                <a:lnTo>
                  <a:pt x="36695" y="22146"/>
                </a:lnTo>
                <a:lnTo>
                  <a:pt x="35496" y="23347"/>
                </a:lnTo>
                <a:lnTo>
                  <a:pt x="33089" y="24548"/>
                </a:lnTo>
                <a:lnTo>
                  <a:pt x="30075" y="26340"/>
                </a:lnTo>
                <a:lnTo>
                  <a:pt x="24063" y="27533"/>
                </a:lnTo>
                <a:lnTo>
                  <a:pt x="32856" y="27533"/>
                </a:lnTo>
                <a:lnTo>
                  <a:pt x="33689" y="26941"/>
                </a:lnTo>
                <a:lnTo>
                  <a:pt x="37294" y="23347"/>
                </a:lnTo>
                <a:lnTo>
                  <a:pt x="37902" y="22146"/>
                </a:lnTo>
                <a:close/>
              </a:path>
            </a:pathLst>
          </a:custGeom>
          <a:solidFill>
            <a:srgbClr val="B1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2313656" y="3380415"/>
            <a:ext cx="7620" cy="12700"/>
          </a:xfrm>
          <a:custGeom>
            <a:avLst/>
            <a:gdLst/>
            <a:ahLst/>
            <a:cxnLst/>
            <a:rect l="l" t="t" r="r" b="b"/>
            <a:pathLst>
              <a:path w="7619" h="12700">
                <a:moveTo>
                  <a:pt x="607" y="0"/>
                </a:moveTo>
                <a:lnTo>
                  <a:pt x="0" y="0"/>
                </a:lnTo>
                <a:lnTo>
                  <a:pt x="0" y="6578"/>
                </a:lnTo>
                <a:lnTo>
                  <a:pt x="607" y="8980"/>
                </a:lnTo>
                <a:lnTo>
                  <a:pt x="1207" y="12565"/>
                </a:lnTo>
                <a:lnTo>
                  <a:pt x="2406" y="11965"/>
                </a:lnTo>
                <a:lnTo>
                  <a:pt x="4213" y="11373"/>
                </a:lnTo>
                <a:lnTo>
                  <a:pt x="7219" y="11373"/>
                </a:lnTo>
                <a:lnTo>
                  <a:pt x="5420" y="9572"/>
                </a:lnTo>
                <a:lnTo>
                  <a:pt x="1806" y="3585"/>
                </a:lnTo>
                <a:lnTo>
                  <a:pt x="1207" y="1792"/>
                </a:lnTo>
                <a:lnTo>
                  <a:pt x="1207" y="592"/>
                </a:lnTo>
                <a:lnTo>
                  <a:pt x="607" y="0"/>
                </a:lnTo>
                <a:close/>
              </a:path>
            </a:pathLst>
          </a:custGeom>
          <a:solidFill>
            <a:srgbClr val="B1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2370810" y="3376821"/>
            <a:ext cx="135255" cy="82550"/>
          </a:xfrm>
          <a:custGeom>
            <a:avLst/>
            <a:gdLst/>
            <a:ahLst/>
            <a:cxnLst/>
            <a:rect l="l" t="t" r="r" b="b"/>
            <a:pathLst>
              <a:path w="135255" h="82550">
                <a:moveTo>
                  <a:pt x="41508" y="59260"/>
                </a:moveTo>
                <a:lnTo>
                  <a:pt x="30675" y="59260"/>
                </a:lnTo>
                <a:lnTo>
                  <a:pt x="32482" y="59861"/>
                </a:lnTo>
                <a:lnTo>
                  <a:pt x="36095" y="62254"/>
                </a:lnTo>
                <a:lnTo>
                  <a:pt x="40908" y="64647"/>
                </a:lnTo>
                <a:lnTo>
                  <a:pt x="46320" y="67640"/>
                </a:lnTo>
                <a:lnTo>
                  <a:pt x="51733" y="71234"/>
                </a:lnTo>
                <a:lnTo>
                  <a:pt x="57145" y="74228"/>
                </a:lnTo>
                <a:lnTo>
                  <a:pt x="61358" y="77221"/>
                </a:lnTo>
                <a:lnTo>
                  <a:pt x="64964" y="79614"/>
                </a:lnTo>
                <a:lnTo>
                  <a:pt x="69177" y="82007"/>
                </a:lnTo>
                <a:lnTo>
                  <a:pt x="72183" y="82007"/>
                </a:lnTo>
                <a:lnTo>
                  <a:pt x="72791" y="80807"/>
                </a:lnTo>
                <a:lnTo>
                  <a:pt x="69777" y="79014"/>
                </a:lnTo>
                <a:lnTo>
                  <a:pt x="66771" y="77813"/>
                </a:lnTo>
                <a:lnTo>
                  <a:pt x="63165" y="75420"/>
                </a:lnTo>
                <a:lnTo>
                  <a:pt x="58352" y="72427"/>
                </a:lnTo>
                <a:lnTo>
                  <a:pt x="48727" y="65247"/>
                </a:lnTo>
                <a:lnTo>
                  <a:pt x="44514" y="62254"/>
                </a:lnTo>
                <a:lnTo>
                  <a:pt x="41508" y="59260"/>
                </a:lnTo>
                <a:close/>
              </a:path>
              <a:path w="135255" h="82550">
                <a:moveTo>
                  <a:pt x="67822" y="44293"/>
                </a:moveTo>
                <a:lnTo>
                  <a:pt x="57145" y="44293"/>
                </a:lnTo>
                <a:lnTo>
                  <a:pt x="59551" y="44893"/>
                </a:lnTo>
                <a:lnTo>
                  <a:pt x="64364" y="48487"/>
                </a:lnTo>
                <a:lnTo>
                  <a:pt x="67370" y="50880"/>
                </a:lnTo>
                <a:lnTo>
                  <a:pt x="71583" y="53273"/>
                </a:lnTo>
                <a:lnTo>
                  <a:pt x="76996" y="56267"/>
                </a:lnTo>
                <a:lnTo>
                  <a:pt x="81809" y="59861"/>
                </a:lnTo>
                <a:lnTo>
                  <a:pt x="87229" y="62854"/>
                </a:lnTo>
                <a:lnTo>
                  <a:pt x="92034" y="65247"/>
                </a:lnTo>
                <a:lnTo>
                  <a:pt x="95647" y="67640"/>
                </a:lnTo>
                <a:lnTo>
                  <a:pt x="99861" y="70034"/>
                </a:lnTo>
                <a:lnTo>
                  <a:pt x="101060" y="69433"/>
                </a:lnTo>
                <a:lnTo>
                  <a:pt x="99861" y="67640"/>
                </a:lnTo>
                <a:lnTo>
                  <a:pt x="98054" y="65848"/>
                </a:lnTo>
                <a:lnTo>
                  <a:pt x="88428" y="61053"/>
                </a:lnTo>
                <a:lnTo>
                  <a:pt x="83016" y="57468"/>
                </a:lnTo>
                <a:lnTo>
                  <a:pt x="80010" y="55667"/>
                </a:lnTo>
                <a:lnTo>
                  <a:pt x="77604" y="53273"/>
                </a:lnTo>
                <a:lnTo>
                  <a:pt x="71583" y="48487"/>
                </a:lnTo>
                <a:lnTo>
                  <a:pt x="69177" y="46094"/>
                </a:lnTo>
                <a:lnTo>
                  <a:pt x="67822" y="44293"/>
                </a:lnTo>
                <a:close/>
              </a:path>
              <a:path w="135255" h="82550">
                <a:moveTo>
                  <a:pt x="60759" y="0"/>
                </a:moveTo>
                <a:lnTo>
                  <a:pt x="58952" y="600"/>
                </a:lnTo>
                <a:lnTo>
                  <a:pt x="57145" y="1792"/>
                </a:lnTo>
                <a:lnTo>
                  <a:pt x="54139" y="4185"/>
                </a:lnTo>
                <a:lnTo>
                  <a:pt x="51133" y="7779"/>
                </a:lnTo>
                <a:lnTo>
                  <a:pt x="47519" y="11373"/>
                </a:lnTo>
                <a:lnTo>
                  <a:pt x="43914" y="15559"/>
                </a:lnTo>
                <a:lnTo>
                  <a:pt x="40908" y="19153"/>
                </a:lnTo>
                <a:lnTo>
                  <a:pt x="38502" y="22747"/>
                </a:lnTo>
                <a:lnTo>
                  <a:pt x="36695" y="25140"/>
                </a:lnTo>
                <a:lnTo>
                  <a:pt x="34289" y="30526"/>
                </a:lnTo>
                <a:lnTo>
                  <a:pt x="31283" y="37714"/>
                </a:lnTo>
                <a:lnTo>
                  <a:pt x="28268" y="44293"/>
                </a:lnTo>
                <a:lnTo>
                  <a:pt x="27069" y="48487"/>
                </a:lnTo>
                <a:lnTo>
                  <a:pt x="24063" y="51481"/>
                </a:lnTo>
                <a:lnTo>
                  <a:pt x="20450" y="53273"/>
                </a:lnTo>
                <a:lnTo>
                  <a:pt x="17444" y="55667"/>
                </a:lnTo>
                <a:lnTo>
                  <a:pt x="13230" y="57468"/>
                </a:lnTo>
                <a:lnTo>
                  <a:pt x="7219" y="61053"/>
                </a:lnTo>
                <a:lnTo>
                  <a:pt x="3005" y="65247"/>
                </a:lnTo>
                <a:lnTo>
                  <a:pt x="599" y="66440"/>
                </a:lnTo>
                <a:lnTo>
                  <a:pt x="0" y="67640"/>
                </a:lnTo>
                <a:lnTo>
                  <a:pt x="1199" y="67640"/>
                </a:lnTo>
                <a:lnTo>
                  <a:pt x="3605" y="67040"/>
                </a:lnTo>
                <a:lnTo>
                  <a:pt x="7219" y="66440"/>
                </a:lnTo>
                <a:lnTo>
                  <a:pt x="12031" y="64647"/>
                </a:lnTo>
                <a:lnTo>
                  <a:pt x="16844" y="63446"/>
                </a:lnTo>
                <a:lnTo>
                  <a:pt x="21657" y="61653"/>
                </a:lnTo>
                <a:lnTo>
                  <a:pt x="25862" y="60461"/>
                </a:lnTo>
                <a:lnTo>
                  <a:pt x="28876" y="59260"/>
                </a:lnTo>
                <a:lnTo>
                  <a:pt x="41508" y="59260"/>
                </a:lnTo>
                <a:lnTo>
                  <a:pt x="36695" y="55667"/>
                </a:lnTo>
                <a:lnTo>
                  <a:pt x="35488" y="53874"/>
                </a:lnTo>
                <a:lnTo>
                  <a:pt x="35488" y="53273"/>
                </a:lnTo>
                <a:lnTo>
                  <a:pt x="36095" y="52073"/>
                </a:lnTo>
                <a:lnTo>
                  <a:pt x="39101" y="50280"/>
                </a:lnTo>
                <a:lnTo>
                  <a:pt x="43914" y="49088"/>
                </a:lnTo>
                <a:lnTo>
                  <a:pt x="52932" y="46094"/>
                </a:lnTo>
                <a:lnTo>
                  <a:pt x="55338" y="44893"/>
                </a:lnTo>
                <a:lnTo>
                  <a:pt x="34888" y="44893"/>
                </a:lnTo>
                <a:lnTo>
                  <a:pt x="34888" y="40107"/>
                </a:lnTo>
                <a:lnTo>
                  <a:pt x="37294" y="31727"/>
                </a:lnTo>
                <a:lnTo>
                  <a:pt x="39101" y="27533"/>
                </a:lnTo>
                <a:lnTo>
                  <a:pt x="40300" y="25140"/>
                </a:lnTo>
                <a:lnTo>
                  <a:pt x="42707" y="22146"/>
                </a:lnTo>
                <a:lnTo>
                  <a:pt x="45721" y="17960"/>
                </a:lnTo>
                <a:lnTo>
                  <a:pt x="49326" y="13766"/>
                </a:lnTo>
                <a:lnTo>
                  <a:pt x="52932" y="10172"/>
                </a:lnTo>
                <a:lnTo>
                  <a:pt x="55946" y="6587"/>
                </a:lnTo>
                <a:lnTo>
                  <a:pt x="58352" y="4185"/>
                </a:lnTo>
                <a:lnTo>
                  <a:pt x="59551" y="2393"/>
                </a:lnTo>
                <a:lnTo>
                  <a:pt x="61358" y="600"/>
                </a:lnTo>
                <a:lnTo>
                  <a:pt x="60759" y="0"/>
                </a:lnTo>
                <a:close/>
              </a:path>
              <a:path w="135255" h="82550">
                <a:moveTo>
                  <a:pt x="96998" y="38906"/>
                </a:moveTo>
                <a:lnTo>
                  <a:pt x="86022" y="38906"/>
                </a:lnTo>
                <a:lnTo>
                  <a:pt x="88428" y="40707"/>
                </a:lnTo>
                <a:lnTo>
                  <a:pt x="92034" y="43101"/>
                </a:lnTo>
                <a:lnTo>
                  <a:pt x="96846" y="45494"/>
                </a:lnTo>
                <a:lnTo>
                  <a:pt x="107679" y="50280"/>
                </a:lnTo>
                <a:lnTo>
                  <a:pt x="113092" y="52073"/>
                </a:lnTo>
                <a:lnTo>
                  <a:pt x="117305" y="53273"/>
                </a:lnTo>
                <a:lnTo>
                  <a:pt x="120311" y="54474"/>
                </a:lnTo>
                <a:lnTo>
                  <a:pt x="123317" y="55066"/>
                </a:lnTo>
                <a:lnTo>
                  <a:pt x="123925" y="54474"/>
                </a:lnTo>
                <a:lnTo>
                  <a:pt x="122717" y="52673"/>
                </a:lnTo>
                <a:lnTo>
                  <a:pt x="119711" y="51481"/>
                </a:lnTo>
                <a:lnTo>
                  <a:pt x="117305" y="50280"/>
                </a:lnTo>
                <a:lnTo>
                  <a:pt x="114299" y="49088"/>
                </a:lnTo>
                <a:lnTo>
                  <a:pt x="110685" y="47286"/>
                </a:lnTo>
                <a:lnTo>
                  <a:pt x="107080" y="44893"/>
                </a:lnTo>
                <a:lnTo>
                  <a:pt x="102867" y="43101"/>
                </a:lnTo>
                <a:lnTo>
                  <a:pt x="99253" y="40707"/>
                </a:lnTo>
                <a:lnTo>
                  <a:pt x="96998" y="38906"/>
                </a:lnTo>
                <a:close/>
              </a:path>
              <a:path w="135255" h="82550">
                <a:moveTo>
                  <a:pt x="95048" y="1200"/>
                </a:moveTo>
                <a:lnTo>
                  <a:pt x="78803" y="8380"/>
                </a:lnTo>
                <a:lnTo>
                  <a:pt x="73390" y="11973"/>
                </a:lnTo>
                <a:lnTo>
                  <a:pt x="67978" y="16760"/>
                </a:lnTo>
                <a:lnTo>
                  <a:pt x="63165" y="21546"/>
                </a:lnTo>
                <a:lnTo>
                  <a:pt x="59551" y="26340"/>
                </a:lnTo>
                <a:lnTo>
                  <a:pt x="56546" y="31727"/>
                </a:lnTo>
                <a:lnTo>
                  <a:pt x="54739" y="32319"/>
                </a:lnTo>
                <a:lnTo>
                  <a:pt x="52932" y="33520"/>
                </a:lnTo>
                <a:lnTo>
                  <a:pt x="49926" y="34721"/>
                </a:lnTo>
                <a:lnTo>
                  <a:pt x="45113" y="38306"/>
                </a:lnTo>
                <a:lnTo>
                  <a:pt x="42107" y="40107"/>
                </a:lnTo>
                <a:lnTo>
                  <a:pt x="40300" y="41900"/>
                </a:lnTo>
                <a:lnTo>
                  <a:pt x="38502" y="43101"/>
                </a:lnTo>
                <a:lnTo>
                  <a:pt x="34888" y="44893"/>
                </a:lnTo>
                <a:lnTo>
                  <a:pt x="55338" y="44893"/>
                </a:lnTo>
                <a:lnTo>
                  <a:pt x="57145" y="44293"/>
                </a:lnTo>
                <a:lnTo>
                  <a:pt x="67822" y="44293"/>
                </a:lnTo>
                <a:lnTo>
                  <a:pt x="67370" y="43693"/>
                </a:lnTo>
                <a:lnTo>
                  <a:pt x="66171" y="41299"/>
                </a:lnTo>
                <a:lnTo>
                  <a:pt x="67978" y="40707"/>
                </a:lnTo>
                <a:lnTo>
                  <a:pt x="69777" y="40707"/>
                </a:lnTo>
                <a:lnTo>
                  <a:pt x="72791" y="40107"/>
                </a:lnTo>
                <a:lnTo>
                  <a:pt x="75197" y="40107"/>
                </a:lnTo>
                <a:lnTo>
                  <a:pt x="78203" y="39507"/>
                </a:lnTo>
                <a:lnTo>
                  <a:pt x="81209" y="39507"/>
                </a:lnTo>
                <a:lnTo>
                  <a:pt x="83615" y="38906"/>
                </a:lnTo>
                <a:lnTo>
                  <a:pt x="96998" y="38906"/>
                </a:lnTo>
                <a:lnTo>
                  <a:pt x="96247" y="38306"/>
                </a:lnTo>
                <a:lnTo>
                  <a:pt x="94440" y="36513"/>
                </a:lnTo>
                <a:lnTo>
                  <a:pt x="100460" y="36513"/>
                </a:lnTo>
                <a:lnTo>
                  <a:pt x="106472" y="35913"/>
                </a:lnTo>
                <a:lnTo>
                  <a:pt x="112492" y="34120"/>
                </a:lnTo>
                <a:lnTo>
                  <a:pt x="114300" y="33520"/>
                </a:lnTo>
                <a:lnTo>
                  <a:pt x="62557" y="33520"/>
                </a:lnTo>
                <a:lnTo>
                  <a:pt x="62557" y="32319"/>
                </a:lnTo>
                <a:lnTo>
                  <a:pt x="92641" y="2993"/>
                </a:lnTo>
                <a:lnTo>
                  <a:pt x="95048" y="1792"/>
                </a:lnTo>
                <a:lnTo>
                  <a:pt x="95048" y="1200"/>
                </a:lnTo>
                <a:close/>
              </a:path>
              <a:path w="135255" h="82550">
                <a:moveTo>
                  <a:pt x="121518" y="9580"/>
                </a:moveTo>
                <a:lnTo>
                  <a:pt x="119112" y="10172"/>
                </a:lnTo>
                <a:lnTo>
                  <a:pt x="108279" y="15559"/>
                </a:lnTo>
                <a:lnTo>
                  <a:pt x="97454" y="20353"/>
                </a:lnTo>
                <a:lnTo>
                  <a:pt x="92034" y="23347"/>
                </a:lnTo>
                <a:lnTo>
                  <a:pt x="87229" y="26932"/>
                </a:lnTo>
                <a:lnTo>
                  <a:pt x="83615" y="29926"/>
                </a:lnTo>
                <a:lnTo>
                  <a:pt x="80609" y="29926"/>
                </a:lnTo>
                <a:lnTo>
                  <a:pt x="76996" y="31127"/>
                </a:lnTo>
                <a:lnTo>
                  <a:pt x="72183" y="32319"/>
                </a:lnTo>
                <a:lnTo>
                  <a:pt x="67978" y="32919"/>
                </a:lnTo>
                <a:lnTo>
                  <a:pt x="64964" y="32919"/>
                </a:lnTo>
                <a:lnTo>
                  <a:pt x="63765" y="33520"/>
                </a:lnTo>
                <a:lnTo>
                  <a:pt x="114300" y="33520"/>
                </a:lnTo>
                <a:lnTo>
                  <a:pt x="121508" y="31127"/>
                </a:lnTo>
                <a:lnTo>
                  <a:pt x="96846" y="31127"/>
                </a:lnTo>
                <a:lnTo>
                  <a:pt x="92641" y="30526"/>
                </a:lnTo>
                <a:lnTo>
                  <a:pt x="119112" y="13166"/>
                </a:lnTo>
                <a:lnTo>
                  <a:pt x="122118" y="11373"/>
                </a:lnTo>
                <a:lnTo>
                  <a:pt x="122717" y="10172"/>
                </a:lnTo>
                <a:lnTo>
                  <a:pt x="121518" y="9580"/>
                </a:lnTo>
                <a:close/>
              </a:path>
              <a:path w="135255" h="82550">
                <a:moveTo>
                  <a:pt x="134749" y="22747"/>
                </a:moveTo>
                <a:lnTo>
                  <a:pt x="132343" y="23347"/>
                </a:lnTo>
                <a:lnTo>
                  <a:pt x="129337" y="24539"/>
                </a:lnTo>
                <a:lnTo>
                  <a:pt x="126930" y="25740"/>
                </a:lnTo>
                <a:lnTo>
                  <a:pt x="123317" y="26932"/>
                </a:lnTo>
                <a:lnTo>
                  <a:pt x="118504" y="28133"/>
                </a:lnTo>
                <a:lnTo>
                  <a:pt x="113092" y="29334"/>
                </a:lnTo>
                <a:lnTo>
                  <a:pt x="96846" y="31127"/>
                </a:lnTo>
                <a:lnTo>
                  <a:pt x="121508" y="31127"/>
                </a:lnTo>
                <a:lnTo>
                  <a:pt x="123317" y="30526"/>
                </a:lnTo>
                <a:lnTo>
                  <a:pt x="127530" y="28133"/>
                </a:lnTo>
                <a:lnTo>
                  <a:pt x="130536" y="26340"/>
                </a:lnTo>
                <a:lnTo>
                  <a:pt x="132942" y="25140"/>
                </a:lnTo>
                <a:lnTo>
                  <a:pt x="134749" y="23347"/>
                </a:lnTo>
                <a:lnTo>
                  <a:pt x="134749" y="22747"/>
                </a:lnTo>
                <a:close/>
              </a:path>
            </a:pathLst>
          </a:custGeom>
          <a:solidFill>
            <a:srgbClr val="B1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2343740" y="3459430"/>
            <a:ext cx="97790" cy="81280"/>
          </a:xfrm>
          <a:custGeom>
            <a:avLst/>
            <a:gdLst/>
            <a:ahLst/>
            <a:cxnLst/>
            <a:rect l="l" t="t" r="r" b="b"/>
            <a:pathLst>
              <a:path w="97789" h="81279">
                <a:moveTo>
                  <a:pt x="70382" y="43693"/>
                </a:moveTo>
                <a:lnTo>
                  <a:pt x="63765" y="43693"/>
                </a:lnTo>
                <a:lnTo>
                  <a:pt x="65572" y="44293"/>
                </a:lnTo>
                <a:lnTo>
                  <a:pt x="67978" y="46086"/>
                </a:lnTo>
                <a:lnTo>
                  <a:pt x="71583" y="49680"/>
                </a:lnTo>
                <a:lnTo>
                  <a:pt x="75797" y="54466"/>
                </a:lnTo>
                <a:lnTo>
                  <a:pt x="81209" y="59852"/>
                </a:lnTo>
                <a:lnTo>
                  <a:pt x="86022" y="66440"/>
                </a:lnTo>
                <a:lnTo>
                  <a:pt x="90835" y="71826"/>
                </a:lnTo>
                <a:lnTo>
                  <a:pt x="95048" y="77213"/>
                </a:lnTo>
                <a:lnTo>
                  <a:pt x="97454" y="80807"/>
                </a:lnTo>
                <a:lnTo>
                  <a:pt x="96247" y="77813"/>
                </a:lnTo>
                <a:lnTo>
                  <a:pt x="95647" y="74219"/>
                </a:lnTo>
                <a:lnTo>
                  <a:pt x="94440" y="71226"/>
                </a:lnTo>
                <a:lnTo>
                  <a:pt x="93840" y="68833"/>
                </a:lnTo>
                <a:lnTo>
                  <a:pt x="93241" y="67640"/>
                </a:lnTo>
                <a:lnTo>
                  <a:pt x="91434" y="65239"/>
                </a:lnTo>
                <a:lnTo>
                  <a:pt x="76996" y="50880"/>
                </a:lnTo>
                <a:lnTo>
                  <a:pt x="72791" y="46086"/>
                </a:lnTo>
                <a:lnTo>
                  <a:pt x="70382" y="43693"/>
                </a:lnTo>
                <a:close/>
              </a:path>
              <a:path w="97789" h="81279">
                <a:moveTo>
                  <a:pt x="51738" y="28133"/>
                </a:moveTo>
                <a:lnTo>
                  <a:pt x="40900" y="28133"/>
                </a:lnTo>
                <a:lnTo>
                  <a:pt x="42107" y="29326"/>
                </a:lnTo>
                <a:lnTo>
                  <a:pt x="43914" y="30526"/>
                </a:lnTo>
                <a:lnTo>
                  <a:pt x="48119" y="32919"/>
                </a:lnTo>
                <a:lnTo>
                  <a:pt x="52932" y="35913"/>
                </a:lnTo>
                <a:lnTo>
                  <a:pt x="58352" y="40099"/>
                </a:lnTo>
                <a:lnTo>
                  <a:pt x="58352" y="47286"/>
                </a:lnTo>
                <a:lnTo>
                  <a:pt x="65572" y="65239"/>
                </a:lnTo>
                <a:lnTo>
                  <a:pt x="68578" y="70634"/>
                </a:lnTo>
                <a:lnTo>
                  <a:pt x="70384" y="73027"/>
                </a:lnTo>
                <a:lnTo>
                  <a:pt x="71583" y="73627"/>
                </a:lnTo>
                <a:lnTo>
                  <a:pt x="72183" y="73627"/>
                </a:lnTo>
                <a:lnTo>
                  <a:pt x="72183" y="71826"/>
                </a:lnTo>
                <a:lnTo>
                  <a:pt x="70384" y="67040"/>
                </a:lnTo>
                <a:lnTo>
                  <a:pt x="67370" y="60453"/>
                </a:lnTo>
                <a:lnTo>
                  <a:pt x="64364" y="53273"/>
                </a:lnTo>
                <a:lnTo>
                  <a:pt x="63165" y="49079"/>
                </a:lnTo>
                <a:lnTo>
                  <a:pt x="62557" y="46686"/>
                </a:lnTo>
                <a:lnTo>
                  <a:pt x="62557" y="44893"/>
                </a:lnTo>
                <a:lnTo>
                  <a:pt x="63765" y="43693"/>
                </a:lnTo>
                <a:lnTo>
                  <a:pt x="70382" y="43693"/>
                </a:lnTo>
                <a:lnTo>
                  <a:pt x="68578" y="41900"/>
                </a:lnTo>
                <a:lnTo>
                  <a:pt x="87952" y="41900"/>
                </a:lnTo>
                <a:lnTo>
                  <a:pt x="86022" y="40699"/>
                </a:lnTo>
                <a:lnTo>
                  <a:pt x="80609" y="38906"/>
                </a:lnTo>
                <a:lnTo>
                  <a:pt x="75197" y="37706"/>
                </a:lnTo>
                <a:lnTo>
                  <a:pt x="69777" y="37105"/>
                </a:lnTo>
                <a:lnTo>
                  <a:pt x="65572" y="36513"/>
                </a:lnTo>
                <a:lnTo>
                  <a:pt x="61958" y="35913"/>
                </a:lnTo>
                <a:lnTo>
                  <a:pt x="60759" y="34120"/>
                </a:lnTo>
                <a:lnTo>
                  <a:pt x="57745" y="32319"/>
                </a:lnTo>
                <a:lnTo>
                  <a:pt x="54139" y="29926"/>
                </a:lnTo>
                <a:lnTo>
                  <a:pt x="51738" y="28133"/>
                </a:lnTo>
                <a:close/>
              </a:path>
              <a:path w="97789" h="81279">
                <a:moveTo>
                  <a:pt x="31283" y="16760"/>
                </a:moveTo>
                <a:lnTo>
                  <a:pt x="20450" y="16760"/>
                </a:lnTo>
                <a:lnTo>
                  <a:pt x="22856" y="17952"/>
                </a:lnTo>
                <a:lnTo>
                  <a:pt x="27069" y="19753"/>
                </a:lnTo>
                <a:lnTo>
                  <a:pt x="31283" y="22146"/>
                </a:lnTo>
                <a:lnTo>
                  <a:pt x="34888" y="25140"/>
                </a:lnTo>
                <a:lnTo>
                  <a:pt x="34888" y="38306"/>
                </a:lnTo>
                <a:lnTo>
                  <a:pt x="38502" y="49680"/>
                </a:lnTo>
                <a:lnTo>
                  <a:pt x="43306" y="58660"/>
                </a:lnTo>
                <a:lnTo>
                  <a:pt x="46920" y="64047"/>
                </a:lnTo>
                <a:lnTo>
                  <a:pt x="49326" y="65839"/>
                </a:lnTo>
                <a:lnTo>
                  <a:pt x="51133" y="66440"/>
                </a:lnTo>
                <a:lnTo>
                  <a:pt x="51133" y="64647"/>
                </a:lnTo>
                <a:lnTo>
                  <a:pt x="48727" y="61653"/>
                </a:lnTo>
                <a:lnTo>
                  <a:pt x="43914" y="54466"/>
                </a:lnTo>
                <a:lnTo>
                  <a:pt x="40900" y="45485"/>
                </a:lnTo>
                <a:lnTo>
                  <a:pt x="39101" y="36513"/>
                </a:lnTo>
                <a:lnTo>
                  <a:pt x="38502" y="31127"/>
                </a:lnTo>
                <a:lnTo>
                  <a:pt x="39101" y="28725"/>
                </a:lnTo>
                <a:lnTo>
                  <a:pt x="39701" y="28133"/>
                </a:lnTo>
                <a:lnTo>
                  <a:pt x="51738" y="28133"/>
                </a:lnTo>
                <a:lnTo>
                  <a:pt x="49326" y="26332"/>
                </a:lnTo>
                <a:lnTo>
                  <a:pt x="52332" y="25740"/>
                </a:lnTo>
                <a:lnTo>
                  <a:pt x="83833" y="25740"/>
                </a:lnTo>
                <a:lnTo>
                  <a:pt x="80609" y="24539"/>
                </a:lnTo>
                <a:lnTo>
                  <a:pt x="74589" y="23339"/>
                </a:lnTo>
                <a:lnTo>
                  <a:pt x="67978" y="22146"/>
                </a:lnTo>
                <a:lnTo>
                  <a:pt x="42707" y="22146"/>
                </a:lnTo>
                <a:lnTo>
                  <a:pt x="41508" y="20946"/>
                </a:lnTo>
                <a:lnTo>
                  <a:pt x="39701" y="20345"/>
                </a:lnTo>
                <a:lnTo>
                  <a:pt x="37294" y="19153"/>
                </a:lnTo>
                <a:lnTo>
                  <a:pt x="31283" y="16760"/>
                </a:lnTo>
                <a:close/>
              </a:path>
              <a:path w="97789" h="81279">
                <a:moveTo>
                  <a:pt x="1806" y="0"/>
                </a:moveTo>
                <a:lnTo>
                  <a:pt x="0" y="0"/>
                </a:lnTo>
                <a:lnTo>
                  <a:pt x="0" y="1192"/>
                </a:lnTo>
                <a:lnTo>
                  <a:pt x="14438" y="15559"/>
                </a:lnTo>
                <a:lnTo>
                  <a:pt x="15637" y="22747"/>
                </a:lnTo>
                <a:lnTo>
                  <a:pt x="18043" y="33520"/>
                </a:lnTo>
                <a:lnTo>
                  <a:pt x="21049" y="52673"/>
                </a:lnTo>
                <a:lnTo>
                  <a:pt x="22856" y="56859"/>
                </a:lnTo>
                <a:lnTo>
                  <a:pt x="24663" y="59260"/>
                </a:lnTo>
                <a:lnTo>
                  <a:pt x="26470" y="59852"/>
                </a:lnTo>
                <a:lnTo>
                  <a:pt x="26470" y="58660"/>
                </a:lnTo>
                <a:lnTo>
                  <a:pt x="25262" y="54466"/>
                </a:lnTo>
                <a:lnTo>
                  <a:pt x="23456" y="48479"/>
                </a:lnTo>
                <a:lnTo>
                  <a:pt x="22257" y="41299"/>
                </a:lnTo>
                <a:lnTo>
                  <a:pt x="21657" y="36513"/>
                </a:lnTo>
                <a:lnTo>
                  <a:pt x="20450" y="31719"/>
                </a:lnTo>
                <a:lnTo>
                  <a:pt x="19369" y="26332"/>
                </a:lnTo>
                <a:lnTo>
                  <a:pt x="19251" y="20345"/>
                </a:lnTo>
                <a:lnTo>
                  <a:pt x="20450" y="16760"/>
                </a:lnTo>
                <a:lnTo>
                  <a:pt x="31283" y="16760"/>
                </a:lnTo>
                <a:lnTo>
                  <a:pt x="28876" y="15559"/>
                </a:lnTo>
                <a:lnTo>
                  <a:pt x="25862" y="14367"/>
                </a:lnTo>
                <a:lnTo>
                  <a:pt x="24063" y="13166"/>
                </a:lnTo>
                <a:lnTo>
                  <a:pt x="26470" y="11965"/>
                </a:lnTo>
                <a:lnTo>
                  <a:pt x="30675" y="10773"/>
                </a:lnTo>
                <a:lnTo>
                  <a:pt x="35488" y="10172"/>
                </a:lnTo>
                <a:lnTo>
                  <a:pt x="41508" y="8972"/>
                </a:lnTo>
                <a:lnTo>
                  <a:pt x="3605" y="592"/>
                </a:lnTo>
                <a:lnTo>
                  <a:pt x="1806" y="0"/>
                </a:lnTo>
                <a:close/>
              </a:path>
              <a:path w="97789" h="81279">
                <a:moveTo>
                  <a:pt x="87952" y="41900"/>
                </a:moveTo>
                <a:lnTo>
                  <a:pt x="72183" y="41900"/>
                </a:lnTo>
                <a:lnTo>
                  <a:pt x="75797" y="42500"/>
                </a:lnTo>
                <a:lnTo>
                  <a:pt x="80002" y="43092"/>
                </a:lnTo>
                <a:lnTo>
                  <a:pt x="87221" y="46686"/>
                </a:lnTo>
                <a:lnTo>
                  <a:pt x="91434" y="49079"/>
                </a:lnTo>
                <a:lnTo>
                  <a:pt x="94440" y="50880"/>
                </a:lnTo>
                <a:lnTo>
                  <a:pt x="97454" y="53273"/>
                </a:lnTo>
                <a:lnTo>
                  <a:pt x="95048" y="47887"/>
                </a:lnTo>
                <a:lnTo>
                  <a:pt x="90835" y="43693"/>
                </a:lnTo>
                <a:lnTo>
                  <a:pt x="87952" y="41900"/>
                </a:lnTo>
                <a:close/>
              </a:path>
              <a:path w="97789" h="81279">
                <a:moveTo>
                  <a:pt x="83833" y="25740"/>
                </a:moveTo>
                <a:lnTo>
                  <a:pt x="61958" y="25740"/>
                </a:lnTo>
                <a:lnTo>
                  <a:pt x="67978" y="26332"/>
                </a:lnTo>
                <a:lnTo>
                  <a:pt x="73390" y="26932"/>
                </a:lnTo>
                <a:lnTo>
                  <a:pt x="78803" y="28133"/>
                </a:lnTo>
                <a:lnTo>
                  <a:pt x="83016" y="28725"/>
                </a:lnTo>
                <a:lnTo>
                  <a:pt x="86022" y="29926"/>
                </a:lnTo>
                <a:lnTo>
                  <a:pt x="91434" y="31719"/>
                </a:lnTo>
                <a:lnTo>
                  <a:pt x="91434" y="30526"/>
                </a:lnTo>
                <a:lnTo>
                  <a:pt x="88428" y="28133"/>
                </a:lnTo>
                <a:lnTo>
                  <a:pt x="85422" y="26332"/>
                </a:lnTo>
                <a:lnTo>
                  <a:pt x="83833" y="25740"/>
                </a:lnTo>
                <a:close/>
              </a:path>
              <a:path w="97789" h="81279">
                <a:moveTo>
                  <a:pt x="54139" y="20946"/>
                </a:moveTo>
                <a:lnTo>
                  <a:pt x="47519" y="21546"/>
                </a:lnTo>
                <a:lnTo>
                  <a:pt x="42707" y="22146"/>
                </a:lnTo>
                <a:lnTo>
                  <a:pt x="67978" y="22146"/>
                </a:lnTo>
                <a:lnTo>
                  <a:pt x="54139" y="20946"/>
                </a:lnTo>
                <a:close/>
              </a:path>
              <a:path w="97789" h="81279">
                <a:moveTo>
                  <a:pt x="61958" y="4786"/>
                </a:moveTo>
                <a:lnTo>
                  <a:pt x="43914" y="4786"/>
                </a:lnTo>
                <a:lnTo>
                  <a:pt x="36695" y="5986"/>
                </a:lnTo>
                <a:lnTo>
                  <a:pt x="30075" y="6578"/>
                </a:lnTo>
                <a:lnTo>
                  <a:pt x="24063" y="7779"/>
                </a:lnTo>
                <a:lnTo>
                  <a:pt x="19251" y="8972"/>
                </a:lnTo>
                <a:lnTo>
                  <a:pt x="41508" y="8972"/>
                </a:lnTo>
                <a:lnTo>
                  <a:pt x="47519" y="8380"/>
                </a:lnTo>
                <a:lnTo>
                  <a:pt x="67978" y="8380"/>
                </a:lnTo>
                <a:lnTo>
                  <a:pt x="67978" y="7779"/>
                </a:lnTo>
                <a:lnTo>
                  <a:pt x="64964" y="5986"/>
                </a:lnTo>
                <a:lnTo>
                  <a:pt x="61958" y="4786"/>
                </a:lnTo>
                <a:close/>
              </a:path>
            </a:pathLst>
          </a:custGeom>
          <a:solidFill>
            <a:srgbClr val="B1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2293206" y="3469002"/>
            <a:ext cx="67945" cy="111760"/>
          </a:xfrm>
          <a:custGeom>
            <a:avLst/>
            <a:gdLst/>
            <a:ahLst/>
            <a:cxnLst/>
            <a:rect l="l" t="t" r="r" b="b"/>
            <a:pathLst>
              <a:path w="67944" h="111760">
                <a:moveTo>
                  <a:pt x="39101" y="62854"/>
                </a:moveTo>
                <a:lnTo>
                  <a:pt x="32482" y="62854"/>
                </a:lnTo>
                <a:lnTo>
                  <a:pt x="34888" y="70634"/>
                </a:lnTo>
                <a:lnTo>
                  <a:pt x="38502" y="84401"/>
                </a:lnTo>
                <a:lnTo>
                  <a:pt x="40908" y="97575"/>
                </a:lnTo>
                <a:lnTo>
                  <a:pt x="42107" y="105955"/>
                </a:lnTo>
                <a:lnTo>
                  <a:pt x="42107" y="109541"/>
                </a:lnTo>
                <a:lnTo>
                  <a:pt x="42715" y="111342"/>
                </a:lnTo>
                <a:lnTo>
                  <a:pt x="43315" y="110742"/>
                </a:lnTo>
                <a:lnTo>
                  <a:pt x="44514" y="107748"/>
                </a:lnTo>
                <a:lnTo>
                  <a:pt x="45121" y="95774"/>
                </a:lnTo>
                <a:lnTo>
                  <a:pt x="43315" y="81407"/>
                </a:lnTo>
                <a:lnTo>
                  <a:pt x="40908" y="67640"/>
                </a:lnTo>
                <a:lnTo>
                  <a:pt x="39101" y="62854"/>
                </a:lnTo>
                <a:close/>
              </a:path>
              <a:path w="67944" h="111760">
                <a:moveTo>
                  <a:pt x="46832" y="58068"/>
                </a:moveTo>
                <a:lnTo>
                  <a:pt x="37294" y="58068"/>
                </a:lnTo>
                <a:lnTo>
                  <a:pt x="39701" y="58660"/>
                </a:lnTo>
                <a:lnTo>
                  <a:pt x="42107" y="60461"/>
                </a:lnTo>
                <a:lnTo>
                  <a:pt x="48127" y="65247"/>
                </a:lnTo>
                <a:lnTo>
                  <a:pt x="50534" y="68841"/>
                </a:lnTo>
                <a:lnTo>
                  <a:pt x="53540" y="71835"/>
                </a:lnTo>
                <a:lnTo>
                  <a:pt x="55347" y="76021"/>
                </a:lnTo>
                <a:lnTo>
                  <a:pt x="57145" y="79614"/>
                </a:lnTo>
                <a:lnTo>
                  <a:pt x="60159" y="86202"/>
                </a:lnTo>
                <a:lnTo>
                  <a:pt x="61958" y="90388"/>
                </a:lnTo>
                <a:lnTo>
                  <a:pt x="63165" y="91588"/>
                </a:lnTo>
                <a:lnTo>
                  <a:pt x="63165" y="89195"/>
                </a:lnTo>
                <a:lnTo>
                  <a:pt x="47528" y="58660"/>
                </a:lnTo>
                <a:lnTo>
                  <a:pt x="46832" y="58068"/>
                </a:lnTo>
                <a:close/>
              </a:path>
              <a:path w="67944" h="111760">
                <a:moveTo>
                  <a:pt x="35976" y="27533"/>
                </a:moveTo>
                <a:lnTo>
                  <a:pt x="30683" y="27533"/>
                </a:lnTo>
                <a:lnTo>
                  <a:pt x="30683" y="47286"/>
                </a:lnTo>
                <a:lnTo>
                  <a:pt x="30075" y="54474"/>
                </a:lnTo>
                <a:lnTo>
                  <a:pt x="12631" y="87994"/>
                </a:lnTo>
                <a:lnTo>
                  <a:pt x="13239" y="90388"/>
                </a:lnTo>
                <a:lnTo>
                  <a:pt x="14438" y="90388"/>
                </a:lnTo>
                <a:lnTo>
                  <a:pt x="15637" y="87394"/>
                </a:lnTo>
                <a:lnTo>
                  <a:pt x="18043" y="80215"/>
                </a:lnTo>
                <a:lnTo>
                  <a:pt x="22257" y="72435"/>
                </a:lnTo>
                <a:lnTo>
                  <a:pt x="27669" y="66448"/>
                </a:lnTo>
                <a:lnTo>
                  <a:pt x="32482" y="62854"/>
                </a:lnTo>
                <a:lnTo>
                  <a:pt x="39101" y="62854"/>
                </a:lnTo>
                <a:lnTo>
                  <a:pt x="37294" y="58068"/>
                </a:lnTo>
                <a:lnTo>
                  <a:pt x="46832" y="58068"/>
                </a:lnTo>
                <a:lnTo>
                  <a:pt x="43315" y="55075"/>
                </a:lnTo>
                <a:lnTo>
                  <a:pt x="39701" y="51481"/>
                </a:lnTo>
                <a:lnTo>
                  <a:pt x="36695" y="49088"/>
                </a:lnTo>
                <a:lnTo>
                  <a:pt x="36095" y="44893"/>
                </a:lnTo>
                <a:lnTo>
                  <a:pt x="35496" y="38906"/>
                </a:lnTo>
                <a:lnTo>
                  <a:pt x="35496" y="32327"/>
                </a:lnTo>
                <a:lnTo>
                  <a:pt x="35976" y="27533"/>
                </a:lnTo>
                <a:close/>
              </a:path>
              <a:path w="67944" h="111760">
                <a:moveTo>
                  <a:pt x="28876" y="0"/>
                </a:moveTo>
                <a:lnTo>
                  <a:pt x="28277" y="1200"/>
                </a:lnTo>
                <a:lnTo>
                  <a:pt x="27669" y="1801"/>
                </a:lnTo>
                <a:lnTo>
                  <a:pt x="27669" y="4194"/>
                </a:lnTo>
                <a:lnTo>
                  <a:pt x="28277" y="7187"/>
                </a:lnTo>
                <a:lnTo>
                  <a:pt x="29476" y="11973"/>
                </a:lnTo>
                <a:lnTo>
                  <a:pt x="29476" y="16760"/>
                </a:lnTo>
                <a:lnTo>
                  <a:pt x="27669" y="20353"/>
                </a:lnTo>
                <a:lnTo>
                  <a:pt x="24063" y="23947"/>
                </a:lnTo>
                <a:lnTo>
                  <a:pt x="19850" y="28734"/>
                </a:lnTo>
                <a:lnTo>
                  <a:pt x="15637" y="34120"/>
                </a:lnTo>
                <a:lnTo>
                  <a:pt x="11432" y="40707"/>
                </a:lnTo>
                <a:lnTo>
                  <a:pt x="7818" y="46694"/>
                </a:lnTo>
                <a:lnTo>
                  <a:pt x="4213" y="52081"/>
                </a:lnTo>
                <a:lnTo>
                  <a:pt x="1806" y="56867"/>
                </a:lnTo>
                <a:lnTo>
                  <a:pt x="599" y="59861"/>
                </a:lnTo>
                <a:lnTo>
                  <a:pt x="0" y="63455"/>
                </a:lnTo>
                <a:lnTo>
                  <a:pt x="599" y="64647"/>
                </a:lnTo>
                <a:lnTo>
                  <a:pt x="1207" y="64647"/>
                </a:lnTo>
                <a:lnTo>
                  <a:pt x="2406" y="62854"/>
                </a:lnTo>
                <a:lnTo>
                  <a:pt x="4213" y="58068"/>
                </a:lnTo>
                <a:lnTo>
                  <a:pt x="6619" y="53273"/>
                </a:lnTo>
                <a:lnTo>
                  <a:pt x="13838" y="42500"/>
                </a:lnTo>
                <a:lnTo>
                  <a:pt x="22856" y="33520"/>
                </a:lnTo>
                <a:lnTo>
                  <a:pt x="27069" y="29934"/>
                </a:lnTo>
                <a:lnTo>
                  <a:pt x="30683" y="27533"/>
                </a:lnTo>
                <a:lnTo>
                  <a:pt x="35976" y="27533"/>
                </a:lnTo>
                <a:lnTo>
                  <a:pt x="36095" y="26340"/>
                </a:lnTo>
                <a:lnTo>
                  <a:pt x="44397" y="26340"/>
                </a:lnTo>
                <a:lnTo>
                  <a:pt x="41508" y="23947"/>
                </a:lnTo>
                <a:lnTo>
                  <a:pt x="38502" y="20954"/>
                </a:lnTo>
                <a:lnTo>
                  <a:pt x="35496" y="18561"/>
                </a:lnTo>
                <a:lnTo>
                  <a:pt x="33689" y="17360"/>
                </a:lnTo>
                <a:lnTo>
                  <a:pt x="32482" y="16168"/>
                </a:lnTo>
                <a:lnTo>
                  <a:pt x="31882" y="12574"/>
                </a:lnTo>
                <a:lnTo>
                  <a:pt x="31283" y="5986"/>
                </a:lnTo>
                <a:lnTo>
                  <a:pt x="30075" y="600"/>
                </a:lnTo>
                <a:lnTo>
                  <a:pt x="28876" y="0"/>
                </a:lnTo>
                <a:close/>
              </a:path>
              <a:path w="67944" h="111760">
                <a:moveTo>
                  <a:pt x="44397" y="26340"/>
                </a:moveTo>
                <a:lnTo>
                  <a:pt x="36095" y="26340"/>
                </a:lnTo>
                <a:lnTo>
                  <a:pt x="37902" y="26941"/>
                </a:lnTo>
                <a:lnTo>
                  <a:pt x="39701" y="28133"/>
                </a:lnTo>
                <a:lnTo>
                  <a:pt x="42107" y="29934"/>
                </a:lnTo>
                <a:lnTo>
                  <a:pt x="45121" y="32327"/>
                </a:lnTo>
                <a:lnTo>
                  <a:pt x="46920" y="34120"/>
                </a:lnTo>
                <a:lnTo>
                  <a:pt x="49326" y="37714"/>
                </a:lnTo>
                <a:lnTo>
                  <a:pt x="55347" y="46094"/>
                </a:lnTo>
                <a:lnTo>
                  <a:pt x="58352" y="50880"/>
                </a:lnTo>
                <a:lnTo>
                  <a:pt x="60759" y="55075"/>
                </a:lnTo>
                <a:lnTo>
                  <a:pt x="63765" y="61061"/>
                </a:lnTo>
                <a:lnTo>
                  <a:pt x="65572" y="64055"/>
                </a:lnTo>
                <a:lnTo>
                  <a:pt x="66771" y="64647"/>
                </a:lnTo>
                <a:lnTo>
                  <a:pt x="67378" y="64055"/>
                </a:lnTo>
                <a:lnTo>
                  <a:pt x="67378" y="62254"/>
                </a:lnTo>
                <a:lnTo>
                  <a:pt x="66171" y="59260"/>
                </a:lnTo>
                <a:lnTo>
                  <a:pt x="63765" y="55075"/>
                </a:lnTo>
                <a:lnTo>
                  <a:pt x="60159" y="49088"/>
                </a:lnTo>
                <a:lnTo>
                  <a:pt x="55347" y="40707"/>
                </a:lnTo>
                <a:lnTo>
                  <a:pt x="52341" y="35321"/>
                </a:lnTo>
                <a:lnTo>
                  <a:pt x="45121" y="26941"/>
                </a:lnTo>
                <a:lnTo>
                  <a:pt x="44397" y="26340"/>
                </a:lnTo>
                <a:close/>
              </a:path>
            </a:pathLst>
          </a:custGeom>
          <a:solidFill>
            <a:srgbClr val="B1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2361185" y="3324148"/>
            <a:ext cx="81280" cy="115570"/>
          </a:xfrm>
          <a:custGeom>
            <a:avLst/>
            <a:gdLst/>
            <a:ahLst/>
            <a:cxnLst/>
            <a:rect l="l" t="t" r="r" b="b"/>
            <a:pathLst>
              <a:path w="81280" h="115570">
                <a:moveTo>
                  <a:pt x="15037" y="49079"/>
                </a:moveTo>
                <a:lnTo>
                  <a:pt x="14438" y="49079"/>
                </a:lnTo>
                <a:lnTo>
                  <a:pt x="14524" y="52073"/>
                </a:lnTo>
                <a:lnTo>
                  <a:pt x="15037" y="55667"/>
                </a:lnTo>
                <a:lnTo>
                  <a:pt x="16844" y="58660"/>
                </a:lnTo>
                <a:lnTo>
                  <a:pt x="22856" y="64647"/>
                </a:lnTo>
                <a:lnTo>
                  <a:pt x="20450" y="69433"/>
                </a:lnTo>
                <a:lnTo>
                  <a:pt x="17444" y="76613"/>
                </a:lnTo>
                <a:lnTo>
                  <a:pt x="14438" y="84401"/>
                </a:lnTo>
                <a:lnTo>
                  <a:pt x="9625" y="95174"/>
                </a:lnTo>
                <a:lnTo>
                  <a:pt x="6011" y="102353"/>
                </a:lnTo>
                <a:lnTo>
                  <a:pt x="2406" y="110141"/>
                </a:lnTo>
                <a:lnTo>
                  <a:pt x="0" y="115528"/>
                </a:lnTo>
                <a:lnTo>
                  <a:pt x="1806" y="115528"/>
                </a:lnTo>
                <a:lnTo>
                  <a:pt x="13230" y="105947"/>
                </a:lnTo>
                <a:lnTo>
                  <a:pt x="14438" y="103554"/>
                </a:lnTo>
                <a:lnTo>
                  <a:pt x="25262" y="74820"/>
                </a:lnTo>
                <a:lnTo>
                  <a:pt x="28268" y="68833"/>
                </a:lnTo>
                <a:lnTo>
                  <a:pt x="30675" y="64647"/>
                </a:lnTo>
                <a:lnTo>
                  <a:pt x="32482" y="61653"/>
                </a:lnTo>
                <a:lnTo>
                  <a:pt x="36092" y="61653"/>
                </a:lnTo>
                <a:lnTo>
                  <a:pt x="38502" y="59260"/>
                </a:lnTo>
                <a:lnTo>
                  <a:pt x="40300" y="58060"/>
                </a:lnTo>
                <a:lnTo>
                  <a:pt x="25262" y="58060"/>
                </a:lnTo>
                <a:lnTo>
                  <a:pt x="23456" y="57459"/>
                </a:lnTo>
                <a:lnTo>
                  <a:pt x="18651" y="55066"/>
                </a:lnTo>
                <a:lnTo>
                  <a:pt x="16844" y="53273"/>
                </a:lnTo>
                <a:lnTo>
                  <a:pt x="15637" y="50880"/>
                </a:lnTo>
                <a:lnTo>
                  <a:pt x="15037" y="49079"/>
                </a:lnTo>
                <a:close/>
              </a:path>
              <a:path w="81280" h="115570">
                <a:moveTo>
                  <a:pt x="36092" y="61653"/>
                </a:moveTo>
                <a:lnTo>
                  <a:pt x="34289" y="61653"/>
                </a:lnTo>
                <a:lnTo>
                  <a:pt x="35488" y="62254"/>
                </a:lnTo>
                <a:lnTo>
                  <a:pt x="36092" y="61653"/>
                </a:lnTo>
                <a:close/>
              </a:path>
              <a:path w="81280" h="115570">
                <a:moveTo>
                  <a:pt x="36695" y="5386"/>
                </a:moveTo>
                <a:lnTo>
                  <a:pt x="36695" y="5986"/>
                </a:lnTo>
                <a:lnTo>
                  <a:pt x="37294" y="7779"/>
                </a:lnTo>
                <a:lnTo>
                  <a:pt x="39701" y="10773"/>
                </a:lnTo>
                <a:lnTo>
                  <a:pt x="42107" y="15559"/>
                </a:lnTo>
                <a:lnTo>
                  <a:pt x="44514" y="22146"/>
                </a:lnTo>
                <a:lnTo>
                  <a:pt x="45059" y="28133"/>
                </a:lnTo>
                <a:lnTo>
                  <a:pt x="45113" y="32919"/>
                </a:lnTo>
                <a:lnTo>
                  <a:pt x="44514" y="34712"/>
                </a:lnTo>
                <a:lnTo>
                  <a:pt x="42707" y="37706"/>
                </a:lnTo>
                <a:lnTo>
                  <a:pt x="40300" y="40699"/>
                </a:lnTo>
                <a:lnTo>
                  <a:pt x="34289" y="47887"/>
                </a:lnTo>
                <a:lnTo>
                  <a:pt x="31283" y="52073"/>
                </a:lnTo>
                <a:lnTo>
                  <a:pt x="25262" y="58060"/>
                </a:lnTo>
                <a:lnTo>
                  <a:pt x="40300" y="58060"/>
                </a:lnTo>
                <a:lnTo>
                  <a:pt x="42707" y="56859"/>
                </a:lnTo>
                <a:lnTo>
                  <a:pt x="41508" y="56859"/>
                </a:lnTo>
                <a:lnTo>
                  <a:pt x="40300" y="56267"/>
                </a:lnTo>
                <a:lnTo>
                  <a:pt x="38502" y="55066"/>
                </a:lnTo>
                <a:lnTo>
                  <a:pt x="37894" y="53874"/>
                </a:lnTo>
                <a:lnTo>
                  <a:pt x="38502" y="50880"/>
                </a:lnTo>
                <a:lnTo>
                  <a:pt x="41508" y="46086"/>
                </a:lnTo>
                <a:lnTo>
                  <a:pt x="45721" y="41299"/>
                </a:lnTo>
                <a:lnTo>
                  <a:pt x="49926" y="39507"/>
                </a:lnTo>
                <a:lnTo>
                  <a:pt x="52332" y="38906"/>
                </a:lnTo>
                <a:lnTo>
                  <a:pt x="55946" y="37706"/>
                </a:lnTo>
                <a:lnTo>
                  <a:pt x="60159" y="35313"/>
                </a:lnTo>
                <a:lnTo>
                  <a:pt x="64968" y="32919"/>
                </a:lnTo>
                <a:lnTo>
                  <a:pt x="51133" y="32919"/>
                </a:lnTo>
                <a:lnTo>
                  <a:pt x="54293" y="28725"/>
                </a:lnTo>
                <a:lnTo>
                  <a:pt x="48727" y="28725"/>
                </a:lnTo>
                <a:lnTo>
                  <a:pt x="48127" y="23939"/>
                </a:lnTo>
                <a:lnTo>
                  <a:pt x="45113" y="16760"/>
                </a:lnTo>
                <a:lnTo>
                  <a:pt x="41508" y="10172"/>
                </a:lnTo>
                <a:lnTo>
                  <a:pt x="38502" y="6578"/>
                </a:lnTo>
                <a:lnTo>
                  <a:pt x="36695" y="5386"/>
                </a:lnTo>
                <a:close/>
              </a:path>
              <a:path w="81280" h="115570">
                <a:moveTo>
                  <a:pt x="80609" y="21546"/>
                </a:moveTo>
                <a:lnTo>
                  <a:pt x="78803" y="22146"/>
                </a:lnTo>
                <a:lnTo>
                  <a:pt x="75797" y="23939"/>
                </a:lnTo>
                <a:lnTo>
                  <a:pt x="73990" y="25140"/>
                </a:lnTo>
                <a:lnTo>
                  <a:pt x="71583" y="26332"/>
                </a:lnTo>
                <a:lnTo>
                  <a:pt x="62557" y="29926"/>
                </a:lnTo>
                <a:lnTo>
                  <a:pt x="58952" y="30526"/>
                </a:lnTo>
                <a:lnTo>
                  <a:pt x="54739" y="31719"/>
                </a:lnTo>
                <a:lnTo>
                  <a:pt x="51133" y="32919"/>
                </a:lnTo>
                <a:lnTo>
                  <a:pt x="64968" y="32919"/>
                </a:lnTo>
                <a:lnTo>
                  <a:pt x="69777" y="30526"/>
                </a:lnTo>
                <a:lnTo>
                  <a:pt x="73990" y="28133"/>
                </a:lnTo>
                <a:lnTo>
                  <a:pt x="77604" y="26332"/>
                </a:lnTo>
                <a:lnTo>
                  <a:pt x="80010" y="24539"/>
                </a:lnTo>
                <a:lnTo>
                  <a:pt x="81209" y="22747"/>
                </a:lnTo>
                <a:lnTo>
                  <a:pt x="80609" y="21546"/>
                </a:lnTo>
                <a:close/>
              </a:path>
              <a:path w="81280" h="115570">
                <a:moveTo>
                  <a:pt x="67978" y="0"/>
                </a:moveTo>
                <a:lnTo>
                  <a:pt x="48727" y="28725"/>
                </a:lnTo>
                <a:lnTo>
                  <a:pt x="54293" y="28725"/>
                </a:lnTo>
                <a:lnTo>
                  <a:pt x="54739" y="28133"/>
                </a:lnTo>
                <a:lnTo>
                  <a:pt x="58952" y="19153"/>
                </a:lnTo>
                <a:lnTo>
                  <a:pt x="63765" y="9572"/>
                </a:lnTo>
                <a:lnTo>
                  <a:pt x="66171" y="4185"/>
                </a:lnTo>
                <a:lnTo>
                  <a:pt x="67978" y="1792"/>
                </a:lnTo>
                <a:lnTo>
                  <a:pt x="68578" y="592"/>
                </a:lnTo>
                <a:lnTo>
                  <a:pt x="67978" y="0"/>
                </a:lnTo>
                <a:close/>
              </a:path>
            </a:pathLst>
          </a:custGeom>
          <a:solidFill>
            <a:srgbClr val="004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2242672" y="3507909"/>
            <a:ext cx="52705" cy="90170"/>
          </a:xfrm>
          <a:custGeom>
            <a:avLst/>
            <a:gdLst/>
            <a:ahLst/>
            <a:cxnLst/>
            <a:rect l="l" t="t" r="r" b="b"/>
            <a:pathLst>
              <a:path w="52705" h="90170">
                <a:moveTo>
                  <a:pt x="26428" y="48487"/>
                </a:moveTo>
                <a:lnTo>
                  <a:pt x="21657" y="48487"/>
                </a:lnTo>
                <a:lnTo>
                  <a:pt x="22265" y="55675"/>
                </a:lnTo>
                <a:lnTo>
                  <a:pt x="22864" y="67640"/>
                </a:lnTo>
                <a:lnTo>
                  <a:pt x="24063" y="79614"/>
                </a:lnTo>
                <a:lnTo>
                  <a:pt x="25271" y="86802"/>
                </a:lnTo>
                <a:lnTo>
                  <a:pt x="25870" y="89195"/>
                </a:lnTo>
                <a:lnTo>
                  <a:pt x="26470" y="89796"/>
                </a:lnTo>
                <a:lnTo>
                  <a:pt x="26470" y="88595"/>
                </a:lnTo>
                <a:lnTo>
                  <a:pt x="27078" y="85601"/>
                </a:lnTo>
                <a:lnTo>
                  <a:pt x="27078" y="77822"/>
                </a:lnTo>
                <a:lnTo>
                  <a:pt x="25927" y="53282"/>
                </a:lnTo>
                <a:lnTo>
                  <a:pt x="25963" y="51481"/>
                </a:lnTo>
                <a:lnTo>
                  <a:pt x="26428" y="48487"/>
                </a:lnTo>
                <a:close/>
              </a:path>
              <a:path w="52705" h="90170">
                <a:moveTo>
                  <a:pt x="31714" y="43701"/>
                </a:moveTo>
                <a:lnTo>
                  <a:pt x="28277" y="43701"/>
                </a:lnTo>
                <a:lnTo>
                  <a:pt x="28876" y="44893"/>
                </a:lnTo>
                <a:lnTo>
                  <a:pt x="29476" y="47295"/>
                </a:lnTo>
                <a:lnTo>
                  <a:pt x="48727" y="67640"/>
                </a:lnTo>
                <a:lnTo>
                  <a:pt x="48727" y="65848"/>
                </a:lnTo>
                <a:lnTo>
                  <a:pt x="46928" y="64055"/>
                </a:lnTo>
                <a:lnTo>
                  <a:pt x="44522" y="61061"/>
                </a:lnTo>
                <a:lnTo>
                  <a:pt x="40908" y="56867"/>
                </a:lnTo>
                <a:lnTo>
                  <a:pt x="36695" y="51481"/>
                </a:lnTo>
                <a:lnTo>
                  <a:pt x="33089" y="46094"/>
                </a:lnTo>
                <a:lnTo>
                  <a:pt x="31714" y="43701"/>
                </a:lnTo>
                <a:close/>
              </a:path>
              <a:path w="52705" h="90170">
                <a:moveTo>
                  <a:pt x="32490" y="22747"/>
                </a:moveTo>
                <a:lnTo>
                  <a:pt x="25870" y="22747"/>
                </a:lnTo>
                <a:lnTo>
                  <a:pt x="24671" y="26941"/>
                </a:lnTo>
                <a:lnTo>
                  <a:pt x="23464" y="32928"/>
                </a:lnTo>
                <a:lnTo>
                  <a:pt x="22265" y="38314"/>
                </a:lnTo>
                <a:lnTo>
                  <a:pt x="21657" y="41908"/>
                </a:lnTo>
                <a:lnTo>
                  <a:pt x="19858" y="44301"/>
                </a:lnTo>
                <a:lnTo>
                  <a:pt x="16844" y="46694"/>
                </a:lnTo>
                <a:lnTo>
                  <a:pt x="13838" y="50288"/>
                </a:lnTo>
                <a:lnTo>
                  <a:pt x="10832" y="53282"/>
                </a:lnTo>
                <a:lnTo>
                  <a:pt x="7827" y="56867"/>
                </a:lnTo>
                <a:lnTo>
                  <a:pt x="4812" y="59260"/>
                </a:lnTo>
                <a:lnTo>
                  <a:pt x="3014" y="61662"/>
                </a:lnTo>
                <a:lnTo>
                  <a:pt x="1806" y="65247"/>
                </a:lnTo>
                <a:lnTo>
                  <a:pt x="1806" y="66448"/>
                </a:lnTo>
                <a:lnTo>
                  <a:pt x="3014" y="66448"/>
                </a:lnTo>
                <a:lnTo>
                  <a:pt x="4213" y="64647"/>
                </a:lnTo>
                <a:lnTo>
                  <a:pt x="13239" y="55675"/>
                </a:lnTo>
                <a:lnTo>
                  <a:pt x="18052" y="51481"/>
                </a:lnTo>
                <a:lnTo>
                  <a:pt x="21657" y="48487"/>
                </a:lnTo>
                <a:lnTo>
                  <a:pt x="26428" y="48487"/>
                </a:lnTo>
                <a:lnTo>
                  <a:pt x="27078" y="44301"/>
                </a:lnTo>
                <a:lnTo>
                  <a:pt x="27677" y="43701"/>
                </a:lnTo>
                <a:lnTo>
                  <a:pt x="31714" y="43701"/>
                </a:lnTo>
                <a:lnTo>
                  <a:pt x="30683" y="41908"/>
                </a:lnTo>
                <a:lnTo>
                  <a:pt x="30758" y="31127"/>
                </a:lnTo>
                <a:lnTo>
                  <a:pt x="31283" y="26941"/>
                </a:lnTo>
                <a:lnTo>
                  <a:pt x="31882" y="23947"/>
                </a:lnTo>
                <a:lnTo>
                  <a:pt x="32490" y="22747"/>
                </a:lnTo>
                <a:close/>
              </a:path>
              <a:path w="52705" h="90170">
                <a:moveTo>
                  <a:pt x="39101" y="22747"/>
                </a:moveTo>
                <a:lnTo>
                  <a:pt x="33689" y="22747"/>
                </a:lnTo>
                <a:lnTo>
                  <a:pt x="34896" y="23947"/>
                </a:lnTo>
                <a:lnTo>
                  <a:pt x="36095" y="25740"/>
                </a:lnTo>
                <a:lnTo>
                  <a:pt x="39709" y="28734"/>
                </a:lnTo>
                <a:lnTo>
                  <a:pt x="44522" y="32928"/>
                </a:lnTo>
                <a:lnTo>
                  <a:pt x="48727" y="37114"/>
                </a:lnTo>
                <a:lnTo>
                  <a:pt x="51741" y="39507"/>
                </a:lnTo>
                <a:lnTo>
                  <a:pt x="52341" y="39507"/>
                </a:lnTo>
                <a:lnTo>
                  <a:pt x="51133" y="37714"/>
                </a:lnTo>
                <a:lnTo>
                  <a:pt x="49335" y="34721"/>
                </a:lnTo>
                <a:lnTo>
                  <a:pt x="46320" y="31727"/>
                </a:lnTo>
                <a:lnTo>
                  <a:pt x="39101" y="22747"/>
                </a:lnTo>
                <a:close/>
              </a:path>
              <a:path w="52705" h="90170">
                <a:moveTo>
                  <a:pt x="39709" y="0"/>
                </a:moveTo>
                <a:lnTo>
                  <a:pt x="28277" y="19161"/>
                </a:lnTo>
                <a:lnTo>
                  <a:pt x="25271" y="19161"/>
                </a:lnTo>
                <a:lnTo>
                  <a:pt x="21058" y="20353"/>
                </a:lnTo>
                <a:lnTo>
                  <a:pt x="16844" y="22155"/>
                </a:lnTo>
                <a:lnTo>
                  <a:pt x="8426" y="26941"/>
                </a:lnTo>
                <a:lnTo>
                  <a:pt x="4812" y="28734"/>
                </a:lnTo>
                <a:lnTo>
                  <a:pt x="1806" y="31127"/>
                </a:lnTo>
                <a:lnTo>
                  <a:pt x="607" y="32327"/>
                </a:lnTo>
                <a:lnTo>
                  <a:pt x="0" y="34120"/>
                </a:lnTo>
                <a:lnTo>
                  <a:pt x="0" y="34721"/>
                </a:lnTo>
                <a:lnTo>
                  <a:pt x="607" y="34721"/>
                </a:lnTo>
                <a:lnTo>
                  <a:pt x="2406" y="34120"/>
                </a:lnTo>
                <a:lnTo>
                  <a:pt x="4213" y="32928"/>
                </a:lnTo>
                <a:lnTo>
                  <a:pt x="6619" y="31727"/>
                </a:lnTo>
                <a:lnTo>
                  <a:pt x="9625" y="29934"/>
                </a:lnTo>
                <a:lnTo>
                  <a:pt x="13239" y="27541"/>
                </a:lnTo>
                <a:lnTo>
                  <a:pt x="16844" y="25740"/>
                </a:lnTo>
                <a:lnTo>
                  <a:pt x="20458" y="24548"/>
                </a:lnTo>
                <a:lnTo>
                  <a:pt x="23464" y="23347"/>
                </a:lnTo>
                <a:lnTo>
                  <a:pt x="25870" y="22747"/>
                </a:lnTo>
                <a:lnTo>
                  <a:pt x="39101" y="22747"/>
                </a:lnTo>
                <a:lnTo>
                  <a:pt x="36695" y="17960"/>
                </a:lnTo>
                <a:lnTo>
                  <a:pt x="36695" y="8980"/>
                </a:lnTo>
                <a:lnTo>
                  <a:pt x="38502" y="4794"/>
                </a:lnTo>
                <a:lnTo>
                  <a:pt x="39709" y="1801"/>
                </a:lnTo>
                <a:lnTo>
                  <a:pt x="39709" y="0"/>
                </a:lnTo>
                <a:close/>
              </a:path>
            </a:pathLst>
          </a:custGeom>
          <a:solidFill>
            <a:srgbClr val="004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2427356" y="3467810"/>
            <a:ext cx="104139" cy="82550"/>
          </a:xfrm>
          <a:custGeom>
            <a:avLst/>
            <a:gdLst/>
            <a:ahLst/>
            <a:cxnLst/>
            <a:rect l="l" t="t" r="r" b="b"/>
            <a:pathLst>
              <a:path w="104139" h="82550">
                <a:moveTo>
                  <a:pt x="40910" y="22747"/>
                </a:moveTo>
                <a:lnTo>
                  <a:pt x="28876" y="22747"/>
                </a:lnTo>
                <a:lnTo>
                  <a:pt x="30683" y="23939"/>
                </a:lnTo>
                <a:lnTo>
                  <a:pt x="32482" y="25740"/>
                </a:lnTo>
                <a:lnTo>
                  <a:pt x="35488" y="28133"/>
                </a:lnTo>
                <a:lnTo>
                  <a:pt x="40908" y="33520"/>
                </a:lnTo>
                <a:lnTo>
                  <a:pt x="43914" y="35913"/>
                </a:lnTo>
                <a:lnTo>
                  <a:pt x="45721" y="37706"/>
                </a:lnTo>
                <a:lnTo>
                  <a:pt x="47519" y="38906"/>
                </a:lnTo>
                <a:lnTo>
                  <a:pt x="48727" y="48479"/>
                </a:lnTo>
                <a:lnTo>
                  <a:pt x="50534" y="61053"/>
                </a:lnTo>
                <a:lnTo>
                  <a:pt x="53540" y="73027"/>
                </a:lnTo>
                <a:lnTo>
                  <a:pt x="56546" y="80206"/>
                </a:lnTo>
                <a:lnTo>
                  <a:pt x="58352" y="82007"/>
                </a:lnTo>
                <a:lnTo>
                  <a:pt x="58952" y="80807"/>
                </a:lnTo>
                <a:lnTo>
                  <a:pt x="58352" y="77813"/>
                </a:lnTo>
                <a:lnTo>
                  <a:pt x="57145" y="74219"/>
                </a:lnTo>
                <a:lnTo>
                  <a:pt x="55946" y="67640"/>
                </a:lnTo>
                <a:lnTo>
                  <a:pt x="52332" y="48479"/>
                </a:lnTo>
                <a:lnTo>
                  <a:pt x="52332" y="41900"/>
                </a:lnTo>
                <a:lnTo>
                  <a:pt x="61609" y="41900"/>
                </a:lnTo>
                <a:lnTo>
                  <a:pt x="58352" y="40099"/>
                </a:lnTo>
                <a:lnTo>
                  <a:pt x="55347" y="38306"/>
                </a:lnTo>
                <a:lnTo>
                  <a:pt x="52940" y="37706"/>
                </a:lnTo>
                <a:lnTo>
                  <a:pt x="53540" y="37105"/>
                </a:lnTo>
                <a:lnTo>
                  <a:pt x="55946" y="37105"/>
                </a:lnTo>
                <a:lnTo>
                  <a:pt x="60159" y="35913"/>
                </a:lnTo>
                <a:lnTo>
                  <a:pt x="63765" y="34712"/>
                </a:lnTo>
                <a:lnTo>
                  <a:pt x="68578" y="33520"/>
                </a:lnTo>
                <a:lnTo>
                  <a:pt x="86621" y="31719"/>
                </a:lnTo>
                <a:lnTo>
                  <a:pt x="100254" y="31719"/>
                </a:lnTo>
                <a:lnTo>
                  <a:pt x="99261" y="31127"/>
                </a:lnTo>
                <a:lnTo>
                  <a:pt x="54139" y="31127"/>
                </a:lnTo>
                <a:lnTo>
                  <a:pt x="52332" y="30526"/>
                </a:lnTo>
                <a:lnTo>
                  <a:pt x="49326" y="29326"/>
                </a:lnTo>
                <a:lnTo>
                  <a:pt x="46920" y="27533"/>
                </a:lnTo>
                <a:lnTo>
                  <a:pt x="40910" y="22747"/>
                </a:lnTo>
                <a:close/>
              </a:path>
              <a:path w="104139" h="82550">
                <a:moveTo>
                  <a:pt x="61609" y="41900"/>
                </a:moveTo>
                <a:lnTo>
                  <a:pt x="52332" y="41900"/>
                </a:lnTo>
                <a:lnTo>
                  <a:pt x="57145" y="44293"/>
                </a:lnTo>
                <a:lnTo>
                  <a:pt x="63765" y="48479"/>
                </a:lnTo>
                <a:lnTo>
                  <a:pt x="71583" y="52673"/>
                </a:lnTo>
                <a:lnTo>
                  <a:pt x="80010" y="56859"/>
                </a:lnTo>
                <a:lnTo>
                  <a:pt x="87829" y="61653"/>
                </a:lnTo>
                <a:lnTo>
                  <a:pt x="99861" y="68232"/>
                </a:lnTo>
                <a:lnTo>
                  <a:pt x="102267" y="70034"/>
                </a:lnTo>
                <a:lnTo>
                  <a:pt x="103466" y="71226"/>
                </a:lnTo>
                <a:lnTo>
                  <a:pt x="104074" y="70634"/>
                </a:lnTo>
                <a:lnTo>
                  <a:pt x="102867" y="68833"/>
                </a:lnTo>
                <a:lnTo>
                  <a:pt x="96855" y="64047"/>
                </a:lnTo>
                <a:lnTo>
                  <a:pt x="91434" y="60453"/>
                </a:lnTo>
                <a:lnTo>
                  <a:pt x="84823" y="56267"/>
                </a:lnTo>
                <a:lnTo>
                  <a:pt x="77604" y="51472"/>
                </a:lnTo>
                <a:lnTo>
                  <a:pt x="70384" y="47286"/>
                </a:lnTo>
                <a:lnTo>
                  <a:pt x="63765" y="43092"/>
                </a:lnTo>
                <a:lnTo>
                  <a:pt x="61609" y="41900"/>
                </a:lnTo>
                <a:close/>
              </a:path>
              <a:path w="104139" h="82550">
                <a:moveTo>
                  <a:pt x="1199" y="6578"/>
                </a:moveTo>
                <a:lnTo>
                  <a:pt x="0" y="6578"/>
                </a:lnTo>
                <a:lnTo>
                  <a:pt x="2406" y="8380"/>
                </a:lnTo>
                <a:lnTo>
                  <a:pt x="5412" y="11373"/>
                </a:lnTo>
                <a:lnTo>
                  <a:pt x="8418" y="13766"/>
                </a:lnTo>
                <a:lnTo>
                  <a:pt x="9625" y="15559"/>
                </a:lnTo>
                <a:lnTo>
                  <a:pt x="12031" y="16760"/>
                </a:lnTo>
                <a:lnTo>
                  <a:pt x="16245" y="17952"/>
                </a:lnTo>
                <a:lnTo>
                  <a:pt x="20450" y="20345"/>
                </a:lnTo>
                <a:lnTo>
                  <a:pt x="23464" y="22146"/>
                </a:lnTo>
                <a:lnTo>
                  <a:pt x="23464" y="46086"/>
                </a:lnTo>
                <a:lnTo>
                  <a:pt x="24663" y="52073"/>
                </a:lnTo>
                <a:lnTo>
                  <a:pt x="25870" y="54466"/>
                </a:lnTo>
                <a:lnTo>
                  <a:pt x="26470" y="54466"/>
                </a:lnTo>
                <a:lnTo>
                  <a:pt x="26470" y="52073"/>
                </a:lnTo>
                <a:lnTo>
                  <a:pt x="25870" y="49680"/>
                </a:lnTo>
                <a:lnTo>
                  <a:pt x="25956" y="43092"/>
                </a:lnTo>
                <a:lnTo>
                  <a:pt x="26470" y="35913"/>
                </a:lnTo>
                <a:lnTo>
                  <a:pt x="27669" y="27533"/>
                </a:lnTo>
                <a:lnTo>
                  <a:pt x="28876" y="22747"/>
                </a:lnTo>
                <a:lnTo>
                  <a:pt x="40910" y="22747"/>
                </a:lnTo>
                <a:lnTo>
                  <a:pt x="37894" y="20345"/>
                </a:lnTo>
                <a:lnTo>
                  <a:pt x="36095" y="19153"/>
                </a:lnTo>
                <a:lnTo>
                  <a:pt x="34888" y="17952"/>
                </a:lnTo>
                <a:lnTo>
                  <a:pt x="37894" y="16159"/>
                </a:lnTo>
                <a:lnTo>
                  <a:pt x="38801" y="15559"/>
                </a:lnTo>
                <a:lnTo>
                  <a:pt x="25262" y="15559"/>
                </a:lnTo>
                <a:lnTo>
                  <a:pt x="22257" y="14959"/>
                </a:lnTo>
                <a:lnTo>
                  <a:pt x="19251" y="13166"/>
                </a:lnTo>
                <a:lnTo>
                  <a:pt x="14438" y="10773"/>
                </a:lnTo>
                <a:lnTo>
                  <a:pt x="11432" y="9572"/>
                </a:lnTo>
                <a:lnTo>
                  <a:pt x="8418" y="8972"/>
                </a:lnTo>
                <a:lnTo>
                  <a:pt x="6011" y="7779"/>
                </a:lnTo>
                <a:lnTo>
                  <a:pt x="3005" y="7179"/>
                </a:lnTo>
                <a:lnTo>
                  <a:pt x="1199" y="6578"/>
                </a:lnTo>
                <a:close/>
              </a:path>
              <a:path w="104139" h="82550">
                <a:moveTo>
                  <a:pt x="100254" y="31719"/>
                </a:moveTo>
                <a:lnTo>
                  <a:pt x="86621" y="31719"/>
                </a:lnTo>
                <a:lnTo>
                  <a:pt x="92641" y="32319"/>
                </a:lnTo>
                <a:lnTo>
                  <a:pt x="97454" y="32919"/>
                </a:lnTo>
                <a:lnTo>
                  <a:pt x="101060" y="34120"/>
                </a:lnTo>
                <a:lnTo>
                  <a:pt x="104074" y="35913"/>
                </a:lnTo>
                <a:lnTo>
                  <a:pt x="104074" y="34712"/>
                </a:lnTo>
                <a:lnTo>
                  <a:pt x="102267" y="32919"/>
                </a:lnTo>
                <a:lnTo>
                  <a:pt x="100254" y="31719"/>
                </a:lnTo>
                <a:close/>
              </a:path>
              <a:path w="104139" h="82550">
                <a:moveTo>
                  <a:pt x="90835" y="29926"/>
                </a:moveTo>
                <a:lnTo>
                  <a:pt x="69177" y="29926"/>
                </a:lnTo>
                <a:lnTo>
                  <a:pt x="62566" y="30526"/>
                </a:lnTo>
                <a:lnTo>
                  <a:pt x="57145" y="30526"/>
                </a:lnTo>
                <a:lnTo>
                  <a:pt x="54139" y="31127"/>
                </a:lnTo>
                <a:lnTo>
                  <a:pt x="99261" y="31127"/>
                </a:lnTo>
                <a:lnTo>
                  <a:pt x="96247" y="30526"/>
                </a:lnTo>
                <a:lnTo>
                  <a:pt x="90835" y="29926"/>
                </a:lnTo>
                <a:close/>
              </a:path>
              <a:path w="104139" h="82550">
                <a:moveTo>
                  <a:pt x="63765" y="0"/>
                </a:moveTo>
                <a:lnTo>
                  <a:pt x="59551" y="1192"/>
                </a:lnTo>
                <a:lnTo>
                  <a:pt x="56546" y="2393"/>
                </a:lnTo>
                <a:lnTo>
                  <a:pt x="52940" y="4185"/>
                </a:lnTo>
                <a:lnTo>
                  <a:pt x="48127" y="5986"/>
                </a:lnTo>
                <a:lnTo>
                  <a:pt x="43914" y="7779"/>
                </a:lnTo>
                <a:lnTo>
                  <a:pt x="35488" y="11965"/>
                </a:lnTo>
                <a:lnTo>
                  <a:pt x="31882" y="13166"/>
                </a:lnTo>
                <a:lnTo>
                  <a:pt x="30075" y="14367"/>
                </a:lnTo>
                <a:lnTo>
                  <a:pt x="27669" y="15559"/>
                </a:lnTo>
                <a:lnTo>
                  <a:pt x="38801" y="15559"/>
                </a:lnTo>
                <a:lnTo>
                  <a:pt x="41508" y="13766"/>
                </a:lnTo>
                <a:lnTo>
                  <a:pt x="45721" y="11373"/>
                </a:lnTo>
                <a:lnTo>
                  <a:pt x="50534" y="8972"/>
                </a:lnTo>
                <a:lnTo>
                  <a:pt x="54739" y="6578"/>
                </a:lnTo>
                <a:lnTo>
                  <a:pt x="58352" y="4185"/>
                </a:lnTo>
                <a:lnTo>
                  <a:pt x="61958" y="2993"/>
                </a:lnTo>
                <a:lnTo>
                  <a:pt x="66771" y="1792"/>
                </a:lnTo>
                <a:lnTo>
                  <a:pt x="66771" y="592"/>
                </a:lnTo>
                <a:lnTo>
                  <a:pt x="63765" y="0"/>
                </a:lnTo>
                <a:close/>
              </a:path>
            </a:pathLst>
          </a:custGeom>
          <a:solidFill>
            <a:srgbClr val="004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2067022" y="3593511"/>
            <a:ext cx="68580" cy="69850"/>
          </a:xfrm>
          <a:custGeom>
            <a:avLst/>
            <a:gdLst/>
            <a:ahLst/>
            <a:cxnLst/>
            <a:rect l="l" t="t" r="r" b="b"/>
            <a:pathLst>
              <a:path w="68580" h="69850">
                <a:moveTo>
                  <a:pt x="28868" y="50280"/>
                </a:moveTo>
                <a:lnTo>
                  <a:pt x="19850" y="50280"/>
                </a:lnTo>
                <a:lnTo>
                  <a:pt x="23456" y="51481"/>
                </a:lnTo>
                <a:lnTo>
                  <a:pt x="19850" y="54474"/>
                </a:lnTo>
                <a:lnTo>
                  <a:pt x="16836" y="59260"/>
                </a:lnTo>
                <a:lnTo>
                  <a:pt x="15037" y="64047"/>
                </a:lnTo>
                <a:lnTo>
                  <a:pt x="16236" y="67640"/>
                </a:lnTo>
                <a:lnTo>
                  <a:pt x="19850" y="69433"/>
                </a:lnTo>
                <a:lnTo>
                  <a:pt x="23456" y="69433"/>
                </a:lnTo>
                <a:lnTo>
                  <a:pt x="27669" y="68241"/>
                </a:lnTo>
                <a:lnTo>
                  <a:pt x="30075" y="65848"/>
                </a:lnTo>
                <a:lnTo>
                  <a:pt x="31882" y="62854"/>
                </a:lnTo>
                <a:lnTo>
                  <a:pt x="31882" y="59260"/>
                </a:lnTo>
                <a:lnTo>
                  <a:pt x="31274" y="55667"/>
                </a:lnTo>
                <a:lnTo>
                  <a:pt x="30075" y="53273"/>
                </a:lnTo>
                <a:lnTo>
                  <a:pt x="28868" y="51481"/>
                </a:lnTo>
                <a:lnTo>
                  <a:pt x="28868" y="50280"/>
                </a:lnTo>
                <a:close/>
              </a:path>
              <a:path w="68580" h="69850">
                <a:moveTo>
                  <a:pt x="61954" y="57468"/>
                </a:moveTo>
                <a:lnTo>
                  <a:pt x="44514" y="57468"/>
                </a:lnTo>
                <a:lnTo>
                  <a:pt x="46320" y="59260"/>
                </a:lnTo>
                <a:lnTo>
                  <a:pt x="48727" y="60461"/>
                </a:lnTo>
                <a:lnTo>
                  <a:pt x="51733" y="61653"/>
                </a:lnTo>
                <a:lnTo>
                  <a:pt x="54739" y="61653"/>
                </a:lnTo>
                <a:lnTo>
                  <a:pt x="57145" y="61053"/>
                </a:lnTo>
                <a:lnTo>
                  <a:pt x="60151" y="59260"/>
                </a:lnTo>
                <a:lnTo>
                  <a:pt x="61954" y="57468"/>
                </a:lnTo>
                <a:close/>
              </a:path>
              <a:path w="68580" h="69850">
                <a:moveTo>
                  <a:pt x="62557" y="49088"/>
                </a:moveTo>
                <a:lnTo>
                  <a:pt x="31882" y="49088"/>
                </a:lnTo>
                <a:lnTo>
                  <a:pt x="33681" y="54474"/>
                </a:lnTo>
                <a:lnTo>
                  <a:pt x="34289" y="56867"/>
                </a:lnTo>
                <a:lnTo>
                  <a:pt x="36695" y="59260"/>
                </a:lnTo>
                <a:lnTo>
                  <a:pt x="39701" y="59861"/>
                </a:lnTo>
                <a:lnTo>
                  <a:pt x="44514" y="57468"/>
                </a:lnTo>
                <a:lnTo>
                  <a:pt x="61954" y="57468"/>
                </a:lnTo>
                <a:lnTo>
                  <a:pt x="62557" y="56867"/>
                </a:lnTo>
                <a:lnTo>
                  <a:pt x="64364" y="52673"/>
                </a:lnTo>
                <a:lnTo>
                  <a:pt x="64364" y="51481"/>
                </a:lnTo>
                <a:lnTo>
                  <a:pt x="63765" y="51481"/>
                </a:lnTo>
                <a:lnTo>
                  <a:pt x="63765" y="50880"/>
                </a:lnTo>
                <a:lnTo>
                  <a:pt x="62557" y="49088"/>
                </a:lnTo>
                <a:close/>
              </a:path>
              <a:path w="68580" h="69850">
                <a:moveTo>
                  <a:pt x="9017" y="35321"/>
                </a:moveTo>
                <a:lnTo>
                  <a:pt x="6011" y="35913"/>
                </a:lnTo>
                <a:lnTo>
                  <a:pt x="3005" y="37114"/>
                </a:lnTo>
                <a:lnTo>
                  <a:pt x="1199" y="39507"/>
                </a:lnTo>
                <a:lnTo>
                  <a:pt x="0" y="42500"/>
                </a:lnTo>
                <a:lnTo>
                  <a:pt x="0" y="47887"/>
                </a:lnTo>
                <a:lnTo>
                  <a:pt x="599" y="49680"/>
                </a:lnTo>
                <a:lnTo>
                  <a:pt x="1798" y="50880"/>
                </a:lnTo>
                <a:lnTo>
                  <a:pt x="2406" y="52081"/>
                </a:lnTo>
                <a:lnTo>
                  <a:pt x="6011" y="53874"/>
                </a:lnTo>
                <a:lnTo>
                  <a:pt x="10225" y="54474"/>
                </a:lnTo>
                <a:lnTo>
                  <a:pt x="13830" y="53874"/>
                </a:lnTo>
                <a:lnTo>
                  <a:pt x="16236" y="52081"/>
                </a:lnTo>
                <a:lnTo>
                  <a:pt x="18043" y="50280"/>
                </a:lnTo>
                <a:lnTo>
                  <a:pt x="28868" y="50280"/>
                </a:lnTo>
                <a:lnTo>
                  <a:pt x="29476" y="49680"/>
                </a:lnTo>
                <a:lnTo>
                  <a:pt x="30675" y="49088"/>
                </a:lnTo>
                <a:lnTo>
                  <a:pt x="62557" y="49088"/>
                </a:lnTo>
                <a:lnTo>
                  <a:pt x="60750" y="46094"/>
                </a:lnTo>
                <a:lnTo>
                  <a:pt x="58747" y="44893"/>
                </a:lnTo>
                <a:lnTo>
                  <a:pt x="51125" y="44893"/>
                </a:lnTo>
                <a:lnTo>
                  <a:pt x="48727" y="44293"/>
                </a:lnTo>
                <a:lnTo>
                  <a:pt x="45713" y="41299"/>
                </a:lnTo>
                <a:lnTo>
                  <a:pt x="22856" y="41299"/>
                </a:lnTo>
                <a:lnTo>
                  <a:pt x="18043" y="40107"/>
                </a:lnTo>
                <a:lnTo>
                  <a:pt x="16236" y="39507"/>
                </a:lnTo>
                <a:lnTo>
                  <a:pt x="15037" y="39507"/>
                </a:lnTo>
                <a:lnTo>
                  <a:pt x="13830" y="37114"/>
                </a:lnTo>
                <a:lnTo>
                  <a:pt x="12031" y="35913"/>
                </a:lnTo>
                <a:lnTo>
                  <a:pt x="9017" y="35321"/>
                </a:lnTo>
                <a:close/>
              </a:path>
              <a:path w="68580" h="69850">
                <a:moveTo>
                  <a:pt x="57745" y="44293"/>
                </a:moveTo>
                <a:lnTo>
                  <a:pt x="53531" y="44293"/>
                </a:lnTo>
                <a:lnTo>
                  <a:pt x="51125" y="44893"/>
                </a:lnTo>
                <a:lnTo>
                  <a:pt x="58747" y="44893"/>
                </a:lnTo>
                <a:lnTo>
                  <a:pt x="57745" y="44293"/>
                </a:lnTo>
                <a:close/>
              </a:path>
              <a:path w="68580" h="69850">
                <a:moveTo>
                  <a:pt x="54139" y="32919"/>
                </a:moveTo>
                <a:lnTo>
                  <a:pt x="16236" y="32919"/>
                </a:lnTo>
                <a:lnTo>
                  <a:pt x="18643" y="34120"/>
                </a:lnTo>
                <a:lnTo>
                  <a:pt x="20450" y="35913"/>
                </a:lnTo>
                <a:lnTo>
                  <a:pt x="22257" y="37114"/>
                </a:lnTo>
                <a:lnTo>
                  <a:pt x="23456" y="38906"/>
                </a:lnTo>
                <a:lnTo>
                  <a:pt x="24055" y="40707"/>
                </a:lnTo>
                <a:lnTo>
                  <a:pt x="24055" y="41299"/>
                </a:lnTo>
                <a:lnTo>
                  <a:pt x="45713" y="41299"/>
                </a:lnTo>
                <a:lnTo>
                  <a:pt x="48119" y="38906"/>
                </a:lnTo>
                <a:lnTo>
                  <a:pt x="49926" y="36513"/>
                </a:lnTo>
                <a:lnTo>
                  <a:pt x="52332" y="34721"/>
                </a:lnTo>
                <a:lnTo>
                  <a:pt x="54139" y="32919"/>
                </a:lnTo>
                <a:close/>
              </a:path>
              <a:path w="68580" h="69850">
                <a:moveTo>
                  <a:pt x="16236" y="15567"/>
                </a:moveTo>
                <a:lnTo>
                  <a:pt x="11424" y="16760"/>
                </a:lnTo>
                <a:lnTo>
                  <a:pt x="7219" y="20353"/>
                </a:lnTo>
                <a:lnTo>
                  <a:pt x="5412" y="25740"/>
                </a:lnTo>
                <a:lnTo>
                  <a:pt x="8418" y="32919"/>
                </a:lnTo>
                <a:lnTo>
                  <a:pt x="10225" y="34120"/>
                </a:lnTo>
                <a:lnTo>
                  <a:pt x="12631" y="34120"/>
                </a:lnTo>
                <a:lnTo>
                  <a:pt x="15037" y="33520"/>
                </a:lnTo>
                <a:lnTo>
                  <a:pt x="16236" y="32919"/>
                </a:lnTo>
                <a:lnTo>
                  <a:pt x="60767" y="32919"/>
                </a:lnTo>
                <a:lnTo>
                  <a:pt x="62557" y="32327"/>
                </a:lnTo>
                <a:lnTo>
                  <a:pt x="42107" y="32327"/>
                </a:lnTo>
                <a:lnTo>
                  <a:pt x="40900" y="31727"/>
                </a:lnTo>
                <a:lnTo>
                  <a:pt x="40300" y="30526"/>
                </a:lnTo>
                <a:lnTo>
                  <a:pt x="37894" y="29334"/>
                </a:lnTo>
                <a:lnTo>
                  <a:pt x="38196" y="28734"/>
                </a:lnTo>
                <a:lnTo>
                  <a:pt x="28268" y="28734"/>
                </a:lnTo>
                <a:lnTo>
                  <a:pt x="25862" y="25740"/>
                </a:lnTo>
                <a:lnTo>
                  <a:pt x="24055" y="21546"/>
                </a:lnTo>
                <a:lnTo>
                  <a:pt x="21649" y="17360"/>
                </a:lnTo>
                <a:lnTo>
                  <a:pt x="16236" y="15567"/>
                </a:lnTo>
                <a:close/>
              </a:path>
              <a:path w="68580" h="69850">
                <a:moveTo>
                  <a:pt x="60767" y="32919"/>
                </a:moveTo>
                <a:lnTo>
                  <a:pt x="54139" y="32919"/>
                </a:lnTo>
                <a:lnTo>
                  <a:pt x="58952" y="33520"/>
                </a:lnTo>
                <a:lnTo>
                  <a:pt x="60767" y="32919"/>
                </a:lnTo>
                <a:close/>
              </a:path>
              <a:path w="68580" h="69850">
                <a:moveTo>
                  <a:pt x="59551" y="15567"/>
                </a:moveTo>
                <a:lnTo>
                  <a:pt x="55338" y="16159"/>
                </a:lnTo>
                <a:lnTo>
                  <a:pt x="52332" y="17360"/>
                </a:lnTo>
                <a:lnTo>
                  <a:pt x="50525" y="19153"/>
                </a:lnTo>
                <a:lnTo>
                  <a:pt x="50525" y="25140"/>
                </a:lnTo>
                <a:lnTo>
                  <a:pt x="48119" y="27533"/>
                </a:lnTo>
                <a:lnTo>
                  <a:pt x="43306" y="31127"/>
                </a:lnTo>
                <a:lnTo>
                  <a:pt x="42107" y="32327"/>
                </a:lnTo>
                <a:lnTo>
                  <a:pt x="62557" y="32327"/>
                </a:lnTo>
                <a:lnTo>
                  <a:pt x="64964" y="31127"/>
                </a:lnTo>
                <a:lnTo>
                  <a:pt x="66771" y="28734"/>
                </a:lnTo>
                <a:lnTo>
                  <a:pt x="67970" y="25740"/>
                </a:lnTo>
                <a:lnTo>
                  <a:pt x="67970" y="23347"/>
                </a:lnTo>
                <a:lnTo>
                  <a:pt x="67370" y="20353"/>
                </a:lnTo>
                <a:lnTo>
                  <a:pt x="65563" y="17960"/>
                </a:lnTo>
                <a:lnTo>
                  <a:pt x="63157" y="16159"/>
                </a:lnTo>
                <a:lnTo>
                  <a:pt x="59551" y="15567"/>
                </a:lnTo>
                <a:close/>
              </a:path>
              <a:path w="68580" h="69850">
                <a:moveTo>
                  <a:pt x="40300" y="0"/>
                </a:moveTo>
                <a:lnTo>
                  <a:pt x="36695" y="0"/>
                </a:lnTo>
                <a:lnTo>
                  <a:pt x="34888" y="600"/>
                </a:lnTo>
                <a:lnTo>
                  <a:pt x="33081" y="1792"/>
                </a:lnTo>
                <a:lnTo>
                  <a:pt x="30675" y="2993"/>
                </a:lnTo>
                <a:lnTo>
                  <a:pt x="27669" y="5986"/>
                </a:lnTo>
                <a:lnTo>
                  <a:pt x="27069" y="7187"/>
                </a:lnTo>
                <a:lnTo>
                  <a:pt x="26461" y="8980"/>
                </a:lnTo>
                <a:lnTo>
                  <a:pt x="26461" y="10172"/>
                </a:lnTo>
                <a:lnTo>
                  <a:pt x="27669" y="13166"/>
                </a:lnTo>
                <a:lnTo>
                  <a:pt x="29476" y="15567"/>
                </a:lnTo>
                <a:lnTo>
                  <a:pt x="31274" y="17360"/>
                </a:lnTo>
                <a:lnTo>
                  <a:pt x="33081" y="17960"/>
                </a:lnTo>
                <a:lnTo>
                  <a:pt x="33081" y="23947"/>
                </a:lnTo>
                <a:lnTo>
                  <a:pt x="32482" y="26340"/>
                </a:lnTo>
                <a:lnTo>
                  <a:pt x="32482" y="27533"/>
                </a:lnTo>
                <a:lnTo>
                  <a:pt x="31274" y="27533"/>
                </a:lnTo>
                <a:lnTo>
                  <a:pt x="29476" y="28133"/>
                </a:lnTo>
                <a:lnTo>
                  <a:pt x="28868" y="28734"/>
                </a:lnTo>
                <a:lnTo>
                  <a:pt x="38196" y="28734"/>
                </a:lnTo>
                <a:lnTo>
                  <a:pt x="39101" y="26932"/>
                </a:lnTo>
                <a:lnTo>
                  <a:pt x="40300" y="23947"/>
                </a:lnTo>
                <a:lnTo>
                  <a:pt x="40900" y="20954"/>
                </a:lnTo>
                <a:lnTo>
                  <a:pt x="41508" y="19153"/>
                </a:lnTo>
                <a:lnTo>
                  <a:pt x="44514" y="16760"/>
                </a:lnTo>
                <a:lnTo>
                  <a:pt x="46920" y="13766"/>
                </a:lnTo>
                <a:lnTo>
                  <a:pt x="48119" y="10773"/>
                </a:lnTo>
                <a:lnTo>
                  <a:pt x="48119" y="7187"/>
                </a:lnTo>
                <a:lnTo>
                  <a:pt x="46320" y="4194"/>
                </a:lnTo>
                <a:lnTo>
                  <a:pt x="43306" y="1792"/>
                </a:lnTo>
                <a:lnTo>
                  <a:pt x="40300" y="0"/>
                </a:lnTo>
                <a:close/>
              </a:path>
            </a:pathLst>
          </a:custGeom>
          <a:solidFill>
            <a:srgbClr val="FFFF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2018893" y="3685692"/>
            <a:ext cx="70385" cy="1215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2198757" y="3655165"/>
            <a:ext cx="132715" cy="100965"/>
          </a:xfrm>
          <a:custGeom>
            <a:avLst/>
            <a:gdLst/>
            <a:ahLst/>
            <a:cxnLst/>
            <a:rect l="l" t="t" r="r" b="b"/>
            <a:pathLst>
              <a:path w="132714" h="100964">
                <a:moveTo>
                  <a:pt x="3613" y="12574"/>
                </a:moveTo>
                <a:lnTo>
                  <a:pt x="0" y="12574"/>
                </a:lnTo>
                <a:lnTo>
                  <a:pt x="7219" y="16760"/>
                </a:lnTo>
                <a:lnTo>
                  <a:pt x="13239" y="22747"/>
                </a:lnTo>
                <a:lnTo>
                  <a:pt x="34896" y="65848"/>
                </a:lnTo>
                <a:lnTo>
                  <a:pt x="36695" y="75420"/>
                </a:lnTo>
                <a:lnTo>
                  <a:pt x="39709" y="75420"/>
                </a:lnTo>
                <a:lnTo>
                  <a:pt x="71592" y="100560"/>
                </a:lnTo>
                <a:lnTo>
                  <a:pt x="75197" y="97575"/>
                </a:lnTo>
                <a:lnTo>
                  <a:pt x="80609" y="94582"/>
                </a:lnTo>
                <a:lnTo>
                  <a:pt x="86630" y="92180"/>
                </a:lnTo>
                <a:lnTo>
                  <a:pt x="93849" y="90388"/>
                </a:lnTo>
                <a:lnTo>
                  <a:pt x="102267" y="89787"/>
                </a:lnTo>
                <a:lnTo>
                  <a:pt x="126630" y="89787"/>
                </a:lnTo>
                <a:lnTo>
                  <a:pt x="125731" y="88595"/>
                </a:lnTo>
                <a:lnTo>
                  <a:pt x="123325" y="83208"/>
                </a:lnTo>
                <a:lnTo>
                  <a:pt x="120919" y="77221"/>
                </a:lnTo>
                <a:lnTo>
                  <a:pt x="120319" y="70034"/>
                </a:lnTo>
                <a:lnTo>
                  <a:pt x="120319" y="61653"/>
                </a:lnTo>
                <a:lnTo>
                  <a:pt x="122725" y="52673"/>
                </a:lnTo>
                <a:lnTo>
                  <a:pt x="126930" y="43101"/>
                </a:lnTo>
                <a:lnTo>
                  <a:pt x="120919" y="41308"/>
                </a:lnTo>
                <a:lnTo>
                  <a:pt x="92641" y="14967"/>
                </a:lnTo>
                <a:lnTo>
                  <a:pt x="92521" y="13166"/>
                </a:lnTo>
                <a:lnTo>
                  <a:pt x="6020" y="13166"/>
                </a:lnTo>
                <a:lnTo>
                  <a:pt x="3613" y="12574"/>
                </a:lnTo>
                <a:close/>
              </a:path>
              <a:path w="132714" h="100964">
                <a:moveTo>
                  <a:pt x="126630" y="89787"/>
                </a:moveTo>
                <a:lnTo>
                  <a:pt x="102267" y="89787"/>
                </a:lnTo>
                <a:lnTo>
                  <a:pt x="111893" y="90388"/>
                </a:lnTo>
                <a:lnTo>
                  <a:pt x="121518" y="92781"/>
                </a:lnTo>
                <a:lnTo>
                  <a:pt x="132351" y="96975"/>
                </a:lnTo>
                <a:lnTo>
                  <a:pt x="129337" y="93381"/>
                </a:lnTo>
                <a:lnTo>
                  <a:pt x="126630" y="89787"/>
                </a:lnTo>
                <a:close/>
              </a:path>
              <a:path w="132714" h="100964">
                <a:moveTo>
                  <a:pt x="60159" y="0"/>
                </a:moveTo>
                <a:lnTo>
                  <a:pt x="55347" y="1200"/>
                </a:lnTo>
                <a:lnTo>
                  <a:pt x="42715" y="5386"/>
                </a:lnTo>
                <a:lnTo>
                  <a:pt x="35496" y="7187"/>
                </a:lnTo>
                <a:lnTo>
                  <a:pt x="28277" y="9580"/>
                </a:lnTo>
                <a:lnTo>
                  <a:pt x="21058" y="11373"/>
                </a:lnTo>
                <a:lnTo>
                  <a:pt x="14438" y="12574"/>
                </a:lnTo>
                <a:lnTo>
                  <a:pt x="8426" y="13166"/>
                </a:lnTo>
                <a:lnTo>
                  <a:pt x="92521" y="13166"/>
                </a:lnTo>
                <a:lnTo>
                  <a:pt x="92162" y="7779"/>
                </a:lnTo>
                <a:lnTo>
                  <a:pt x="81217" y="7779"/>
                </a:lnTo>
                <a:lnTo>
                  <a:pt x="77604" y="7187"/>
                </a:lnTo>
                <a:lnTo>
                  <a:pt x="73390" y="6587"/>
                </a:lnTo>
                <a:lnTo>
                  <a:pt x="69185" y="5386"/>
                </a:lnTo>
                <a:lnTo>
                  <a:pt x="64972" y="2993"/>
                </a:lnTo>
                <a:lnTo>
                  <a:pt x="60159" y="0"/>
                </a:lnTo>
                <a:close/>
              </a:path>
              <a:path w="132714" h="100964">
                <a:moveTo>
                  <a:pt x="92042" y="5986"/>
                </a:moveTo>
                <a:lnTo>
                  <a:pt x="81217" y="7779"/>
                </a:lnTo>
                <a:lnTo>
                  <a:pt x="92162" y="7779"/>
                </a:lnTo>
                <a:lnTo>
                  <a:pt x="92042" y="5986"/>
                </a:lnTo>
                <a:close/>
              </a:path>
            </a:pathLst>
          </a:custGeom>
          <a:solidFill>
            <a:srgbClr val="48A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130787" y="3503723"/>
            <a:ext cx="116205" cy="142875"/>
          </a:xfrm>
          <a:custGeom>
            <a:avLst/>
            <a:gdLst/>
            <a:ahLst/>
            <a:cxnLst/>
            <a:rect l="l" t="t" r="r" b="b"/>
            <a:pathLst>
              <a:path w="116205" h="142875">
                <a:moveTo>
                  <a:pt x="94440" y="0"/>
                </a:moveTo>
                <a:lnTo>
                  <a:pt x="90835" y="4786"/>
                </a:lnTo>
                <a:lnTo>
                  <a:pt x="85422" y="8980"/>
                </a:lnTo>
                <a:lnTo>
                  <a:pt x="72183" y="17360"/>
                </a:lnTo>
                <a:lnTo>
                  <a:pt x="64364" y="20353"/>
                </a:lnTo>
                <a:lnTo>
                  <a:pt x="57745" y="23347"/>
                </a:lnTo>
                <a:lnTo>
                  <a:pt x="51133" y="24539"/>
                </a:lnTo>
                <a:lnTo>
                  <a:pt x="46320" y="25140"/>
                </a:lnTo>
                <a:lnTo>
                  <a:pt x="47519" y="31727"/>
                </a:lnTo>
                <a:lnTo>
                  <a:pt x="24055" y="61053"/>
                </a:lnTo>
                <a:lnTo>
                  <a:pt x="27669" y="74228"/>
                </a:lnTo>
                <a:lnTo>
                  <a:pt x="28268" y="79614"/>
                </a:lnTo>
                <a:lnTo>
                  <a:pt x="28868" y="84401"/>
                </a:lnTo>
                <a:lnTo>
                  <a:pt x="28868" y="89787"/>
                </a:lnTo>
                <a:lnTo>
                  <a:pt x="16844" y="129895"/>
                </a:lnTo>
                <a:lnTo>
                  <a:pt x="0" y="140668"/>
                </a:lnTo>
                <a:lnTo>
                  <a:pt x="0" y="141268"/>
                </a:lnTo>
                <a:lnTo>
                  <a:pt x="599" y="141268"/>
                </a:lnTo>
                <a:lnTo>
                  <a:pt x="599" y="142461"/>
                </a:lnTo>
                <a:lnTo>
                  <a:pt x="4204" y="141268"/>
                </a:lnTo>
                <a:lnTo>
                  <a:pt x="6611" y="140068"/>
                </a:lnTo>
                <a:lnTo>
                  <a:pt x="9625" y="139467"/>
                </a:lnTo>
                <a:lnTo>
                  <a:pt x="12031" y="138875"/>
                </a:lnTo>
                <a:lnTo>
                  <a:pt x="37894" y="106547"/>
                </a:lnTo>
                <a:lnTo>
                  <a:pt x="44514" y="93381"/>
                </a:lnTo>
                <a:lnTo>
                  <a:pt x="83016" y="70034"/>
                </a:lnTo>
                <a:lnTo>
                  <a:pt x="91434" y="69433"/>
                </a:lnTo>
                <a:lnTo>
                  <a:pt x="101659" y="69433"/>
                </a:lnTo>
                <a:lnTo>
                  <a:pt x="99253" y="64647"/>
                </a:lnTo>
                <a:lnTo>
                  <a:pt x="116098" y="47286"/>
                </a:lnTo>
                <a:lnTo>
                  <a:pt x="110685" y="43693"/>
                </a:lnTo>
                <a:lnTo>
                  <a:pt x="94440" y="5386"/>
                </a:lnTo>
                <a:lnTo>
                  <a:pt x="94440" y="0"/>
                </a:lnTo>
                <a:close/>
              </a:path>
            </a:pathLst>
          </a:custGeom>
          <a:solidFill>
            <a:srgbClr val="48A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2092285" y="3506116"/>
            <a:ext cx="68580" cy="138430"/>
          </a:xfrm>
          <a:custGeom>
            <a:avLst/>
            <a:gdLst/>
            <a:ahLst/>
            <a:cxnLst/>
            <a:rect l="l" t="t" r="r" b="b"/>
            <a:pathLst>
              <a:path w="68580" h="138429">
                <a:moveTo>
                  <a:pt x="50299" y="131688"/>
                </a:moveTo>
                <a:lnTo>
                  <a:pt x="32482" y="131688"/>
                </a:lnTo>
                <a:lnTo>
                  <a:pt x="35488" y="133489"/>
                </a:lnTo>
                <a:lnTo>
                  <a:pt x="37294" y="136482"/>
                </a:lnTo>
                <a:lnTo>
                  <a:pt x="38502" y="138275"/>
                </a:lnTo>
                <a:lnTo>
                  <a:pt x="48127" y="133489"/>
                </a:lnTo>
                <a:lnTo>
                  <a:pt x="50299" y="131688"/>
                </a:lnTo>
                <a:close/>
              </a:path>
              <a:path w="68580" h="138429">
                <a:moveTo>
                  <a:pt x="28876" y="120314"/>
                </a:moveTo>
                <a:lnTo>
                  <a:pt x="27069" y="122115"/>
                </a:lnTo>
                <a:lnTo>
                  <a:pt x="24663" y="123908"/>
                </a:lnTo>
                <a:lnTo>
                  <a:pt x="22856" y="126301"/>
                </a:lnTo>
                <a:lnTo>
                  <a:pt x="20450" y="128694"/>
                </a:lnTo>
                <a:lnTo>
                  <a:pt x="23464" y="131688"/>
                </a:lnTo>
                <a:lnTo>
                  <a:pt x="25862" y="132288"/>
                </a:lnTo>
                <a:lnTo>
                  <a:pt x="28268" y="131688"/>
                </a:lnTo>
                <a:lnTo>
                  <a:pt x="50299" y="131688"/>
                </a:lnTo>
                <a:lnTo>
                  <a:pt x="55347" y="127502"/>
                </a:lnTo>
                <a:lnTo>
                  <a:pt x="59130" y="120914"/>
                </a:lnTo>
                <a:lnTo>
                  <a:pt x="33689" y="120914"/>
                </a:lnTo>
                <a:lnTo>
                  <a:pt x="28876" y="120314"/>
                </a:lnTo>
                <a:close/>
              </a:path>
              <a:path w="68580" h="138429">
                <a:moveTo>
                  <a:pt x="65442" y="102962"/>
                </a:moveTo>
                <a:lnTo>
                  <a:pt x="34289" y="102962"/>
                </a:lnTo>
                <a:lnTo>
                  <a:pt x="37894" y="103554"/>
                </a:lnTo>
                <a:lnTo>
                  <a:pt x="40300" y="105355"/>
                </a:lnTo>
                <a:lnTo>
                  <a:pt x="40908" y="106547"/>
                </a:lnTo>
                <a:lnTo>
                  <a:pt x="42107" y="107748"/>
                </a:lnTo>
                <a:lnTo>
                  <a:pt x="42707" y="108940"/>
                </a:lnTo>
                <a:lnTo>
                  <a:pt x="33689" y="120914"/>
                </a:lnTo>
                <a:lnTo>
                  <a:pt x="59130" y="120914"/>
                </a:lnTo>
                <a:lnTo>
                  <a:pt x="60159" y="119122"/>
                </a:lnTo>
                <a:lnTo>
                  <a:pt x="63765" y="110742"/>
                </a:lnTo>
                <a:lnTo>
                  <a:pt x="65442" y="102962"/>
                </a:lnTo>
                <a:close/>
              </a:path>
              <a:path w="68580" h="138429">
                <a:moveTo>
                  <a:pt x="67370" y="87394"/>
                </a:moveTo>
                <a:lnTo>
                  <a:pt x="12631" y="87394"/>
                </a:lnTo>
                <a:lnTo>
                  <a:pt x="18043" y="89187"/>
                </a:lnTo>
                <a:lnTo>
                  <a:pt x="19850" y="90388"/>
                </a:lnTo>
                <a:lnTo>
                  <a:pt x="21657" y="92180"/>
                </a:lnTo>
                <a:lnTo>
                  <a:pt x="22856" y="94582"/>
                </a:lnTo>
                <a:lnTo>
                  <a:pt x="22856" y="97567"/>
                </a:lnTo>
                <a:lnTo>
                  <a:pt x="22257" y="99968"/>
                </a:lnTo>
                <a:lnTo>
                  <a:pt x="20450" y="102962"/>
                </a:lnTo>
                <a:lnTo>
                  <a:pt x="18651" y="104755"/>
                </a:lnTo>
                <a:lnTo>
                  <a:pt x="16245" y="106547"/>
                </a:lnTo>
                <a:lnTo>
                  <a:pt x="15637" y="108348"/>
                </a:lnTo>
                <a:lnTo>
                  <a:pt x="15037" y="111342"/>
                </a:lnTo>
                <a:lnTo>
                  <a:pt x="13838" y="114327"/>
                </a:lnTo>
                <a:lnTo>
                  <a:pt x="12631" y="116728"/>
                </a:lnTo>
                <a:lnTo>
                  <a:pt x="15037" y="117921"/>
                </a:lnTo>
                <a:lnTo>
                  <a:pt x="15637" y="119122"/>
                </a:lnTo>
                <a:lnTo>
                  <a:pt x="16844" y="119722"/>
                </a:lnTo>
                <a:lnTo>
                  <a:pt x="18043" y="118521"/>
                </a:lnTo>
                <a:lnTo>
                  <a:pt x="22856" y="114927"/>
                </a:lnTo>
                <a:lnTo>
                  <a:pt x="25262" y="112534"/>
                </a:lnTo>
                <a:lnTo>
                  <a:pt x="25262" y="106547"/>
                </a:lnTo>
                <a:lnTo>
                  <a:pt x="27069" y="104755"/>
                </a:lnTo>
                <a:lnTo>
                  <a:pt x="30075" y="103554"/>
                </a:lnTo>
                <a:lnTo>
                  <a:pt x="34289" y="102962"/>
                </a:lnTo>
                <a:lnTo>
                  <a:pt x="65442" y="102962"/>
                </a:lnTo>
                <a:lnTo>
                  <a:pt x="65572" y="102361"/>
                </a:lnTo>
                <a:lnTo>
                  <a:pt x="66771" y="93981"/>
                </a:lnTo>
                <a:lnTo>
                  <a:pt x="67370" y="87394"/>
                </a:lnTo>
                <a:close/>
              </a:path>
              <a:path w="68580" h="138429">
                <a:moveTo>
                  <a:pt x="68578" y="0"/>
                </a:moveTo>
                <a:lnTo>
                  <a:pt x="66171" y="600"/>
                </a:lnTo>
                <a:lnTo>
                  <a:pt x="61958" y="2993"/>
                </a:lnTo>
                <a:lnTo>
                  <a:pt x="58952" y="4194"/>
                </a:lnTo>
                <a:lnTo>
                  <a:pt x="25262" y="27533"/>
                </a:lnTo>
                <a:lnTo>
                  <a:pt x="1199" y="65848"/>
                </a:lnTo>
                <a:lnTo>
                  <a:pt x="0" y="79014"/>
                </a:lnTo>
                <a:lnTo>
                  <a:pt x="3605" y="92180"/>
                </a:lnTo>
                <a:lnTo>
                  <a:pt x="4812" y="90988"/>
                </a:lnTo>
                <a:lnTo>
                  <a:pt x="6011" y="90388"/>
                </a:lnTo>
                <a:lnTo>
                  <a:pt x="7219" y="89187"/>
                </a:lnTo>
                <a:lnTo>
                  <a:pt x="9625" y="87994"/>
                </a:lnTo>
                <a:lnTo>
                  <a:pt x="11432" y="87394"/>
                </a:lnTo>
                <a:lnTo>
                  <a:pt x="67370" y="87394"/>
                </a:lnTo>
                <a:lnTo>
                  <a:pt x="67370" y="82007"/>
                </a:lnTo>
                <a:lnTo>
                  <a:pt x="66771" y="77221"/>
                </a:lnTo>
                <a:lnTo>
                  <a:pt x="66171" y="71835"/>
                </a:lnTo>
                <a:lnTo>
                  <a:pt x="62557" y="58660"/>
                </a:lnTo>
                <a:lnTo>
                  <a:pt x="60159" y="50880"/>
                </a:lnTo>
                <a:lnTo>
                  <a:pt x="58352" y="43701"/>
                </a:lnTo>
                <a:lnTo>
                  <a:pt x="56546" y="37714"/>
                </a:lnTo>
                <a:lnTo>
                  <a:pt x="55946" y="32919"/>
                </a:lnTo>
                <a:lnTo>
                  <a:pt x="56546" y="24539"/>
                </a:lnTo>
                <a:lnTo>
                  <a:pt x="58952" y="16159"/>
                </a:lnTo>
                <a:lnTo>
                  <a:pt x="63165" y="8980"/>
                </a:lnTo>
                <a:lnTo>
                  <a:pt x="67370" y="2993"/>
                </a:lnTo>
                <a:lnTo>
                  <a:pt x="68578" y="0"/>
                </a:lnTo>
                <a:close/>
              </a:path>
            </a:pathLst>
          </a:custGeom>
          <a:solidFill>
            <a:srgbClr val="FF00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985206" y="3573157"/>
            <a:ext cx="334645" cy="233679"/>
          </a:xfrm>
          <a:custGeom>
            <a:avLst/>
            <a:gdLst/>
            <a:ahLst/>
            <a:cxnLst/>
            <a:rect l="l" t="t" r="r" b="b"/>
            <a:pathLst>
              <a:path w="334644" h="233679">
                <a:moveTo>
                  <a:pt x="123020" y="83208"/>
                </a:moveTo>
                <a:lnTo>
                  <a:pt x="117903" y="83208"/>
                </a:lnTo>
                <a:lnTo>
                  <a:pt x="119111" y="83809"/>
                </a:lnTo>
                <a:lnTo>
                  <a:pt x="119591" y="86202"/>
                </a:lnTo>
                <a:lnTo>
                  <a:pt x="119710" y="90388"/>
                </a:lnTo>
                <a:lnTo>
                  <a:pt x="118511" y="93981"/>
                </a:lnTo>
                <a:lnTo>
                  <a:pt x="115497" y="99368"/>
                </a:lnTo>
                <a:lnTo>
                  <a:pt x="108278" y="110141"/>
                </a:lnTo>
                <a:lnTo>
                  <a:pt x="105272" y="114927"/>
                </a:lnTo>
                <a:lnTo>
                  <a:pt x="93336" y="151449"/>
                </a:lnTo>
                <a:lnTo>
                  <a:pt x="93355" y="154435"/>
                </a:lnTo>
                <a:lnTo>
                  <a:pt x="108278" y="190948"/>
                </a:lnTo>
                <a:lnTo>
                  <a:pt x="116704" y="198136"/>
                </a:lnTo>
                <a:lnTo>
                  <a:pt x="125123" y="208909"/>
                </a:lnTo>
                <a:lnTo>
                  <a:pt x="128736" y="214896"/>
                </a:lnTo>
                <a:lnTo>
                  <a:pt x="132342" y="220283"/>
                </a:lnTo>
                <a:lnTo>
                  <a:pt x="134748" y="225669"/>
                </a:lnTo>
                <a:lnTo>
                  <a:pt x="136555" y="230456"/>
                </a:lnTo>
                <a:lnTo>
                  <a:pt x="137155" y="233449"/>
                </a:lnTo>
                <a:lnTo>
                  <a:pt x="140160" y="224477"/>
                </a:lnTo>
                <a:lnTo>
                  <a:pt x="143774" y="216097"/>
                </a:lnTo>
                <a:lnTo>
                  <a:pt x="148587" y="208309"/>
                </a:lnTo>
                <a:lnTo>
                  <a:pt x="154599" y="199337"/>
                </a:lnTo>
                <a:lnTo>
                  <a:pt x="160019" y="187363"/>
                </a:lnTo>
                <a:lnTo>
                  <a:pt x="162426" y="171203"/>
                </a:lnTo>
                <a:lnTo>
                  <a:pt x="162319" y="153843"/>
                </a:lnTo>
                <a:lnTo>
                  <a:pt x="159409" y="137674"/>
                </a:lnTo>
                <a:lnTo>
                  <a:pt x="154599" y="128102"/>
                </a:lnTo>
                <a:lnTo>
                  <a:pt x="150993" y="121515"/>
                </a:lnTo>
                <a:lnTo>
                  <a:pt x="150335" y="119385"/>
                </a:lnTo>
                <a:lnTo>
                  <a:pt x="146181" y="114335"/>
                </a:lnTo>
                <a:lnTo>
                  <a:pt x="140768" y="108348"/>
                </a:lnTo>
                <a:lnTo>
                  <a:pt x="135348" y="103562"/>
                </a:lnTo>
                <a:lnTo>
                  <a:pt x="131143" y="99368"/>
                </a:lnTo>
                <a:lnTo>
                  <a:pt x="127529" y="96374"/>
                </a:lnTo>
                <a:lnTo>
                  <a:pt x="125730" y="94582"/>
                </a:lnTo>
                <a:lnTo>
                  <a:pt x="124523" y="91588"/>
                </a:lnTo>
                <a:lnTo>
                  <a:pt x="123324" y="89195"/>
                </a:lnTo>
                <a:lnTo>
                  <a:pt x="123324" y="86202"/>
                </a:lnTo>
                <a:lnTo>
                  <a:pt x="122716" y="83809"/>
                </a:lnTo>
                <a:lnTo>
                  <a:pt x="123020" y="83208"/>
                </a:lnTo>
                <a:close/>
              </a:path>
              <a:path w="334644" h="233679">
                <a:moveTo>
                  <a:pt x="250247" y="0"/>
                </a:moveTo>
                <a:lnTo>
                  <a:pt x="208738" y="7187"/>
                </a:lnTo>
                <a:lnTo>
                  <a:pt x="183475" y="37114"/>
                </a:lnTo>
                <a:lnTo>
                  <a:pt x="179262" y="49088"/>
                </a:lnTo>
                <a:lnTo>
                  <a:pt x="175657" y="58660"/>
                </a:lnTo>
                <a:lnTo>
                  <a:pt x="171444" y="64647"/>
                </a:lnTo>
                <a:lnTo>
                  <a:pt x="166631" y="67640"/>
                </a:lnTo>
                <a:lnTo>
                  <a:pt x="157613" y="69442"/>
                </a:lnTo>
                <a:lnTo>
                  <a:pt x="155207" y="70034"/>
                </a:lnTo>
                <a:lnTo>
                  <a:pt x="152192" y="70634"/>
                </a:lnTo>
                <a:lnTo>
                  <a:pt x="149786" y="71835"/>
                </a:lnTo>
                <a:lnTo>
                  <a:pt x="146181" y="73027"/>
                </a:lnTo>
                <a:lnTo>
                  <a:pt x="144374" y="77221"/>
                </a:lnTo>
                <a:lnTo>
                  <a:pt x="141967" y="79614"/>
                </a:lnTo>
                <a:lnTo>
                  <a:pt x="138961" y="81407"/>
                </a:lnTo>
                <a:lnTo>
                  <a:pt x="136555" y="82007"/>
                </a:lnTo>
                <a:lnTo>
                  <a:pt x="125123" y="82007"/>
                </a:lnTo>
                <a:lnTo>
                  <a:pt x="131143" y="84401"/>
                </a:lnTo>
                <a:lnTo>
                  <a:pt x="135955" y="86794"/>
                </a:lnTo>
                <a:lnTo>
                  <a:pt x="138961" y="89195"/>
                </a:lnTo>
                <a:lnTo>
                  <a:pt x="141967" y="90988"/>
                </a:lnTo>
                <a:lnTo>
                  <a:pt x="144973" y="93981"/>
                </a:lnTo>
                <a:lnTo>
                  <a:pt x="146780" y="96374"/>
                </a:lnTo>
                <a:lnTo>
                  <a:pt x="148587" y="99968"/>
                </a:lnTo>
                <a:lnTo>
                  <a:pt x="148587" y="113735"/>
                </a:lnTo>
                <a:lnTo>
                  <a:pt x="150335" y="119385"/>
                </a:lnTo>
                <a:lnTo>
                  <a:pt x="151593" y="120914"/>
                </a:lnTo>
                <a:lnTo>
                  <a:pt x="155806" y="128702"/>
                </a:lnTo>
                <a:lnTo>
                  <a:pt x="159413" y="137683"/>
                </a:lnTo>
                <a:lnTo>
                  <a:pt x="161818" y="142469"/>
                </a:lnTo>
                <a:lnTo>
                  <a:pt x="185282" y="156836"/>
                </a:lnTo>
                <a:lnTo>
                  <a:pt x="190095" y="158028"/>
                </a:lnTo>
                <a:lnTo>
                  <a:pt x="234010" y="170002"/>
                </a:lnTo>
                <a:lnTo>
                  <a:pt x="250247" y="181976"/>
                </a:lnTo>
                <a:lnTo>
                  <a:pt x="251454" y="170002"/>
                </a:lnTo>
                <a:lnTo>
                  <a:pt x="250854" y="164015"/>
                </a:lnTo>
                <a:lnTo>
                  <a:pt x="250247" y="157428"/>
                </a:lnTo>
                <a:lnTo>
                  <a:pt x="248448" y="147856"/>
                </a:lnTo>
                <a:lnTo>
                  <a:pt x="232802" y="111942"/>
                </a:lnTo>
                <a:lnTo>
                  <a:pt x="209946" y="93381"/>
                </a:lnTo>
                <a:lnTo>
                  <a:pt x="202727" y="91588"/>
                </a:lnTo>
                <a:lnTo>
                  <a:pt x="196107" y="89195"/>
                </a:lnTo>
                <a:lnTo>
                  <a:pt x="190095" y="87394"/>
                </a:lnTo>
                <a:lnTo>
                  <a:pt x="184683" y="85001"/>
                </a:lnTo>
                <a:lnTo>
                  <a:pt x="149186" y="85001"/>
                </a:lnTo>
                <a:lnTo>
                  <a:pt x="147380" y="84401"/>
                </a:lnTo>
                <a:lnTo>
                  <a:pt x="145581" y="83208"/>
                </a:lnTo>
                <a:lnTo>
                  <a:pt x="144973" y="82007"/>
                </a:lnTo>
                <a:lnTo>
                  <a:pt x="145581" y="80215"/>
                </a:lnTo>
                <a:lnTo>
                  <a:pt x="147987" y="78414"/>
                </a:lnTo>
                <a:lnTo>
                  <a:pt x="149786" y="77822"/>
                </a:lnTo>
                <a:lnTo>
                  <a:pt x="152192" y="76621"/>
                </a:lnTo>
                <a:lnTo>
                  <a:pt x="154599" y="76021"/>
                </a:lnTo>
                <a:lnTo>
                  <a:pt x="160619" y="74828"/>
                </a:lnTo>
                <a:lnTo>
                  <a:pt x="285619" y="74828"/>
                </a:lnTo>
                <a:lnTo>
                  <a:pt x="288749" y="72435"/>
                </a:lnTo>
                <a:lnTo>
                  <a:pt x="296568" y="64647"/>
                </a:lnTo>
                <a:lnTo>
                  <a:pt x="304395" y="55675"/>
                </a:lnTo>
                <a:lnTo>
                  <a:pt x="318833" y="37714"/>
                </a:lnTo>
                <a:lnTo>
                  <a:pt x="324845" y="29334"/>
                </a:lnTo>
                <a:lnTo>
                  <a:pt x="329658" y="22747"/>
                </a:lnTo>
                <a:lnTo>
                  <a:pt x="334470" y="17960"/>
                </a:lnTo>
                <a:lnTo>
                  <a:pt x="334470" y="16168"/>
                </a:lnTo>
                <a:lnTo>
                  <a:pt x="314020" y="16168"/>
                </a:lnTo>
                <a:lnTo>
                  <a:pt x="308000" y="15567"/>
                </a:lnTo>
                <a:lnTo>
                  <a:pt x="302588" y="14367"/>
                </a:lnTo>
                <a:lnTo>
                  <a:pt x="296568" y="13174"/>
                </a:lnTo>
                <a:lnTo>
                  <a:pt x="291155" y="11373"/>
                </a:lnTo>
                <a:lnTo>
                  <a:pt x="281530" y="6587"/>
                </a:lnTo>
                <a:lnTo>
                  <a:pt x="275518" y="4794"/>
                </a:lnTo>
                <a:lnTo>
                  <a:pt x="270106" y="2993"/>
                </a:lnTo>
                <a:lnTo>
                  <a:pt x="264085" y="1801"/>
                </a:lnTo>
                <a:lnTo>
                  <a:pt x="258673" y="1200"/>
                </a:lnTo>
                <a:lnTo>
                  <a:pt x="253860" y="600"/>
                </a:lnTo>
                <a:lnTo>
                  <a:pt x="250247" y="0"/>
                </a:lnTo>
                <a:close/>
              </a:path>
              <a:path w="334644" h="233679">
                <a:moveTo>
                  <a:pt x="75195" y="71234"/>
                </a:moveTo>
                <a:lnTo>
                  <a:pt x="39101" y="94582"/>
                </a:lnTo>
                <a:lnTo>
                  <a:pt x="31281" y="107148"/>
                </a:lnTo>
                <a:lnTo>
                  <a:pt x="28874" y="111342"/>
                </a:lnTo>
                <a:lnTo>
                  <a:pt x="7219" y="122115"/>
                </a:lnTo>
                <a:lnTo>
                  <a:pt x="0" y="124508"/>
                </a:lnTo>
                <a:lnTo>
                  <a:pt x="6015" y="126901"/>
                </a:lnTo>
                <a:lnTo>
                  <a:pt x="11429" y="129294"/>
                </a:lnTo>
                <a:lnTo>
                  <a:pt x="21054" y="134089"/>
                </a:lnTo>
                <a:lnTo>
                  <a:pt x="25265" y="135882"/>
                </a:lnTo>
                <a:lnTo>
                  <a:pt x="29476" y="138275"/>
                </a:lnTo>
                <a:lnTo>
                  <a:pt x="33687" y="140076"/>
                </a:lnTo>
                <a:lnTo>
                  <a:pt x="37898" y="141268"/>
                </a:lnTo>
                <a:lnTo>
                  <a:pt x="39703" y="141869"/>
                </a:lnTo>
                <a:lnTo>
                  <a:pt x="42109" y="142469"/>
                </a:lnTo>
                <a:lnTo>
                  <a:pt x="43914" y="143061"/>
                </a:lnTo>
                <a:lnTo>
                  <a:pt x="53539" y="143061"/>
                </a:lnTo>
                <a:lnTo>
                  <a:pt x="91441" y="126901"/>
                </a:lnTo>
                <a:lnTo>
                  <a:pt x="111292" y="93981"/>
                </a:lnTo>
                <a:lnTo>
                  <a:pt x="112491" y="90988"/>
                </a:lnTo>
                <a:lnTo>
                  <a:pt x="112693" y="90388"/>
                </a:lnTo>
                <a:lnTo>
                  <a:pt x="104073" y="90388"/>
                </a:lnTo>
                <a:lnTo>
                  <a:pt x="101059" y="89787"/>
                </a:lnTo>
                <a:lnTo>
                  <a:pt x="100459" y="89195"/>
                </a:lnTo>
                <a:lnTo>
                  <a:pt x="99260" y="88595"/>
                </a:lnTo>
                <a:lnTo>
                  <a:pt x="98652" y="88595"/>
                </a:lnTo>
                <a:lnTo>
                  <a:pt x="97453" y="87394"/>
                </a:lnTo>
                <a:lnTo>
                  <a:pt x="97453" y="86202"/>
                </a:lnTo>
                <a:lnTo>
                  <a:pt x="96854" y="85601"/>
                </a:lnTo>
                <a:lnTo>
                  <a:pt x="96954" y="84401"/>
                </a:lnTo>
                <a:lnTo>
                  <a:pt x="97453" y="81407"/>
                </a:lnTo>
                <a:lnTo>
                  <a:pt x="99260" y="77822"/>
                </a:lnTo>
                <a:lnTo>
                  <a:pt x="101764" y="74828"/>
                </a:lnTo>
                <a:lnTo>
                  <a:pt x="92041" y="74828"/>
                </a:lnTo>
                <a:lnTo>
                  <a:pt x="87828" y="74228"/>
                </a:lnTo>
                <a:lnTo>
                  <a:pt x="84222" y="72435"/>
                </a:lnTo>
                <a:lnTo>
                  <a:pt x="75195" y="71234"/>
                </a:lnTo>
                <a:close/>
              </a:path>
              <a:path w="334644" h="233679">
                <a:moveTo>
                  <a:pt x="285619" y="74828"/>
                </a:moveTo>
                <a:lnTo>
                  <a:pt x="166031" y="74828"/>
                </a:lnTo>
                <a:lnTo>
                  <a:pt x="167838" y="75428"/>
                </a:lnTo>
                <a:lnTo>
                  <a:pt x="170244" y="76621"/>
                </a:lnTo>
                <a:lnTo>
                  <a:pt x="173250" y="78414"/>
                </a:lnTo>
                <a:lnTo>
                  <a:pt x="178063" y="82007"/>
                </a:lnTo>
                <a:lnTo>
                  <a:pt x="178546" y="82248"/>
                </a:lnTo>
                <a:lnTo>
                  <a:pt x="185282" y="83208"/>
                </a:lnTo>
                <a:lnTo>
                  <a:pt x="190695" y="85001"/>
                </a:lnTo>
                <a:lnTo>
                  <a:pt x="196715" y="87394"/>
                </a:lnTo>
                <a:lnTo>
                  <a:pt x="204533" y="90388"/>
                </a:lnTo>
                <a:lnTo>
                  <a:pt x="211624" y="93685"/>
                </a:lnTo>
                <a:lnTo>
                  <a:pt x="216565" y="94582"/>
                </a:lnTo>
                <a:lnTo>
                  <a:pt x="221978" y="95174"/>
                </a:lnTo>
                <a:lnTo>
                  <a:pt x="227990" y="94582"/>
                </a:lnTo>
                <a:lnTo>
                  <a:pt x="234609" y="93381"/>
                </a:lnTo>
                <a:lnTo>
                  <a:pt x="241828" y="91588"/>
                </a:lnTo>
                <a:lnTo>
                  <a:pt x="249048" y="89195"/>
                </a:lnTo>
                <a:lnTo>
                  <a:pt x="256267" y="87394"/>
                </a:lnTo>
                <a:lnTo>
                  <a:pt x="268898" y="83208"/>
                </a:lnTo>
                <a:lnTo>
                  <a:pt x="273711" y="82007"/>
                </a:lnTo>
                <a:lnTo>
                  <a:pt x="280930" y="78414"/>
                </a:lnTo>
                <a:lnTo>
                  <a:pt x="285619" y="74828"/>
                </a:lnTo>
                <a:close/>
              </a:path>
              <a:path w="334644" h="233679">
                <a:moveTo>
                  <a:pt x="113698" y="69442"/>
                </a:moveTo>
                <a:lnTo>
                  <a:pt x="112491" y="69442"/>
                </a:lnTo>
                <a:lnTo>
                  <a:pt x="111292" y="70034"/>
                </a:lnTo>
                <a:lnTo>
                  <a:pt x="110684" y="70634"/>
                </a:lnTo>
                <a:lnTo>
                  <a:pt x="110684" y="71835"/>
                </a:lnTo>
                <a:lnTo>
                  <a:pt x="111892" y="73627"/>
                </a:lnTo>
                <a:lnTo>
                  <a:pt x="113091" y="76021"/>
                </a:lnTo>
                <a:lnTo>
                  <a:pt x="113698" y="79614"/>
                </a:lnTo>
                <a:lnTo>
                  <a:pt x="113698" y="83208"/>
                </a:lnTo>
                <a:lnTo>
                  <a:pt x="111892" y="86202"/>
                </a:lnTo>
                <a:lnTo>
                  <a:pt x="110085" y="87994"/>
                </a:lnTo>
                <a:lnTo>
                  <a:pt x="107079" y="89787"/>
                </a:lnTo>
                <a:lnTo>
                  <a:pt x="104073" y="90388"/>
                </a:lnTo>
                <a:lnTo>
                  <a:pt x="112693" y="90388"/>
                </a:lnTo>
                <a:lnTo>
                  <a:pt x="113698" y="87394"/>
                </a:lnTo>
                <a:lnTo>
                  <a:pt x="115497" y="85001"/>
                </a:lnTo>
                <a:lnTo>
                  <a:pt x="117903" y="83208"/>
                </a:lnTo>
                <a:lnTo>
                  <a:pt x="123020" y="83208"/>
                </a:lnTo>
                <a:lnTo>
                  <a:pt x="123324" y="82608"/>
                </a:lnTo>
                <a:lnTo>
                  <a:pt x="125123" y="82007"/>
                </a:lnTo>
                <a:lnTo>
                  <a:pt x="133549" y="82007"/>
                </a:lnTo>
                <a:lnTo>
                  <a:pt x="130543" y="80815"/>
                </a:lnTo>
                <a:lnTo>
                  <a:pt x="129340" y="80215"/>
                </a:lnTo>
                <a:lnTo>
                  <a:pt x="121517" y="80215"/>
                </a:lnTo>
                <a:lnTo>
                  <a:pt x="118511" y="79614"/>
                </a:lnTo>
                <a:lnTo>
                  <a:pt x="116105" y="77221"/>
                </a:lnTo>
                <a:lnTo>
                  <a:pt x="115497" y="74828"/>
                </a:lnTo>
                <a:lnTo>
                  <a:pt x="113698" y="69442"/>
                </a:lnTo>
                <a:close/>
              </a:path>
              <a:path w="334644" h="233679">
                <a:moveTo>
                  <a:pt x="176856" y="82007"/>
                </a:moveTo>
                <a:lnTo>
                  <a:pt x="173850" y="82007"/>
                </a:lnTo>
                <a:lnTo>
                  <a:pt x="170244" y="82608"/>
                </a:lnTo>
                <a:lnTo>
                  <a:pt x="167239" y="83208"/>
                </a:lnTo>
                <a:lnTo>
                  <a:pt x="163625" y="83809"/>
                </a:lnTo>
                <a:lnTo>
                  <a:pt x="160019" y="83809"/>
                </a:lnTo>
                <a:lnTo>
                  <a:pt x="157005" y="84401"/>
                </a:lnTo>
                <a:lnTo>
                  <a:pt x="153999" y="84401"/>
                </a:lnTo>
                <a:lnTo>
                  <a:pt x="151593" y="85001"/>
                </a:lnTo>
                <a:lnTo>
                  <a:pt x="184683" y="85001"/>
                </a:lnTo>
                <a:lnTo>
                  <a:pt x="180470" y="83208"/>
                </a:lnTo>
                <a:lnTo>
                  <a:pt x="178546" y="82248"/>
                </a:lnTo>
                <a:lnTo>
                  <a:pt x="176856" y="82007"/>
                </a:lnTo>
                <a:close/>
              </a:path>
              <a:path w="334644" h="233679">
                <a:moveTo>
                  <a:pt x="126330" y="77822"/>
                </a:moveTo>
                <a:lnTo>
                  <a:pt x="121517" y="80215"/>
                </a:lnTo>
                <a:lnTo>
                  <a:pt x="129340" y="80215"/>
                </a:lnTo>
                <a:lnTo>
                  <a:pt x="128137" y="79614"/>
                </a:lnTo>
                <a:lnTo>
                  <a:pt x="126330" y="77822"/>
                </a:lnTo>
                <a:close/>
              </a:path>
              <a:path w="334644" h="233679">
                <a:moveTo>
                  <a:pt x="101666" y="70634"/>
                </a:moveTo>
                <a:lnTo>
                  <a:pt x="99860" y="70634"/>
                </a:lnTo>
                <a:lnTo>
                  <a:pt x="98053" y="72435"/>
                </a:lnTo>
                <a:lnTo>
                  <a:pt x="95646" y="74228"/>
                </a:lnTo>
                <a:lnTo>
                  <a:pt x="92041" y="74828"/>
                </a:lnTo>
                <a:lnTo>
                  <a:pt x="101764" y="74828"/>
                </a:lnTo>
                <a:lnTo>
                  <a:pt x="102266" y="74228"/>
                </a:lnTo>
                <a:lnTo>
                  <a:pt x="105272" y="71835"/>
                </a:lnTo>
                <a:lnTo>
                  <a:pt x="101666" y="70634"/>
                </a:lnTo>
                <a:close/>
              </a:path>
              <a:path w="334644" h="233679">
                <a:moveTo>
                  <a:pt x="334470" y="15567"/>
                </a:moveTo>
                <a:lnTo>
                  <a:pt x="329058" y="15567"/>
                </a:lnTo>
                <a:lnTo>
                  <a:pt x="324245" y="16168"/>
                </a:lnTo>
                <a:lnTo>
                  <a:pt x="334470" y="16168"/>
                </a:lnTo>
                <a:lnTo>
                  <a:pt x="334470" y="15567"/>
                </a:lnTo>
                <a:close/>
              </a:path>
            </a:pathLst>
          </a:custGeom>
          <a:solidFill>
            <a:srgbClr val="FF00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990619" y="3526470"/>
            <a:ext cx="326650" cy="2729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2888769" y="4653848"/>
            <a:ext cx="386787" cy="1897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2445413" y="5097399"/>
            <a:ext cx="190693" cy="3866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2436991" y="4668206"/>
            <a:ext cx="265430" cy="260985"/>
          </a:xfrm>
          <a:custGeom>
            <a:avLst/>
            <a:gdLst/>
            <a:ahLst/>
            <a:cxnLst/>
            <a:rect l="l" t="t" r="r" b="b"/>
            <a:pathLst>
              <a:path w="265430" h="260985">
                <a:moveTo>
                  <a:pt x="247448" y="134689"/>
                </a:moveTo>
                <a:lnTo>
                  <a:pt x="116706" y="134689"/>
                </a:lnTo>
                <a:lnTo>
                  <a:pt x="116706" y="141268"/>
                </a:lnTo>
                <a:lnTo>
                  <a:pt x="119113" y="146063"/>
                </a:lnTo>
                <a:lnTo>
                  <a:pt x="118505" y="152642"/>
                </a:lnTo>
                <a:lnTo>
                  <a:pt x="116706" y="158028"/>
                </a:lnTo>
                <a:lnTo>
                  <a:pt x="112493" y="162823"/>
                </a:lnTo>
                <a:lnTo>
                  <a:pt x="106473" y="166409"/>
                </a:lnTo>
                <a:lnTo>
                  <a:pt x="102268" y="168210"/>
                </a:lnTo>
                <a:lnTo>
                  <a:pt x="98654" y="170002"/>
                </a:lnTo>
                <a:lnTo>
                  <a:pt x="76398" y="201730"/>
                </a:lnTo>
                <a:lnTo>
                  <a:pt x="74654" y="214896"/>
                </a:lnTo>
                <a:lnTo>
                  <a:pt x="75196" y="220283"/>
                </a:lnTo>
                <a:lnTo>
                  <a:pt x="75897" y="225077"/>
                </a:lnTo>
                <a:lnTo>
                  <a:pt x="77000" y="231656"/>
                </a:lnTo>
                <a:lnTo>
                  <a:pt x="77046" y="235250"/>
                </a:lnTo>
                <a:lnTo>
                  <a:pt x="77601" y="242430"/>
                </a:lnTo>
                <a:lnTo>
                  <a:pt x="77000" y="248417"/>
                </a:lnTo>
                <a:lnTo>
                  <a:pt x="75797" y="253211"/>
                </a:lnTo>
                <a:lnTo>
                  <a:pt x="72187" y="259190"/>
                </a:lnTo>
                <a:lnTo>
                  <a:pt x="73390" y="260390"/>
                </a:lnTo>
                <a:lnTo>
                  <a:pt x="76398" y="260390"/>
                </a:lnTo>
                <a:lnTo>
                  <a:pt x="97455" y="256797"/>
                </a:lnTo>
                <a:lnTo>
                  <a:pt x="134750" y="228663"/>
                </a:lnTo>
                <a:lnTo>
                  <a:pt x="143168" y="200529"/>
                </a:lnTo>
                <a:lnTo>
                  <a:pt x="142569" y="186162"/>
                </a:lnTo>
                <a:lnTo>
                  <a:pt x="138355" y="171795"/>
                </a:lnTo>
                <a:lnTo>
                  <a:pt x="135349" y="165216"/>
                </a:lnTo>
                <a:lnTo>
                  <a:pt x="132344" y="159830"/>
                </a:lnTo>
                <a:lnTo>
                  <a:pt x="130537" y="156236"/>
                </a:lnTo>
                <a:lnTo>
                  <a:pt x="129338" y="152042"/>
                </a:lnTo>
                <a:lnTo>
                  <a:pt x="131744" y="151450"/>
                </a:lnTo>
                <a:lnTo>
                  <a:pt x="134750" y="150249"/>
                </a:lnTo>
                <a:lnTo>
                  <a:pt x="137156" y="149056"/>
                </a:lnTo>
                <a:lnTo>
                  <a:pt x="138355" y="147856"/>
                </a:lnTo>
                <a:lnTo>
                  <a:pt x="174150" y="147856"/>
                </a:lnTo>
                <a:lnTo>
                  <a:pt x="174451" y="147255"/>
                </a:lnTo>
                <a:lnTo>
                  <a:pt x="175051" y="145463"/>
                </a:lnTo>
                <a:lnTo>
                  <a:pt x="265286" y="145463"/>
                </a:lnTo>
                <a:lnTo>
                  <a:pt x="259874" y="143069"/>
                </a:lnTo>
                <a:lnTo>
                  <a:pt x="255061" y="140676"/>
                </a:lnTo>
                <a:lnTo>
                  <a:pt x="250248" y="137082"/>
                </a:lnTo>
                <a:lnTo>
                  <a:pt x="247448" y="134689"/>
                </a:lnTo>
                <a:close/>
              </a:path>
              <a:path w="265430" h="260985">
                <a:moveTo>
                  <a:pt x="174150" y="147856"/>
                </a:moveTo>
                <a:lnTo>
                  <a:pt x="138355" y="147856"/>
                </a:lnTo>
                <a:lnTo>
                  <a:pt x="142569" y="152042"/>
                </a:lnTo>
                <a:lnTo>
                  <a:pt x="144975" y="159229"/>
                </a:lnTo>
                <a:lnTo>
                  <a:pt x="146782" y="167009"/>
                </a:lnTo>
                <a:lnTo>
                  <a:pt x="147981" y="175389"/>
                </a:lnTo>
                <a:lnTo>
                  <a:pt x="148589" y="181376"/>
                </a:lnTo>
                <a:lnTo>
                  <a:pt x="149788" y="187363"/>
                </a:lnTo>
                <a:lnTo>
                  <a:pt x="175659" y="216097"/>
                </a:lnTo>
                <a:lnTo>
                  <a:pt x="184077" y="219090"/>
                </a:lnTo>
                <a:lnTo>
                  <a:pt x="199723" y="225077"/>
                </a:lnTo>
                <a:lnTo>
                  <a:pt x="225585" y="245423"/>
                </a:lnTo>
                <a:lnTo>
                  <a:pt x="227392" y="237043"/>
                </a:lnTo>
                <a:lnTo>
                  <a:pt x="228591" y="226270"/>
                </a:lnTo>
                <a:lnTo>
                  <a:pt x="229083" y="216097"/>
                </a:lnTo>
                <a:lnTo>
                  <a:pt x="229094" y="212503"/>
                </a:lnTo>
                <a:lnTo>
                  <a:pt x="227991" y="199929"/>
                </a:lnTo>
                <a:lnTo>
                  <a:pt x="197316" y="160422"/>
                </a:lnTo>
                <a:lnTo>
                  <a:pt x="188890" y="158629"/>
                </a:lnTo>
                <a:lnTo>
                  <a:pt x="184676" y="157436"/>
                </a:lnTo>
                <a:lnTo>
                  <a:pt x="181071" y="156836"/>
                </a:lnTo>
                <a:lnTo>
                  <a:pt x="177457" y="155635"/>
                </a:lnTo>
                <a:lnTo>
                  <a:pt x="174451" y="155035"/>
                </a:lnTo>
                <a:lnTo>
                  <a:pt x="172045" y="154443"/>
                </a:lnTo>
                <a:lnTo>
                  <a:pt x="170246" y="153843"/>
                </a:lnTo>
                <a:lnTo>
                  <a:pt x="171445" y="152042"/>
                </a:lnTo>
                <a:lnTo>
                  <a:pt x="173252" y="149648"/>
                </a:lnTo>
                <a:lnTo>
                  <a:pt x="174150" y="147856"/>
                </a:lnTo>
                <a:close/>
              </a:path>
              <a:path w="265430" h="260985">
                <a:moveTo>
                  <a:pt x="67375" y="124508"/>
                </a:moveTo>
                <a:lnTo>
                  <a:pt x="33085" y="146655"/>
                </a:lnTo>
                <a:lnTo>
                  <a:pt x="30078" y="151450"/>
                </a:lnTo>
                <a:lnTo>
                  <a:pt x="26468" y="156236"/>
                </a:lnTo>
                <a:lnTo>
                  <a:pt x="22257" y="160422"/>
                </a:lnTo>
                <a:lnTo>
                  <a:pt x="18047" y="164015"/>
                </a:lnTo>
                <a:lnTo>
                  <a:pt x="14437" y="167009"/>
                </a:lnTo>
                <a:lnTo>
                  <a:pt x="10226" y="169402"/>
                </a:lnTo>
                <a:lnTo>
                  <a:pt x="7218" y="171795"/>
                </a:lnTo>
                <a:lnTo>
                  <a:pt x="4210" y="172996"/>
                </a:lnTo>
                <a:lnTo>
                  <a:pt x="1203" y="174789"/>
                </a:lnTo>
                <a:lnTo>
                  <a:pt x="0" y="176590"/>
                </a:lnTo>
                <a:lnTo>
                  <a:pt x="1804" y="177782"/>
                </a:lnTo>
                <a:lnTo>
                  <a:pt x="5414" y="180776"/>
                </a:lnTo>
                <a:lnTo>
                  <a:pt x="15039" y="185570"/>
                </a:lnTo>
                <a:lnTo>
                  <a:pt x="18047" y="186763"/>
                </a:lnTo>
                <a:lnTo>
                  <a:pt x="22257" y="188564"/>
                </a:lnTo>
                <a:lnTo>
                  <a:pt x="26468" y="189756"/>
                </a:lnTo>
                <a:lnTo>
                  <a:pt x="31281" y="190957"/>
                </a:lnTo>
                <a:lnTo>
                  <a:pt x="38500" y="192149"/>
                </a:lnTo>
                <a:lnTo>
                  <a:pt x="46320" y="192749"/>
                </a:lnTo>
                <a:lnTo>
                  <a:pt x="54742" y="192749"/>
                </a:lnTo>
                <a:lnTo>
                  <a:pt x="91435" y="170603"/>
                </a:lnTo>
                <a:lnTo>
                  <a:pt x="96248" y="161022"/>
                </a:lnTo>
                <a:lnTo>
                  <a:pt x="98055" y="157436"/>
                </a:lnTo>
                <a:lnTo>
                  <a:pt x="116706" y="134689"/>
                </a:lnTo>
                <a:lnTo>
                  <a:pt x="247448" y="134689"/>
                </a:lnTo>
                <a:lnTo>
                  <a:pt x="246044" y="133489"/>
                </a:lnTo>
                <a:lnTo>
                  <a:pt x="243033" y="130495"/>
                </a:lnTo>
                <a:lnTo>
                  <a:pt x="94449" y="130495"/>
                </a:lnTo>
                <a:lnTo>
                  <a:pt x="91435" y="129895"/>
                </a:lnTo>
                <a:lnTo>
                  <a:pt x="87829" y="128702"/>
                </a:lnTo>
                <a:lnTo>
                  <a:pt x="84219" y="128102"/>
                </a:lnTo>
                <a:lnTo>
                  <a:pt x="81211" y="126901"/>
                </a:lnTo>
                <a:lnTo>
                  <a:pt x="77000" y="125709"/>
                </a:lnTo>
                <a:lnTo>
                  <a:pt x="73390" y="125109"/>
                </a:lnTo>
                <a:lnTo>
                  <a:pt x="67375" y="124508"/>
                </a:lnTo>
                <a:close/>
              </a:path>
              <a:path w="265430" h="260985">
                <a:moveTo>
                  <a:pt x="260474" y="145463"/>
                </a:moveTo>
                <a:lnTo>
                  <a:pt x="175051" y="145463"/>
                </a:lnTo>
                <a:lnTo>
                  <a:pt x="184077" y="149648"/>
                </a:lnTo>
                <a:lnTo>
                  <a:pt x="193103" y="153242"/>
                </a:lnTo>
                <a:lnTo>
                  <a:pt x="201521" y="155635"/>
                </a:lnTo>
                <a:lnTo>
                  <a:pt x="209948" y="156836"/>
                </a:lnTo>
                <a:lnTo>
                  <a:pt x="217766" y="157436"/>
                </a:lnTo>
                <a:lnTo>
                  <a:pt x="224985" y="157436"/>
                </a:lnTo>
                <a:lnTo>
                  <a:pt x="231605" y="156236"/>
                </a:lnTo>
                <a:lnTo>
                  <a:pt x="237617" y="154443"/>
                </a:lnTo>
                <a:lnTo>
                  <a:pt x="243029" y="152042"/>
                </a:lnTo>
                <a:lnTo>
                  <a:pt x="251456" y="148456"/>
                </a:lnTo>
                <a:lnTo>
                  <a:pt x="255061" y="147255"/>
                </a:lnTo>
                <a:lnTo>
                  <a:pt x="258067" y="146063"/>
                </a:lnTo>
                <a:lnTo>
                  <a:pt x="260474" y="145463"/>
                </a:lnTo>
                <a:close/>
              </a:path>
              <a:path w="265430" h="260985">
                <a:moveTo>
                  <a:pt x="15039" y="22747"/>
                </a:moveTo>
                <a:lnTo>
                  <a:pt x="15039" y="24548"/>
                </a:lnTo>
                <a:lnTo>
                  <a:pt x="17445" y="27541"/>
                </a:lnTo>
                <a:lnTo>
                  <a:pt x="21054" y="32928"/>
                </a:lnTo>
                <a:lnTo>
                  <a:pt x="22859" y="40707"/>
                </a:lnTo>
                <a:lnTo>
                  <a:pt x="24664" y="50288"/>
                </a:lnTo>
                <a:lnTo>
                  <a:pt x="25867" y="59861"/>
                </a:lnTo>
                <a:lnTo>
                  <a:pt x="27070" y="65247"/>
                </a:lnTo>
                <a:lnTo>
                  <a:pt x="54140" y="101761"/>
                </a:lnTo>
                <a:lnTo>
                  <a:pt x="67976" y="107748"/>
                </a:lnTo>
                <a:lnTo>
                  <a:pt x="73992" y="110141"/>
                </a:lnTo>
                <a:lnTo>
                  <a:pt x="102268" y="129303"/>
                </a:lnTo>
                <a:lnTo>
                  <a:pt x="98654" y="130495"/>
                </a:lnTo>
                <a:lnTo>
                  <a:pt x="243033" y="130495"/>
                </a:lnTo>
                <a:lnTo>
                  <a:pt x="242430" y="129895"/>
                </a:lnTo>
                <a:lnTo>
                  <a:pt x="238824" y="125709"/>
                </a:lnTo>
                <a:lnTo>
                  <a:pt x="235211" y="120923"/>
                </a:lnTo>
                <a:lnTo>
                  <a:pt x="232205" y="116128"/>
                </a:lnTo>
                <a:lnTo>
                  <a:pt x="227991" y="111342"/>
                </a:lnTo>
                <a:lnTo>
                  <a:pt x="227313" y="110742"/>
                </a:lnTo>
                <a:lnTo>
                  <a:pt x="158814" y="110742"/>
                </a:lnTo>
                <a:lnTo>
                  <a:pt x="159413" y="108949"/>
                </a:lnTo>
                <a:lnTo>
                  <a:pt x="159293" y="105355"/>
                </a:lnTo>
                <a:lnTo>
                  <a:pt x="158814" y="102962"/>
                </a:lnTo>
                <a:lnTo>
                  <a:pt x="157607" y="101169"/>
                </a:lnTo>
                <a:lnTo>
                  <a:pt x="160013" y="99968"/>
                </a:lnTo>
                <a:lnTo>
                  <a:pt x="161820" y="98768"/>
                </a:lnTo>
                <a:lnTo>
                  <a:pt x="166633" y="97575"/>
                </a:lnTo>
                <a:lnTo>
                  <a:pt x="168439" y="97575"/>
                </a:lnTo>
                <a:lnTo>
                  <a:pt x="173252" y="96374"/>
                </a:lnTo>
                <a:lnTo>
                  <a:pt x="175659" y="95182"/>
                </a:lnTo>
                <a:lnTo>
                  <a:pt x="115499" y="95182"/>
                </a:lnTo>
                <a:lnTo>
                  <a:pt x="114899" y="86202"/>
                </a:lnTo>
                <a:lnTo>
                  <a:pt x="93242" y="47295"/>
                </a:lnTo>
                <a:lnTo>
                  <a:pt x="46320" y="32928"/>
                </a:lnTo>
                <a:lnTo>
                  <a:pt x="37898" y="31127"/>
                </a:lnTo>
                <a:lnTo>
                  <a:pt x="30679" y="29334"/>
                </a:lnTo>
                <a:lnTo>
                  <a:pt x="24664" y="27541"/>
                </a:lnTo>
                <a:lnTo>
                  <a:pt x="21054" y="25740"/>
                </a:lnTo>
                <a:lnTo>
                  <a:pt x="17445" y="23347"/>
                </a:lnTo>
                <a:lnTo>
                  <a:pt x="15039" y="22747"/>
                </a:lnTo>
                <a:close/>
              </a:path>
              <a:path w="265430" h="260985">
                <a:moveTo>
                  <a:pt x="191896" y="96975"/>
                </a:moveTo>
                <a:lnTo>
                  <a:pt x="184676" y="98176"/>
                </a:lnTo>
                <a:lnTo>
                  <a:pt x="178665" y="100569"/>
                </a:lnTo>
                <a:lnTo>
                  <a:pt x="171445" y="105355"/>
                </a:lnTo>
                <a:lnTo>
                  <a:pt x="168439" y="106556"/>
                </a:lnTo>
                <a:lnTo>
                  <a:pt x="166033" y="108348"/>
                </a:lnTo>
                <a:lnTo>
                  <a:pt x="163627" y="108949"/>
                </a:lnTo>
                <a:lnTo>
                  <a:pt x="161820" y="110141"/>
                </a:lnTo>
                <a:lnTo>
                  <a:pt x="160013" y="110141"/>
                </a:lnTo>
                <a:lnTo>
                  <a:pt x="158814" y="110742"/>
                </a:lnTo>
                <a:lnTo>
                  <a:pt x="227313" y="110742"/>
                </a:lnTo>
                <a:lnTo>
                  <a:pt x="222579" y="106556"/>
                </a:lnTo>
                <a:lnTo>
                  <a:pt x="215360" y="102361"/>
                </a:lnTo>
                <a:lnTo>
                  <a:pt x="208141" y="99368"/>
                </a:lnTo>
                <a:lnTo>
                  <a:pt x="199723" y="97575"/>
                </a:lnTo>
                <a:lnTo>
                  <a:pt x="191896" y="96975"/>
                </a:lnTo>
                <a:close/>
              </a:path>
              <a:path w="265430" h="260985">
                <a:moveTo>
                  <a:pt x="123318" y="93981"/>
                </a:moveTo>
                <a:lnTo>
                  <a:pt x="117306" y="93981"/>
                </a:lnTo>
                <a:lnTo>
                  <a:pt x="115499" y="95182"/>
                </a:lnTo>
                <a:lnTo>
                  <a:pt x="175659" y="95182"/>
                </a:lnTo>
                <a:lnTo>
                  <a:pt x="176411" y="94582"/>
                </a:lnTo>
                <a:lnTo>
                  <a:pt x="125124" y="94582"/>
                </a:lnTo>
                <a:lnTo>
                  <a:pt x="123318" y="93981"/>
                </a:lnTo>
                <a:close/>
              </a:path>
              <a:path w="265430" h="260985">
                <a:moveTo>
                  <a:pt x="188290" y="0"/>
                </a:moveTo>
                <a:lnTo>
                  <a:pt x="158214" y="27541"/>
                </a:lnTo>
                <a:lnTo>
                  <a:pt x="154601" y="28734"/>
                </a:lnTo>
                <a:lnTo>
                  <a:pt x="146782" y="31727"/>
                </a:lnTo>
                <a:lnTo>
                  <a:pt x="123925" y="62254"/>
                </a:lnTo>
                <a:lnTo>
                  <a:pt x="122118" y="72435"/>
                </a:lnTo>
                <a:lnTo>
                  <a:pt x="122118" y="83208"/>
                </a:lnTo>
                <a:lnTo>
                  <a:pt x="125124" y="94582"/>
                </a:lnTo>
                <a:lnTo>
                  <a:pt x="176411" y="94582"/>
                </a:lnTo>
                <a:lnTo>
                  <a:pt x="196109" y="58068"/>
                </a:lnTo>
                <a:lnTo>
                  <a:pt x="196708" y="49088"/>
                </a:lnTo>
                <a:lnTo>
                  <a:pt x="196109" y="41908"/>
                </a:lnTo>
                <a:lnTo>
                  <a:pt x="190097" y="26941"/>
                </a:lnTo>
                <a:lnTo>
                  <a:pt x="188290" y="16760"/>
                </a:lnTo>
                <a:lnTo>
                  <a:pt x="187691" y="7187"/>
                </a:lnTo>
                <a:lnTo>
                  <a:pt x="188290" y="0"/>
                </a:lnTo>
                <a:close/>
              </a:path>
            </a:pathLst>
          </a:custGeom>
          <a:solidFill>
            <a:srgbClr val="FF00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2510984" y="4650254"/>
            <a:ext cx="80645" cy="113664"/>
          </a:xfrm>
          <a:custGeom>
            <a:avLst/>
            <a:gdLst/>
            <a:ahLst/>
            <a:cxnLst/>
            <a:rect l="l" t="t" r="r" b="b"/>
            <a:pathLst>
              <a:path w="80644" h="113664">
                <a:moveTo>
                  <a:pt x="7218" y="0"/>
                </a:moveTo>
                <a:lnTo>
                  <a:pt x="10831" y="9572"/>
                </a:lnTo>
                <a:lnTo>
                  <a:pt x="9023" y="21546"/>
                </a:lnTo>
                <a:lnTo>
                  <a:pt x="4811" y="32319"/>
                </a:lnTo>
                <a:lnTo>
                  <a:pt x="0" y="40107"/>
                </a:lnTo>
                <a:lnTo>
                  <a:pt x="4210" y="43101"/>
                </a:lnTo>
                <a:lnTo>
                  <a:pt x="6617" y="47286"/>
                </a:lnTo>
                <a:lnTo>
                  <a:pt x="6617" y="52673"/>
                </a:lnTo>
                <a:lnTo>
                  <a:pt x="6015" y="58060"/>
                </a:lnTo>
                <a:lnTo>
                  <a:pt x="12629" y="60453"/>
                </a:lnTo>
                <a:lnTo>
                  <a:pt x="38500" y="95174"/>
                </a:lnTo>
                <a:lnTo>
                  <a:pt x="41506" y="113135"/>
                </a:lnTo>
                <a:lnTo>
                  <a:pt x="43313" y="111934"/>
                </a:lnTo>
                <a:lnTo>
                  <a:pt x="50930" y="111934"/>
                </a:lnTo>
                <a:lnTo>
                  <a:pt x="49325" y="107148"/>
                </a:lnTo>
                <a:lnTo>
                  <a:pt x="48126" y="96374"/>
                </a:lnTo>
                <a:lnTo>
                  <a:pt x="48126" y="89187"/>
                </a:lnTo>
                <a:lnTo>
                  <a:pt x="48725" y="86794"/>
                </a:lnTo>
                <a:lnTo>
                  <a:pt x="48725" y="85001"/>
                </a:lnTo>
                <a:lnTo>
                  <a:pt x="70982" y="51481"/>
                </a:lnTo>
                <a:lnTo>
                  <a:pt x="75795" y="48487"/>
                </a:lnTo>
                <a:lnTo>
                  <a:pt x="70982" y="48487"/>
                </a:lnTo>
                <a:lnTo>
                  <a:pt x="49325" y="17952"/>
                </a:lnTo>
                <a:lnTo>
                  <a:pt x="42106" y="17952"/>
                </a:lnTo>
                <a:lnTo>
                  <a:pt x="10831" y="2993"/>
                </a:lnTo>
                <a:lnTo>
                  <a:pt x="7218" y="0"/>
                </a:lnTo>
                <a:close/>
              </a:path>
              <a:path w="80644" h="113664">
                <a:moveTo>
                  <a:pt x="50930" y="111934"/>
                </a:moveTo>
                <a:lnTo>
                  <a:pt x="49325" y="111934"/>
                </a:lnTo>
                <a:lnTo>
                  <a:pt x="51132" y="112534"/>
                </a:lnTo>
                <a:lnTo>
                  <a:pt x="50930" y="111934"/>
                </a:lnTo>
                <a:close/>
              </a:path>
              <a:path w="80644" h="113664">
                <a:moveTo>
                  <a:pt x="80608" y="46686"/>
                </a:moveTo>
                <a:lnTo>
                  <a:pt x="70982" y="48487"/>
                </a:lnTo>
                <a:lnTo>
                  <a:pt x="75795" y="48487"/>
                </a:lnTo>
                <a:lnTo>
                  <a:pt x="80608" y="46686"/>
                </a:lnTo>
                <a:close/>
              </a:path>
              <a:path w="80644" h="113664">
                <a:moveTo>
                  <a:pt x="49325" y="17360"/>
                </a:moveTo>
                <a:lnTo>
                  <a:pt x="42106" y="17952"/>
                </a:lnTo>
                <a:lnTo>
                  <a:pt x="49325" y="17952"/>
                </a:lnTo>
                <a:lnTo>
                  <a:pt x="49325" y="17360"/>
                </a:lnTo>
                <a:close/>
              </a:path>
            </a:pathLst>
          </a:custGeom>
          <a:solidFill>
            <a:srgbClr val="48A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2438195" y="4838810"/>
            <a:ext cx="91440" cy="105410"/>
          </a:xfrm>
          <a:custGeom>
            <a:avLst/>
            <a:gdLst/>
            <a:ahLst/>
            <a:cxnLst/>
            <a:rect l="l" t="t" r="r" b="b"/>
            <a:pathLst>
              <a:path w="91439" h="105410">
                <a:moveTo>
                  <a:pt x="30078" y="20353"/>
                </a:moveTo>
                <a:lnTo>
                  <a:pt x="28875" y="23939"/>
                </a:lnTo>
                <a:lnTo>
                  <a:pt x="27070" y="26932"/>
                </a:lnTo>
                <a:lnTo>
                  <a:pt x="24062" y="29326"/>
                </a:lnTo>
                <a:lnTo>
                  <a:pt x="21655" y="31727"/>
                </a:lnTo>
                <a:lnTo>
                  <a:pt x="18047" y="33520"/>
                </a:lnTo>
                <a:lnTo>
                  <a:pt x="15038" y="35313"/>
                </a:lnTo>
                <a:lnTo>
                  <a:pt x="7820" y="37706"/>
                </a:lnTo>
                <a:lnTo>
                  <a:pt x="9624" y="43101"/>
                </a:lnTo>
                <a:lnTo>
                  <a:pt x="8421" y="51481"/>
                </a:lnTo>
                <a:lnTo>
                  <a:pt x="5414" y="59861"/>
                </a:lnTo>
                <a:lnTo>
                  <a:pt x="0" y="67040"/>
                </a:lnTo>
                <a:lnTo>
                  <a:pt x="8421" y="71826"/>
                </a:lnTo>
                <a:lnTo>
                  <a:pt x="13234" y="81407"/>
                </a:lnTo>
                <a:lnTo>
                  <a:pt x="15640" y="93981"/>
                </a:lnTo>
                <a:lnTo>
                  <a:pt x="15640" y="105347"/>
                </a:lnTo>
                <a:lnTo>
                  <a:pt x="18648" y="99368"/>
                </a:lnTo>
                <a:lnTo>
                  <a:pt x="23461" y="95174"/>
                </a:lnTo>
                <a:lnTo>
                  <a:pt x="28875" y="92781"/>
                </a:lnTo>
                <a:lnTo>
                  <a:pt x="34891" y="91580"/>
                </a:lnTo>
                <a:lnTo>
                  <a:pt x="55945" y="91580"/>
                </a:lnTo>
                <a:lnTo>
                  <a:pt x="55945" y="88586"/>
                </a:lnTo>
                <a:lnTo>
                  <a:pt x="73390" y="63446"/>
                </a:lnTo>
                <a:lnTo>
                  <a:pt x="75797" y="63446"/>
                </a:lnTo>
                <a:lnTo>
                  <a:pt x="75797" y="61053"/>
                </a:lnTo>
                <a:lnTo>
                  <a:pt x="74594" y="53874"/>
                </a:lnTo>
                <a:lnTo>
                  <a:pt x="73992" y="49680"/>
                </a:lnTo>
                <a:lnTo>
                  <a:pt x="73390" y="43693"/>
                </a:lnTo>
                <a:lnTo>
                  <a:pt x="73992" y="37706"/>
                </a:lnTo>
                <a:lnTo>
                  <a:pt x="75195" y="31127"/>
                </a:lnTo>
                <a:lnTo>
                  <a:pt x="77000" y="25740"/>
                </a:lnTo>
                <a:lnTo>
                  <a:pt x="78444" y="22146"/>
                </a:lnTo>
                <a:lnTo>
                  <a:pt x="37898" y="22146"/>
                </a:lnTo>
                <a:lnTo>
                  <a:pt x="35492" y="21546"/>
                </a:lnTo>
                <a:lnTo>
                  <a:pt x="32484" y="20946"/>
                </a:lnTo>
                <a:lnTo>
                  <a:pt x="30078" y="20353"/>
                </a:lnTo>
                <a:close/>
              </a:path>
              <a:path w="91439" h="105410">
                <a:moveTo>
                  <a:pt x="55945" y="91580"/>
                </a:moveTo>
                <a:lnTo>
                  <a:pt x="41508" y="91580"/>
                </a:lnTo>
                <a:lnTo>
                  <a:pt x="46922" y="92180"/>
                </a:lnTo>
                <a:lnTo>
                  <a:pt x="52336" y="94573"/>
                </a:lnTo>
                <a:lnTo>
                  <a:pt x="55945" y="97567"/>
                </a:lnTo>
                <a:lnTo>
                  <a:pt x="55945" y="91580"/>
                </a:lnTo>
                <a:close/>
              </a:path>
              <a:path w="91439" h="105410">
                <a:moveTo>
                  <a:pt x="75797" y="63446"/>
                </a:moveTo>
                <a:lnTo>
                  <a:pt x="73390" y="63446"/>
                </a:lnTo>
                <a:lnTo>
                  <a:pt x="75797" y="64047"/>
                </a:lnTo>
                <a:lnTo>
                  <a:pt x="75797" y="63446"/>
                </a:lnTo>
                <a:close/>
              </a:path>
              <a:path w="91439" h="105410">
                <a:moveTo>
                  <a:pt x="90232" y="0"/>
                </a:moveTo>
                <a:lnTo>
                  <a:pt x="60757" y="20946"/>
                </a:lnTo>
                <a:lnTo>
                  <a:pt x="58352" y="21546"/>
                </a:lnTo>
                <a:lnTo>
                  <a:pt x="55343" y="22146"/>
                </a:lnTo>
                <a:lnTo>
                  <a:pt x="78444" y="22146"/>
                </a:lnTo>
                <a:lnTo>
                  <a:pt x="79406" y="19753"/>
                </a:lnTo>
                <a:lnTo>
                  <a:pt x="82414" y="14367"/>
                </a:lnTo>
                <a:lnTo>
                  <a:pt x="86027" y="9572"/>
                </a:lnTo>
                <a:lnTo>
                  <a:pt x="90232" y="5386"/>
                </a:lnTo>
                <a:lnTo>
                  <a:pt x="90840" y="4185"/>
                </a:lnTo>
                <a:lnTo>
                  <a:pt x="90840" y="1192"/>
                </a:lnTo>
                <a:lnTo>
                  <a:pt x="90232" y="0"/>
                </a:lnTo>
                <a:close/>
              </a:path>
            </a:pathLst>
          </a:custGeom>
          <a:solidFill>
            <a:srgbClr val="48A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2515195" y="4662820"/>
            <a:ext cx="56515" cy="79375"/>
          </a:xfrm>
          <a:custGeom>
            <a:avLst/>
            <a:gdLst/>
            <a:ahLst/>
            <a:cxnLst/>
            <a:rect l="l" t="t" r="r" b="b"/>
            <a:pathLst>
              <a:path w="56514" h="79375">
                <a:moveTo>
                  <a:pt x="33690" y="53874"/>
                </a:moveTo>
                <a:lnTo>
                  <a:pt x="18044" y="53874"/>
                </a:lnTo>
                <a:lnTo>
                  <a:pt x="21058" y="54474"/>
                </a:lnTo>
                <a:lnTo>
                  <a:pt x="23456" y="55675"/>
                </a:lnTo>
                <a:lnTo>
                  <a:pt x="26471" y="56267"/>
                </a:lnTo>
                <a:lnTo>
                  <a:pt x="29477" y="57468"/>
                </a:lnTo>
                <a:lnTo>
                  <a:pt x="34289" y="59861"/>
                </a:lnTo>
                <a:lnTo>
                  <a:pt x="36096" y="60461"/>
                </a:lnTo>
                <a:lnTo>
                  <a:pt x="36696" y="64055"/>
                </a:lnTo>
                <a:lnTo>
                  <a:pt x="41509" y="74828"/>
                </a:lnTo>
                <a:lnTo>
                  <a:pt x="43915" y="79014"/>
                </a:lnTo>
                <a:lnTo>
                  <a:pt x="43915" y="76621"/>
                </a:lnTo>
                <a:lnTo>
                  <a:pt x="44514" y="74228"/>
                </a:lnTo>
                <a:lnTo>
                  <a:pt x="44514" y="72435"/>
                </a:lnTo>
                <a:lnTo>
                  <a:pt x="45114" y="70034"/>
                </a:lnTo>
                <a:lnTo>
                  <a:pt x="44514" y="68241"/>
                </a:lnTo>
                <a:lnTo>
                  <a:pt x="43315" y="65848"/>
                </a:lnTo>
                <a:lnTo>
                  <a:pt x="42708" y="62854"/>
                </a:lnTo>
                <a:lnTo>
                  <a:pt x="41509" y="60461"/>
                </a:lnTo>
                <a:lnTo>
                  <a:pt x="45722" y="57468"/>
                </a:lnTo>
                <a:lnTo>
                  <a:pt x="48732" y="54474"/>
                </a:lnTo>
                <a:lnTo>
                  <a:pt x="34889" y="54474"/>
                </a:lnTo>
                <a:lnTo>
                  <a:pt x="33690" y="53874"/>
                </a:lnTo>
                <a:close/>
              </a:path>
              <a:path w="56514" h="79375">
                <a:moveTo>
                  <a:pt x="601" y="25140"/>
                </a:moveTo>
                <a:lnTo>
                  <a:pt x="0" y="25740"/>
                </a:lnTo>
                <a:lnTo>
                  <a:pt x="601" y="26941"/>
                </a:lnTo>
                <a:lnTo>
                  <a:pt x="1804" y="27541"/>
                </a:lnTo>
                <a:lnTo>
                  <a:pt x="3609" y="28133"/>
                </a:lnTo>
                <a:lnTo>
                  <a:pt x="6620" y="29334"/>
                </a:lnTo>
                <a:lnTo>
                  <a:pt x="9626" y="31127"/>
                </a:lnTo>
                <a:lnTo>
                  <a:pt x="13231" y="33520"/>
                </a:lnTo>
                <a:lnTo>
                  <a:pt x="16845" y="35321"/>
                </a:lnTo>
                <a:lnTo>
                  <a:pt x="21058" y="37714"/>
                </a:lnTo>
                <a:lnTo>
                  <a:pt x="29477" y="41308"/>
                </a:lnTo>
                <a:lnTo>
                  <a:pt x="30676" y="43701"/>
                </a:lnTo>
                <a:lnTo>
                  <a:pt x="32482" y="46094"/>
                </a:lnTo>
                <a:lnTo>
                  <a:pt x="33690" y="49688"/>
                </a:lnTo>
                <a:lnTo>
                  <a:pt x="34889" y="54474"/>
                </a:lnTo>
                <a:lnTo>
                  <a:pt x="39702" y="54474"/>
                </a:lnTo>
                <a:lnTo>
                  <a:pt x="39102" y="52081"/>
                </a:lnTo>
                <a:lnTo>
                  <a:pt x="38503" y="47887"/>
                </a:lnTo>
                <a:lnTo>
                  <a:pt x="34889" y="39507"/>
                </a:lnTo>
                <a:lnTo>
                  <a:pt x="37351" y="36513"/>
                </a:lnTo>
                <a:lnTo>
                  <a:pt x="28269" y="36513"/>
                </a:lnTo>
                <a:lnTo>
                  <a:pt x="25263" y="35921"/>
                </a:lnTo>
                <a:lnTo>
                  <a:pt x="21658" y="34721"/>
                </a:lnTo>
                <a:lnTo>
                  <a:pt x="10825" y="29334"/>
                </a:lnTo>
                <a:lnTo>
                  <a:pt x="4812" y="26941"/>
                </a:lnTo>
                <a:lnTo>
                  <a:pt x="3007" y="25740"/>
                </a:lnTo>
                <a:lnTo>
                  <a:pt x="601" y="25140"/>
                </a:lnTo>
                <a:close/>
              </a:path>
              <a:path w="56514" h="79375">
                <a:moveTo>
                  <a:pt x="55347" y="39507"/>
                </a:moveTo>
                <a:lnTo>
                  <a:pt x="54140" y="40107"/>
                </a:lnTo>
                <a:lnTo>
                  <a:pt x="52941" y="42500"/>
                </a:lnTo>
                <a:lnTo>
                  <a:pt x="50535" y="46694"/>
                </a:lnTo>
                <a:lnTo>
                  <a:pt x="47520" y="49688"/>
                </a:lnTo>
                <a:lnTo>
                  <a:pt x="43915" y="52081"/>
                </a:lnTo>
                <a:lnTo>
                  <a:pt x="39702" y="54474"/>
                </a:lnTo>
                <a:lnTo>
                  <a:pt x="48732" y="54474"/>
                </a:lnTo>
                <a:lnTo>
                  <a:pt x="50535" y="52681"/>
                </a:lnTo>
                <a:lnTo>
                  <a:pt x="54140" y="47295"/>
                </a:lnTo>
                <a:lnTo>
                  <a:pt x="55947" y="43101"/>
                </a:lnTo>
                <a:lnTo>
                  <a:pt x="55947" y="40707"/>
                </a:lnTo>
                <a:lnTo>
                  <a:pt x="55347" y="39507"/>
                </a:lnTo>
                <a:close/>
              </a:path>
              <a:path w="56514" h="79375">
                <a:moveTo>
                  <a:pt x="15638" y="51481"/>
                </a:moveTo>
                <a:lnTo>
                  <a:pt x="13839" y="51481"/>
                </a:lnTo>
                <a:lnTo>
                  <a:pt x="16246" y="53874"/>
                </a:lnTo>
                <a:lnTo>
                  <a:pt x="31283" y="53874"/>
                </a:lnTo>
                <a:lnTo>
                  <a:pt x="25263" y="52681"/>
                </a:lnTo>
                <a:lnTo>
                  <a:pt x="21658" y="52081"/>
                </a:lnTo>
                <a:lnTo>
                  <a:pt x="18652" y="52081"/>
                </a:lnTo>
                <a:lnTo>
                  <a:pt x="15638" y="51481"/>
                </a:lnTo>
                <a:close/>
              </a:path>
              <a:path w="56514" h="79375">
                <a:moveTo>
                  <a:pt x="12032" y="0"/>
                </a:moveTo>
                <a:lnTo>
                  <a:pt x="11433" y="600"/>
                </a:lnTo>
                <a:lnTo>
                  <a:pt x="12632" y="2993"/>
                </a:lnTo>
                <a:lnTo>
                  <a:pt x="16845" y="8380"/>
                </a:lnTo>
                <a:lnTo>
                  <a:pt x="21658" y="17960"/>
                </a:lnTo>
                <a:lnTo>
                  <a:pt x="26471" y="28133"/>
                </a:lnTo>
                <a:lnTo>
                  <a:pt x="28269" y="36513"/>
                </a:lnTo>
                <a:lnTo>
                  <a:pt x="37351" y="36513"/>
                </a:lnTo>
                <a:lnTo>
                  <a:pt x="40301" y="32928"/>
                </a:lnTo>
                <a:lnTo>
                  <a:pt x="32482" y="32928"/>
                </a:lnTo>
                <a:lnTo>
                  <a:pt x="30076" y="26340"/>
                </a:lnTo>
                <a:lnTo>
                  <a:pt x="25863" y="17960"/>
                </a:lnTo>
                <a:lnTo>
                  <a:pt x="21058" y="9580"/>
                </a:lnTo>
                <a:lnTo>
                  <a:pt x="16845" y="3593"/>
                </a:lnTo>
                <a:lnTo>
                  <a:pt x="13839" y="600"/>
                </a:lnTo>
                <a:lnTo>
                  <a:pt x="12032" y="0"/>
                </a:lnTo>
                <a:close/>
              </a:path>
              <a:path w="56514" h="79375">
                <a:moveTo>
                  <a:pt x="42708" y="7788"/>
                </a:moveTo>
                <a:lnTo>
                  <a:pt x="42108" y="8380"/>
                </a:lnTo>
                <a:lnTo>
                  <a:pt x="42108" y="10181"/>
                </a:lnTo>
                <a:lnTo>
                  <a:pt x="41509" y="15567"/>
                </a:lnTo>
                <a:lnTo>
                  <a:pt x="39102" y="22146"/>
                </a:lnTo>
                <a:lnTo>
                  <a:pt x="36096" y="28734"/>
                </a:lnTo>
                <a:lnTo>
                  <a:pt x="32482" y="32928"/>
                </a:lnTo>
                <a:lnTo>
                  <a:pt x="40301" y="32928"/>
                </a:lnTo>
                <a:lnTo>
                  <a:pt x="42708" y="24548"/>
                </a:lnTo>
                <a:lnTo>
                  <a:pt x="43265" y="17960"/>
                </a:lnTo>
                <a:lnTo>
                  <a:pt x="43315" y="9580"/>
                </a:lnTo>
                <a:lnTo>
                  <a:pt x="42708" y="7788"/>
                </a:lnTo>
                <a:close/>
              </a:path>
            </a:pathLst>
          </a:custGeom>
          <a:solidFill>
            <a:srgbClr val="004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2446616" y="4859163"/>
            <a:ext cx="55880" cy="71755"/>
          </a:xfrm>
          <a:custGeom>
            <a:avLst/>
            <a:gdLst/>
            <a:ahLst/>
            <a:cxnLst/>
            <a:rect l="l" t="t" r="r" b="b"/>
            <a:pathLst>
              <a:path w="55880" h="71754">
                <a:moveTo>
                  <a:pt x="31883" y="39507"/>
                </a:moveTo>
                <a:lnTo>
                  <a:pt x="23460" y="39507"/>
                </a:lnTo>
                <a:lnTo>
                  <a:pt x="16242" y="49079"/>
                </a:lnTo>
                <a:lnTo>
                  <a:pt x="13233" y="57459"/>
                </a:lnTo>
                <a:lnTo>
                  <a:pt x="12031" y="71226"/>
                </a:lnTo>
                <a:lnTo>
                  <a:pt x="15039" y="64647"/>
                </a:lnTo>
                <a:lnTo>
                  <a:pt x="19249" y="55667"/>
                </a:lnTo>
                <a:lnTo>
                  <a:pt x="23460" y="47286"/>
                </a:lnTo>
                <a:lnTo>
                  <a:pt x="27672" y="41900"/>
                </a:lnTo>
                <a:lnTo>
                  <a:pt x="31883" y="41900"/>
                </a:lnTo>
                <a:lnTo>
                  <a:pt x="31883" y="39507"/>
                </a:lnTo>
                <a:close/>
              </a:path>
              <a:path w="55880" h="71754">
                <a:moveTo>
                  <a:pt x="31883" y="41900"/>
                </a:moveTo>
                <a:lnTo>
                  <a:pt x="27672" y="41900"/>
                </a:lnTo>
                <a:lnTo>
                  <a:pt x="28875" y="47887"/>
                </a:lnTo>
                <a:lnTo>
                  <a:pt x="31281" y="54466"/>
                </a:lnTo>
                <a:lnTo>
                  <a:pt x="34289" y="59852"/>
                </a:lnTo>
                <a:lnTo>
                  <a:pt x="37297" y="64047"/>
                </a:lnTo>
                <a:lnTo>
                  <a:pt x="39101" y="65839"/>
                </a:lnTo>
                <a:lnTo>
                  <a:pt x="39101" y="65239"/>
                </a:lnTo>
                <a:lnTo>
                  <a:pt x="38500" y="64047"/>
                </a:lnTo>
                <a:lnTo>
                  <a:pt x="37297" y="62254"/>
                </a:lnTo>
                <a:lnTo>
                  <a:pt x="34890" y="55667"/>
                </a:lnTo>
                <a:lnTo>
                  <a:pt x="33086" y="49079"/>
                </a:lnTo>
                <a:lnTo>
                  <a:pt x="32003" y="43693"/>
                </a:lnTo>
                <a:lnTo>
                  <a:pt x="31883" y="41900"/>
                </a:lnTo>
                <a:close/>
              </a:path>
              <a:path w="55880" h="71754">
                <a:moveTo>
                  <a:pt x="49328" y="19153"/>
                </a:moveTo>
                <a:lnTo>
                  <a:pt x="40906" y="19153"/>
                </a:lnTo>
                <a:lnTo>
                  <a:pt x="44515" y="22747"/>
                </a:lnTo>
                <a:lnTo>
                  <a:pt x="48727" y="28133"/>
                </a:lnTo>
                <a:lnTo>
                  <a:pt x="51734" y="34120"/>
                </a:lnTo>
                <a:lnTo>
                  <a:pt x="53538" y="42500"/>
                </a:lnTo>
                <a:lnTo>
                  <a:pt x="53538" y="45494"/>
                </a:lnTo>
                <a:lnTo>
                  <a:pt x="54742" y="45494"/>
                </a:lnTo>
                <a:lnTo>
                  <a:pt x="55344" y="43693"/>
                </a:lnTo>
                <a:lnTo>
                  <a:pt x="55251" y="40699"/>
                </a:lnTo>
                <a:lnTo>
                  <a:pt x="54140" y="33520"/>
                </a:lnTo>
                <a:lnTo>
                  <a:pt x="52335" y="25140"/>
                </a:lnTo>
                <a:lnTo>
                  <a:pt x="49328" y="19153"/>
                </a:lnTo>
                <a:close/>
              </a:path>
              <a:path w="55880" h="71754">
                <a:moveTo>
                  <a:pt x="7218" y="41900"/>
                </a:moveTo>
                <a:lnTo>
                  <a:pt x="0" y="41900"/>
                </a:lnTo>
                <a:lnTo>
                  <a:pt x="601" y="42500"/>
                </a:lnTo>
                <a:lnTo>
                  <a:pt x="4812" y="42500"/>
                </a:lnTo>
                <a:lnTo>
                  <a:pt x="7218" y="41900"/>
                </a:lnTo>
                <a:close/>
              </a:path>
              <a:path w="55880" h="71754">
                <a:moveTo>
                  <a:pt x="48122" y="17352"/>
                </a:moveTo>
                <a:lnTo>
                  <a:pt x="31281" y="17352"/>
                </a:lnTo>
                <a:lnTo>
                  <a:pt x="34289" y="17952"/>
                </a:lnTo>
                <a:lnTo>
                  <a:pt x="31883" y="22747"/>
                </a:lnTo>
                <a:lnTo>
                  <a:pt x="29476" y="28133"/>
                </a:lnTo>
                <a:lnTo>
                  <a:pt x="27070" y="32919"/>
                </a:lnTo>
                <a:lnTo>
                  <a:pt x="24663" y="35313"/>
                </a:lnTo>
                <a:lnTo>
                  <a:pt x="22859" y="35913"/>
                </a:lnTo>
                <a:lnTo>
                  <a:pt x="19851" y="37105"/>
                </a:lnTo>
                <a:lnTo>
                  <a:pt x="16843" y="37706"/>
                </a:lnTo>
                <a:lnTo>
                  <a:pt x="13233" y="38906"/>
                </a:lnTo>
                <a:lnTo>
                  <a:pt x="9625" y="39507"/>
                </a:lnTo>
                <a:lnTo>
                  <a:pt x="3609" y="40699"/>
                </a:lnTo>
                <a:lnTo>
                  <a:pt x="1804" y="41299"/>
                </a:lnTo>
                <a:lnTo>
                  <a:pt x="601" y="41900"/>
                </a:lnTo>
                <a:lnTo>
                  <a:pt x="9625" y="41900"/>
                </a:lnTo>
                <a:lnTo>
                  <a:pt x="12632" y="41299"/>
                </a:lnTo>
                <a:lnTo>
                  <a:pt x="15039" y="40699"/>
                </a:lnTo>
                <a:lnTo>
                  <a:pt x="18046" y="40699"/>
                </a:lnTo>
                <a:lnTo>
                  <a:pt x="21054" y="40099"/>
                </a:lnTo>
                <a:lnTo>
                  <a:pt x="23460" y="39507"/>
                </a:lnTo>
                <a:lnTo>
                  <a:pt x="31883" y="39507"/>
                </a:lnTo>
                <a:lnTo>
                  <a:pt x="40906" y="19153"/>
                </a:lnTo>
                <a:lnTo>
                  <a:pt x="49328" y="19153"/>
                </a:lnTo>
                <a:lnTo>
                  <a:pt x="48122" y="17352"/>
                </a:lnTo>
                <a:close/>
              </a:path>
              <a:path w="55880" h="71754">
                <a:moveTo>
                  <a:pt x="55344" y="0"/>
                </a:moveTo>
                <a:lnTo>
                  <a:pt x="52335" y="592"/>
                </a:lnTo>
                <a:lnTo>
                  <a:pt x="49930" y="1192"/>
                </a:lnTo>
                <a:lnTo>
                  <a:pt x="46921" y="1792"/>
                </a:lnTo>
                <a:lnTo>
                  <a:pt x="43914" y="1792"/>
                </a:lnTo>
                <a:lnTo>
                  <a:pt x="43313" y="4786"/>
                </a:lnTo>
                <a:lnTo>
                  <a:pt x="41507" y="8380"/>
                </a:lnTo>
                <a:lnTo>
                  <a:pt x="39101" y="11373"/>
                </a:lnTo>
                <a:lnTo>
                  <a:pt x="36093" y="12565"/>
                </a:lnTo>
                <a:lnTo>
                  <a:pt x="33086" y="13166"/>
                </a:lnTo>
                <a:lnTo>
                  <a:pt x="29476" y="13166"/>
                </a:lnTo>
                <a:lnTo>
                  <a:pt x="25867" y="14367"/>
                </a:lnTo>
                <a:lnTo>
                  <a:pt x="21656" y="14959"/>
                </a:lnTo>
                <a:lnTo>
                  <a:pt x="17445" y="16159"/>
                </a:lnTo>
                <a:lnTo>
                  <a:pt x="13836" y="17952"/>
                </a:lnTo>
                <a:lnTo>
                  <a:pt x="10828" y="19153"/>
                </a:lnTo>
                <a:lnTo>
                  <a:pt x="9023" y="20946"/>
                </a:lnTo>
                <a:lnTo>
                  <a:pt x="8422" y="22146"/>
                </a:lnTo>
                <a:lnTo>
                  <a:pt x="12031" y="20946"/>
                </a:lnTo>
                <a:lnTo>
                  <a:pt x="14437" y="19753"/>
                </a:lnTo>
                <a:lnTo>
                  <a:pt x="17445" y="19153"/>
                </a:lnTo>
                <a:lnTo>
                  <a:pt x="20453" y="17952"/>
                </a:lnTo>
                <a:lnTo>
                  <a:pt x="24062" y="17352"/>
                </a:lnTo>
                <a:lnTo>
                  <a:pt x="48122" y="17352"/>
                </a:lnTo>
                <a:lnTo>
                  <a:pt x="46921" y="15559"/>
                </a:lnTo>
                <a:lnTo>
                  <a:pt x="49328" y="11965"/>
                </a:lnTo>
                <a:lnTo>
                  <a:pt x="54140" y="3585"/>
                </a:lnTo>
                <a:lnTo>
                  <a:pt x="55344" y="0"/>
                </a:lnTo>
                <a:close/>
              </a:path>
            </a:pathLst>
          </a:custGeom>
          <a:solidFill>
            <a:srgbClr val="004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2533240" y="4762188"/>
            <a:ext cx="79375" cy="60960"/>
          </a:xfrm>
          <a:custGeom>
            <a:avLst/>
            <a:gdLst/>
            <a:ahLst/>
            <a:cxnLst/>
            <a:rect l="l" t="t" r="r" b="b"/>
            <a:pathLst>
              <a:path w="79375" h="60960">
                <a:moveTo>
                  <a:pt x="58956" y="37114"/>
                </a:moveTo>
                <a:lnTo>
                  <a:pt x="44514" y="37114"/>
                </a:lnTo>
                <a:lnTo>
                  <a:pt x="45121" y="37714"/>
                </a:lnTo>
                <a:lnTo>
                  <a:pt x="47528" y="39507"/>
                </a:lnTo>
                <a:lnTo>
                  <a:pt x="51733" y="42500"/>
                </a:lnTo>
                <a:lnTo>
                  <a:pt x="55347" y="44893"/>
                </a:lnTo>
                <a:lnTo>
                  <a:pt x="57753" y="46694"/>
                </a:lnTo>
                <a:lnTo>
                  <a:pt x="57153" y="49680"/>
                </a:lnTo>
                <a:lnTo>
                  <a:pt x="57153" y="52673"/>
                </a:lnTo>
                <a:lnTo>
                  <a:pt x="58352" y="55667"/>
                </a:lnTo>
                <a:lnTo>
                  <a:pt x="60759" y="58660"/>
                </a:lnTo>
                <a:lnTo>
                  <a:pt x="64373" y="60461"/>
                </a:lnTo>
                <a:lnTo>
                  <a:pt x="68578" y="60461"/>
                </a:lnTo>
                <a:lnTo>
                  <a:pt x="72191" y="59260"/>
                </a:lnTo>
                <a:lnTo>
                  <a:pt x="75797" y="56867"/>
                </a:lnTo>
                <a:lnTo>
                  <a:pt x="77604" y="53874"/>
                </a:lnTo>
                <a:lnTo>
                  <a:pt x="78803" y="49680"/>
                </a:lnTo>
                <a:lnTo>
                  <a:pt x="77604" y="45494"/>
                </a:lnTo>
                <a:lnTo>
                  <a:pt x="75797" y="41900"/>
                </a:lnTo>
                <a:lnTo>
                  <a:pt x="73545" y="40107"/>
                </a:lnTo>
                <a:lnTo>
                  <a:pt x="61358" y="40107"/>
                </a:lnTo>
                <a:lnTo>
                  <a:pt x="60759" y="39507"/>
                </a:lnTo>
                <a:lnTo>
                  <a:pt x="59560" y="38906"/>
                </a:lnTo>
                <a:lnTo>
                  <a:pt x="58352" y="37714"/>
                </a:lnTo>
                <a:lnTo>
                  <a:pt x="58956" y="37114"/>
                </a:lnTo>
                <a:close/>
              </a:path>
              <a:path w="79375" h="60960">
                <a:moveTo>
                  <a:pt x="52341" y="23947"/>
                </a:moveTo>
                <a:lnTo>
                  <a:pt x="49934" y="24539"/>
                </a:lnTo>
                <a:lnTo>
                  <a:pt x="47528" y="26340"/>
                </a:lnTo>
                <a:lnTo>
                  <a:pt x="45721" y="28734"/>
                </a:lnTo>
                <a:lnTo>
                  <a:pt x="16844" y="28734"/>
                </a:lnTo>
                <a:lnTo>
                  <a:pt x="18052" y="31127"/>
                </a:lnTo>
                <a:lnTo>
                  <a:pt x="22864" y="34721"/>
                </a:lnTo>
                <a:lnTo>
                  <a:pt x="25870" y="35321"/>
                </a:lnTo>
                <a:lnTo>
                  <a:pt x="24063" y="36513"/>
                </a:lnTo>
                <a:lnTo>
                  <a:pt x="22864" y="37714"/>
                </a:lnTo>
                <a:lnTo>
                  <a:pt x="21657" y="39507"/>
                </a:lnTo>
                <a:lnTo>
                  <a:pt x="20458" y="40707"/>
                </a:lnTo>
                <a:lnTo>
                  <a:pt x="33089" y="58060"/>
                </a:lnTo>
                <a:lnTo>
                  <a:pt x="35496" y="57468"/>
                </a:lnTo>
                <a:lnTo>
                  <a:pt x="45721" y="46694"/>
                </a:lnTo>
                <a:lnTo>
                  <a:pt x="45721" y="42500"/>
                </a:lnTo>
                <a:lnTo>
                  <a:pt x="43914" y="38306"/>
                </a:lnTo>
                <a:lnTo>
                  <a:pt x="43914" y="37114"/>
                </a:lnTo>
                <a:lnTo>
                  <a:pt x="58956" y="37114"/>
                </a:lnTo>
                <a:lnTo>
                  <a:pt x="59560" y="36513"/>
                </a:lnTo>
                <a:lnTo>
                  <a:pt x="60159" y="34721"/>
                </a:lnTo>
                <a:lnTo>
                  <a:pt x="60759" y="33520"/>
                </a:lnTo>
                <a:lnTo>
                  <a:pt x="60759" y="29334"/>
                </a:lnTo>
                <a:lnTo>
                  <a:pt x="58952" y="27533"/>
                </a:lnTo>
                <a:lnTo>
                  <a:pt x="58352" y="26340"/>
                </a:lnTo>
                <a:lnTo>
                  <a:pt x="57153" y="25740"/>
                </a:lnTo>
                <a:lnTo>
                  <a:pt x="55347" y="24539"/>
                </a:lnTo>
                <a:lnTo>
                  <a:pt x="52341" y="23947"/>
                </a:lnTo>
                <a:close/>
              </a:path>
              <a:path w="79375" h="60960">
                <a:moveTo>
                  <a:pt x="69185" y="38306"/>
                </a:moveTo>
                <a:lnTo>
                  <a:pt x="64972" y="38306"/>
                </a:lnTo>
                <a:lnTo>
                  <a:pt x="61358" y="40107"/>
                </a:lnTo>
                <a:lnTo>
                  <a:pt x="73545" y="40107"/>
                </a:lnTo>
                <a:lnTo>
                  <a:pt x="72791" y="39507"/>
                </a:lnTo>
                <a:lnTo>
                  <a:pt x="69185" y="38306"/>
                </a:lnTo>
                <a:close/>
              </a:path>
              <a:path w="79375" h="60960">
                <a:moveTo>
                  <a:pt x="27069" y="0"/>
                </a:moveTo>
                <a:lnTo>
                  <a:pt x="21058" y="0"/>
                </a:lnTo>
                <a:lnTo>
                  <a:pt x="15645" y="3593"/>
                </a:lnTo>
                <a:lnTo>
                  <a:pt x="13838" y="6587"/>
                </a:lnTo>
                <a:lnTo>
                  <a:pt x="13838" y="13166"/>
                </a:lnTo>
                <a:lnTo>
                  <a:pt x="12031" y="13166"/>
                </a:lnTo>
                <a:lnTo>
                  <a:pt x="10832" y="13766"/>
                </a:lnTo>
                <a:lnTo>
                  <a:pt x="9026" y="13766"/>
                </a:lnTo>
                <a:lnTo>
                  <a:pt x="5412" y="15567"/>
                </a:lnTo>
                <a:lnTo>
                  <a:pt x="0" y="26941"/>
                </a:lnTo>
                <a:lnTo>
                  <a:pt x="607" y="28734"/>
                </a:lnTo>
                <a:lnTo>
                  <a:pt x="1806" y="31127"/>
                </a:lnTo>
                <a:lnTo>
                  <a:pt x="4213" y="33520"/>
                </a:lnTo>
                <a:lnTo>
                  <a:pt x="7219" y="34721"/>
                </a:lnTo>
                <a:lnTo>
                  <a:pt x="12031" y="35321"/>
                </a:lnTo>
                <a:lnTo>
                  <a:pt x="15037" y="34120"/>
                </a:lnTo>
                <a:lnTo>
                  <a:pt x="16245" y="31727"/>
                </a:lnTo>
                <a:lnTo>
                  <a:pt x="16844" y="28734"/>
                </a:lnTo>
                <a:lnTo>
                  <a:pt x="45721" y="28734"/>
                </a:lnTo>
                <a:lnTo>
                  <a:pt x="45721" y="28133"/>
                </a:lnTo>
                <a:lnTo>
                  <a:pt x="45121" y="27533"/>
                </a:lnTo>
                <a:lnTo>
                  <a:pt x="45121" y="26941"/>
                </a:lnTo>
                <a:lnTo>
                  <a:pt x="44514" y="26340"/>
                </a:lnTo>
                <a:lnTo>
                  <a:pt x="45721" y="25740"/>
                </a:lnTo>
                <a:lnTo>
                  <a:pt x="47528" y="24539"/>
                </a:lnTo>
                <a:lnTo>
                  <a:pt x="38502" y="24539"/>
                </a:lnTo>
                <a:lnTo>
                  <a:pt x="38502" y="23347"/>
                </a:lnTo>
                <a:lnTo>
                  <a:pt x="39101" y="22146"/>
                </a:lnTo>
                <a:lnTo>
                  <a:pt x="38502" y="19153"/>
                </a:lnTo>
                <a:lnTo>
                  <a:pt x="36695" y="16159"/>
                </a:lnTo>
                <a:lnTo>
                  <a:pt x="33689" y="14967"/>
                </a:lnTo>
                <a:lnTo>
                  <a:pt x="31283" y="14367"/>
                </a:lnTo>
                <a:lnTo>
                  <a:pt x="34289" y="10773"/>
                </a:lnTo>
                <a:lnTo>
                  <a:pt x="34289" y="6587"/>
                </a:lnTo>
                <a:lnTo>
                  <a:pt x="32490" y="2393"/>
                </a:lnTo>
                <a:lnTo>
                  <a:pt x="28876" y="600"/>
                </a:lnTo>
                <a:lnTo>
                  <a:pt x="27069" y="0"/>
                </a:lnTo>
                <a:close/>
              </a:path>
              <a:path w="79375" h="60960">
                <a:moveTo>
                  <a:pt x="49326" y="2993"/>
                </a:moveTo>
                <a:lnTo>
                  <a:pt x="46920" y="3593"/>
                </a:lnTo>
                <a:lnTo>
                  <a:pt x="44514" y="4786"/>
                </a:lnTo>
                <a:lnTo>
                  <a:pt x="43315" y="5986"/>
                </a:lnTo>
                <a:lnTo>
                  <a:pt x="42107" y="9580"/>
                </a:lnTo>
                <a:lnTo>
                  <a:pt x="42107" y="12574"/>
                </a:lnTo>
                <a:lnTo>
                  <a:pt x="42715" y="14967"/>
                </a:lnTo>
                <a:lnTo>
                  <a:pt x="43914" y="17960"/>
                </a:lnTo>
                <a:lnTo>
                  <a:pt x="43315" y="19753"/>
                </a:lnTo>
                <a:lnTo>
                  <a:pt x="42107" y="20954"/>
                </a:lnTo>
                <a:lnTo>
                  <a:pt x="40908" y="22747"/>
                </a:lnTo>
                <a:lnTo>
                  <a:pt x="39709" y="23947"/>
                </a:lnTo>
                <a:lnTo>
                  <a:pt x="38502" y="24539"/>
                </a:lnTo>
                <a:lnTo>
                  <a:pt x="47528" y="24539"/>
                </a:lnTo>
                <a:lnTo>
                  <a:pt x="48727" y="22747"/>
                </a:lnTo>
                <a:lnTo>
                  <a:pt x="50534" y="21546"/>
                </a:lnTo>
                <a:lnTo>
                  <a:pt x="58365" y="21546"/>
                </a:lnTo>
                <a:lnTo>
                  <a:pt x="60159" y="20954"/>
                </a:lnTo>
                <a:lnTo>
                  <a:pt x="61358" y="18552"/>
                </a:lnTo>
                <a:lnTo>
                  <a:pt x="62566" y="16760"/>
                </a:lnTo>
                <a:lnTo>
                  <a:pt x="63165" y="14967"/>
                </a:lnTo>
                <a:lnTo>
                  <a:pt x="63165" y="11973"/>
                </a:lnTo>
                <a:lnTo>
                  <a:pt x="62566" y="8980"/>
                </a:lnTo>
                <a:lnTo>
                  <a:pt x="61358" y="7187"/>
                </a:lnTo>
                <a:lnTo>
                  <a:pt x="59560" y="5386"/>
                </a:lnTo>
                <a:lnTo>
                  <a:pt x="57153" y="4194"/>
                </a:lnTo>
                <a:lnTo>
                  <a:pt x="54747" y="3593"/>
                </a:lnTo>
                <a:lnTo>
                  <a:pt x="52341" y="3593"/>
                </a:lnTo>
                <a:lnTo>
                  <a:pt x="49326" y="2993"/>
                </a:lnTo>
                <a:close/>
              </a:path>
              <a:path w="79375" h="60960">
                <a:moveTo>
                  <a:pt x="58365" y="21546"/>
                </a:moveTo>
                <a:lnTo>
                  <a:pt x="50534" y="21546"/>
                </a:lnTo>
                <a:lnTo>
                  <a:pt x="56546" y="22146"/>
                </a:lnTo>
                <a:lnTo>
                  <a:pt x="58365" y="21546"/>
                </a:lnTo>
                <a:close/>
              </a:path>
              <a:path w="79375" h="60960">
                <a:moveTo>
                  <a:pt x="61371" y="7187"/>
                </a:moveTo>
                <a:lnTo>
                  <a:pt x="61966" y="7779"/>
                </a:lnTo>
                <a:lnTo>
                  <a:pt x="61371" y="7187"/>
                </a:lnTo>
                <a:close/>
              </a:path>
            </a:pathLst>
          </a:custGeom>
          <a:solidFill>
            <a:srgbClr val="FFFF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2468874" y="4707121"/>
            <a:ext cx="73660" cy="71755"/>
          </a:xfrm>
          <a:custGeom>
            <a:avLst/>
            <a:gdLst/>
            <a:ahLst/>
            <a:cxnLst/>
            <a:rect l="l" t="t" r="r" b="b"/>
            <a:pathLst>
              <a:path w="73660" h="71754">
                <a:moveTo>
                  <a:pt x="71582" y="65839"/>
                </a:moveTo>
                <a:lnTo>
                  <a:pt x="63166" y="65839"/>
                </a:lnTo>
                <a:lnTo>
                  <a:pt x="65572" y="66440"/>
                </a:lnTo>
                <a:lnTo>
                  <a:pt x="67379" y="68232"/>
                </a:lnTo>
                <a:lnTo>
                  <a:pt x="69178" y="71226"/>
                </a:lnTo>
                <a:lnTo>
                  <a:pt x="69777" y="70634"/>
                </a:lnTo>
                <a:lnTo>
                  <a:pt x="73391" y="68833"/>
                </a:lnTo>
                <a:lnTo>
                  <a:pt x="72184" y="67040"/>
                </a:lnTo>
                <a:lnTo>
                  <a:pt x="71582" y="65839"/>
                </a:lnTo>
                <a:close/>
              </a:path>
              <a:path w="73660" h="71754">
                <a:moveTo>
                  <a:pt x="57747" y="48479"/>
                </a:moveTo>
                <a:lnTo>
                  <a:pt x="46320" y="48479"/>
                </a:lnTo>
                <a:lnTo>
                  <a:pt x="54740" y="56859"/>
                </a:lnTo>
                <a:lnTo>
                  <a:pt x="57754" y="60453"/>
                </a:lnTo>
                <a:lnTo>
                  <a:pt x="54740" y="61653"/>
                </a:lnTo>
                <a:lnTo>
                  <a:pt x="50531" y="62846"/>
                </a:lnTo>
                <a:lnTo>
                  <a:pt x="45718" y="63446"/>
                </a:lnTo>
                <a:lnTo>
                  <a:pt x="37898" y="63446"/>
                </a:lnTo>
                <a:lnTo>
                  <a:pt x="38500" y="64647"/>
                </a:lnTo>
                <a:lnTo>
                  <a:pt x="40304" y="65839"/>
                </a:lnTo>
                <a:lnTo>
                  <a:pt x="43914" y="67040"/>
                </a:lnTo>
                <a:lnTo>
                  <a:pt x="57146" y="67040"/>
                </a:lnTo>
                <a:lnTo>
                  <a:pt x="59552" y="66440"/>
                </a:lnTo>
                <a:lnTo>
                  <a:pt x="63166" y="65839"/>
                </a:lnTo>
                <a:lnTo>
                  <a:pt x="71582" y="65839"/>
                </a:lnTo>
                <a:lnTo>
                  <a:pt x="70985" y="64647"/>
                </a:lnTo>
                <a:lnTo>
                  <a:pt x="70181" y="63446"/>
                </a:lnTo>
                <a:lnTo>
                  <a:pt x="41508" y="63446"/>
                </a:lnTo>
                <a:lnTo>
                  <a:pt x="38500" y="62846"/>
                </a:lnTo>
                <a:lnTo>
                  <a:pt x="69779" y="62846"/>
                </a:lnTo>
                <a:lnTo>
                  <a:pt x="68578" y="61053"/>
                </a:lnTo>
                <a:lnTo>
                  <a:pt x="69777" y="59260"/>
                </a:lnTo>
                <a:lnTo>
                  <a:pt x="70783" y="56267"/>
                </a:lnTo>
                <a:lnTo>
                  <a:pt x="63766" y="56267"/>
                </a:lnTo>
                <a:lnTo>
                  <a:pt x="61959" y="53874"/>
                </a:lnTo>
                <a:lnTo>
                  <a:pt x="60160" y="50880"/>
                </a:lnTo>
                <a:lnTo>
                  <a:pt x="57747" y="48479"/>
                </a:lnTo>
                <a:close/>
              </a:path>
              <a:path w="73660" h="71754">
                <a:moveTo>
                  <a:pt x="70985" y="46086"/>
                </a:moveTo>
                <a:lnTo>
                  <a:pt x="69777" y="46686"/>
                </a:lnTo>
                <a:lnTo>
                  <a:pt x="69178" y="47887"/>
                </a:lnTo>
                <a:lnTo>
                  <a:pt x="68578" y="49680"/>
                </a:lnTo>
                <a:lnTo>
                  <a:pt x="66172" y="54466"/>
                </a:lnTo>
                <a:lnTo>
                  <a:pt x="63766" y="56267"/>
                </a:lnTo>
                <a:lnTo>
                  <a:pt x="70783" y="56267"/>
                </a:lnTo>
                <a:lnTo>
                  <a:pt x="70985" y="55667"/>
                </a:lnTo>
                <a:lnTo>
                  <a:pt x="72184" y="52673"/>
                </a:lnTo>
                <a:lnTo>
                  <a:pt x="72792" y="49079"/>
                </a:lnTo>
                <a:lnTo>
                  <a:pt x="72184" y="46686"/>
                </a:lnTo>
                <a:lnTo>
                  <a:pt x="70985" y="46086"/>
                </a:lnTo>
                <a:close/>
              </a:path>
              <a:path w="73660" h="71754">
                <a:moveTo>
                  <a:pt x="15640" y="45485"/>
                </a:moveTo>
                <a:lnTo>
                  <a:pt x="14437" y="45485"/>
                </a:lnTo>
                <a:lnTo>
                  <a:pt x="14437" y="46686"/>
                </a:lnTo>
                <a:lnTo>
                  <a:pt x="16242" y="48479"/>
                </a:lnTo>
                <a:lnTo>
                  <a:pt x="18649" y="49680"/>
                </a:lnTo>
                <a:lnTo>
                  <a:pt x="25867" y="50880"/>
                </a:lnTo>
                <a:lnTo>
                  <a:pt x="30680" y="50880"/>
                </a:lnTo>
                <a:lnTo>
                  <a:pt x="43313" y="49079"/>
                </a:lnTo>
                <a:lnTo>
                  <a:pt x="46320" y="48479"/>
                </a:lnTo>
                <a:lnTo>
                  <a:pt x="57747" y="48479"/>
                </a:lnTo>
                <a:lnTo>
                  <a:pt x="55945" y="46686"/>
                </a:lnTo>
                <a:lnTo>
                  <a:pt x="20453" y="46686"/>
                </a:lnTo>
                <a:lnTo>
                  <a:pt x="15640" y="45485"/>
                </a:lnTo>
                <a:close/>
              </a:path>
              <a:path w="73660" h="71754">
                <a:moveTo>
                  <a:pt x="38599" y="32919"/>
                </a:moveTo>
                <a:lnTo>
                  <a:pt x="29477" y="32919"/>
                </a:lnTo>
                <a:lnTo>
                  <a:pt x="32484" y="34712"/>
                </a:lnTo>
                <a:lnTo>
                  <a:pt x="35493" y="37105"/>
                </a:lnTo>
                <a:lnTo>
                  <a:pt x="37898" y="40099"/>
                </a:lnTo>
                <a:lnTo>
                  <a:pt x="39703" y="43092"/>
                </a:lnTo>
                <a:lnTo>
                  <a:pt x="37297" y="44293"/>
                </a:lnTo>
                <a:lnTo>
                  <a:pt x="34891" y="44893"/>
                </a:lnTo>
                <a:lnTo>
                  <a:pt x="25867" y="46686"/>
                </a:lnTo>
                <a:lnTo>
                  <a:pt x="55945" y="46686"/>
                </a:lnTo>
                <a:lnTo>
                  <a:pt x="53540" y="44293"/>
                </a:lnTo>
                <a:lnTo>
                  <a:pt x="55947" y="39507"/>
                </a:lnTo>
                <a:lnTo>
                  <a:pt x="55947" y="38306"/>
                </a:lnTo>
                <a:lnTo>
                  <a:pt x="43914" y="38306"/>
                </a:lnTo>
                <a:lnTo>
                  <a:pt x="41508" y="36513"/>
                </a:lnTo>
                <a:lnTo>
                  <a:pt x="39101" y="33520"/>
                </a:lnTo>
                <a:lnTo>
                  <a:pt x="38599" y="32919"/>
                </a:lnTo>
                <a:close/>
              </a:path>
              <a:path w="73660" h="71754">
                <a:moveTo>
                  <a:pt x="52336" y="17352"/>
                </a:moveTo>
                <a:lnTo>
                  <a:pt x="51734" y="19153"/>
                </a:lnTo>
                <a:lnTo>
                  <a:pt x="52251" y="22747"/>
                </a:lnTo>
                <a:lnTo>
                  <a:pt x="52336" y="28725"/>
                </a:lnTo>
                <a:lnTo>
                  <a:pt x="50531" y="33520"/>
                </a:lnTo>
                <a:lnTo>
                  <a:pt x="47524" y="37105"/>
                </a:lnTo>
                <a:lnTo>
                  <a:pt x="43914" y="38306"/>
                </a:lnTo>
                <a:lnTo>
                  <a:pt x="55947" y="38306"/>
                </a:lnTo>
                <a:lnTo>
                  <a:pt x="55892" y="32319"/>
                </a:lnTo>
                <a:lnTo>
                  <a:pt x="55347" y="26332"/>
                </a:lnTo>
                <a:lnTo>
                  <a:pt x="54140" y="20345"/>
                </a:lnTo>
                <a:lnTo>
                  <a:pt x="52941" y="17952"/>
                </a:lnTo>
                <a:lnTo>
                  <a:pt x="52336" y="17352"/>
                </a:lnTo>
                <a:close/>
              </a:path>
              <a:path w="73660" h="71754">
                <a:moveTo>
                  <a:pt x="0" y="26332"/>
                </a:moveTo>
                <a:lnTo>
                  <a:pt x="12633" y="34712"/>
                </a:lnTo>
                <a:lnTo>
                  <a:pt x="21656" y="34712"/>
                </a:lnTo>
                <a:lnTo>
                  <a:pt x="25867" y="34120"/>
                </a:lnTo>
                <a:lnTo>
                  <a:pt x="29477" y="32919"/>
                </a:lnTo>
                <a:lnTo>
                  <a:pt x="38599" y="32919"/>
                </a:lnTo>
                <a:lnTo>
                  <a:pt x="36094" y="29926"/>
                </a:lnTo>
                <a:lnTo>
                  <a:pt x="9625" y="29926"/>
                </a:lnTo>
                <a:lnTo>
                  <a:pt x="6617" y="29326"/>
                </a:lnTo>
                <a:lnTo>
                  <a:pt x="3008" y="28133"/>
                </a:lnTo>
                <a:lnTo>
                  <a:pt x="1203" y="26932"/>
                </a:lnTo>
                <a:lnTo>
                  <a:pt x="0" y="26332"/>
                </a:lnTo>
                <a:close/>
              </a:path>
              <a:path w="73660" h="71754">
                <a:moveTo>
                  <a:pt x="602" y="0"/>
                </a:moveTo>
                <a:lnTo>
                  <a:pt x="602" y="1192"/>
                </a:lnTo>
                <a:lnTo>
                  <a:pt x="1805" y="4185"/>
                </a:lnTo>
                <a:lnTo>
                  <a:pt x="3609" y="6578"/>
                </a:lnTo>
                <a:lnTo>
                  <a:pt x="5414" y="9572"/>
                </a:lnTo>
                <a:lnTo>
                  <a:pt x="8422" y="12565"/>
                </a:lnTo>
                <a:lnTo>
                  <a:pt x="11429" y="16159"/>
                </a:lnTo>
                <a:lnTo>
                  <a:pt x="24063" y="28725"/>
                </a:lnTo>
                <a:lnTo>
                  <a:pt x="21656" y="29326"/>
                </a:lnTo>
                <a:lnTo>
                  <a:pt x="18649" y="29926"/>
                </a:lnTo>
                <a:lnTo>
                  <a:pt x="36094" y="29926"/>
                </a:lnTo>
                <a:lnTo>
                  <a:pt x="33086" y="27533"/>
                </a:lnTo>
                <a:lnTo>
                  <a:pt x="33086" y="23939"/>
                </a:lnTo>
                <a:lnTo>
                  <a:pt x="25266" y="23939"/>
                </a:lnTo>
                <a:lnTo>
                  <a:pt x="23461" y="22747"/>
                </a:lnTo>
                <a:lnTo>
                  <a:pt x="10828" y="10172"/>
                </a:lnTo>
                <a:lnTo>
                  <a:pt x="7820" y="6578"/>
                </a:lnTo>
                <a:lnTo>
                  <a:pt x="5414" y="4185"/>
                </a:lnTo>
                <a:lnTo>
                  <a:pt x="4211" y="2393"/>
                </a:lnTo>
                <a:lnTo>
                  <a:pt x="2406" y="592"/>
                </a:lnTo>
                <a:lnTo>
                  <a:pt x="602" y="0"/>
                </a:lnTo>
                <a:close/>
              </a:path>
              <a:path w="73660" h="71754">
                <a:moveTo>
                  <a:pt x="28273" y="4185"/>
                </a:moveTo>
                <a:lnTo>
                  <a:pt x="27672" y="5986"/>
                </a:lnTo>
                <a:lnTo>
                  <a:pt x="28273" y="8380"/>
                </a:lnTo>
                <a:lnTo>
                  <a:pt x="28875" y="11965"/>
                </a:lnTo>
                <a:lnTo>
                  <a:pt x="28273" y="16159"/>
                </a:lnTo>
                <a:lnTo>
                  <a:pt x="27070" y="20345"/>
                </a:lnTo>
                <a:lnTo>
                  <a:pt x="25266" y="23939"/>
                </a:lnTo>
                <a:lnTo>
                  <a:pt x="33086" y="23939"/>
                </a:lnTo>
                <a:lnTo>
                  <a:pt x="33086" y="19153"/>
                </a:lnTo>
                <a:lnTo>
                  <a:pt x="31883" y="12565"/>
                </a:lnTo>
                <a:lnTo>
                  <a:pt x="30078" y="5986"/>
                </a:lnTo>
                <a:lnTo>
                  <a:pt x="28273" y="4185"/>
                </a:lnTo>
                <a:close/>
              </a:path>
            </a:pathLst>
          </a:custGeom>
          <a:solidFill>
            <a:srgbClr val="B9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2564523" y="4689761"/>
            <a:ext cx="59055" cy="78740"/>
          </a:xfrm>
          <a:custGeom>
            <a:avLst/>
            <a:gdLst/>
            <a:ahLst/>
            <a:cxnLst/>
            <a:rect l="l" t="t" r="r" b="b"/>
            <a:pathLst>
              <a:path w="59055" h="78739">
                <a:moveTo>
                  <a:pt x="1806" y="47286"/>
                </a:moveTo>
                <a:lnTo>
                  <a:pt x="1207" y="47286"/>
                </a:lnTo>
                <a:lnTo>
                  <a:pt x="0" y="49680"/>
                </a:lnTo>
                <a:lnTo>
                  <a:pt x="0" y="59260"/>
                </a:lnTo>
                <a:lnTo>
                  <a:pt x="3613" y="67640"/>
                </a:lnTo>
                <a:lnTo>
                  <a:pt x="7818" y="74820"/>
                </a:lnTo>
                <a:lnTo>
                  <a:pt x="12031" y="78414"/>
                </a:lnTo>
                <a:lnTo>
                  <a:pt x="13230" y="77213"/>
                </a:lnTo>
                <a:lnTo>
                  <a:pt x="15637" y="76021"/>
                </a:lnTo>
                <a:lnTo>
                  <a:pt x="18043" y="75420"/>
                </a:lnTo>
                <a:lnTo>
                  <a:pt x="21257" y="75420"/>
                </a:lnTo>
                <a:lnTo>
                  <a:pt x="21657" y="74219"/>
                </a:lnTo>
                <a:lnTo>
                  <a:pt x="21954" y="73627"/>
                </a:lnTo>
                <a:lnTo>
                  <a:pt x="13230" y="73627"/>
                </a:lnTo>
                <a:lnTo>
                  <a:pt x="8426" y="69433"/>
                </a:lnTo>
                <a:lnTo>
                  <a:pt x="5412" y="63446"/>
                </a:lnTo>
                <a:lnTo>
                  <a:pt x="3613" y="56267"/>
                </a:lnTo>
                <a:lnTo>
                  <a:pt x="3116" y="50880"/>
                </a:lnTo>
                <a:lnTo>
                  <a:pt x="3005" y="47887"/>
                </a:lnTo>
                <a:lnTo>
                  <a:pt x="1806" y="47286"/>
                </a:lnTo>
                <a:close/>
              </a:path>
              <a:path w="59055" h="78739">
                <a:moveTo>
                  <a:pt x="21257" y="75420"/>
                </a:moveTo>
                <a:lnTo>
                  <a:pt x="18043" y="75420"/>
                </a:lnTo>
                <a:lnTo>
                  <a:pt x="21058" y="76021"/>
                </a:lnTo>
                <a:lnTo>
                  <a:pt x="21257" y="75420"/>
                </a:lnTo>
                <a:close/>
              </a:path>
              <a:path w="59055" h="78739">
                <a:moveTo>
                  <a:pt x="14438" y="33520"/>
                </a:moveTo>
                <a:lnTo>
                  <a:pt x="13230" y="34120"/>
                </a:lnTo>
                <a:lnTo>
                  <a:pt x="12751" y="36513"/>
                </a:lnTo>
                <a:lnTo>
                  <a:pt x="12716" y="43092"/>
                </a:lnTo>
                <a:lnTo>
                  <a:pt x="13838" y="50880"/>
                </a:lnTo>
                <a:lnTo>
                  <a:pt x="15637" y="59260"/>
                </a:lnTo>
                <a:lnTo>
                  <a:pt x="18043" y="66440"/>
                </a:lnTo>
                <a:lnTo>
                  <a:pt x="16844" y="67640"/>
                </a:lnTo>
                <a:lnTo>
                  <a:pt x="16245" y="69433"/>
                </a:lnTo>
                <a:lnTo>
                  <a:pt x="15037" y="71826"/>
                </a:lnTo>
                <a:lnTo>
                  <a:pt x="13230" y="73627"/>
                </a:lnTo>
                <a:lnTo>
                  <a:pt x="21954" y="73627"/>
                </a:lnTo>
                <a:lnTo>
                  <a:pt x="22856" y="71826"/>
                </a:lnTo>
                <a:lnTo>
                  <a:pt x="24063" y="70034"/>
                </a:lnTo>
                <a:lnTo>
                  <a:pt x="25870" y="68241"/>
                </a:lnTo>
                <a:lnTo>
                  <a:pt x="36095" y="68241"/>
                </a:lnTo>
                <a:lnTo>
                  <a:pt x="43315" y="65839"/>
                </a:lnTo>
                <a:lnTo>
                  <a:pt x="45566" y="64047"/>
                </a:lnTo>
                <a:lnTo>
                  <a:pt x="31283" y="64047"/>
                </a:lnTo>
                <a:lnTo>
                  <a:pt x="26470" y="62846"/>
                </a:lnTo>
                <a:lnTo>
                  <a:pt x="27325" y="59861"/>
                </a:lnTo>
                <a:lnTo>
                  <a:pt x="21058" y="59861"/>
                </a:lnTo>
                <a:lnTo>
                  <a:pt x="18651" y="55667"/>
                </a:lnTo>
                <a:lnTo>
                  <a:pt x="16844" y="49079"/>
                </a:lnTo>
                <a:lnTo>
                  <a:pt x="15746" y="43092"/>
                </a:lnTo>
                <a:lnTo>
                  <a:pt x="15637" y="37114"/>
                </a:lnTo>
                <a:lnTo>
                  <a:pt x="15037" y="34120"/>
                </a:lnTo>
                <a:lnTo>
                  <a:pt x="14438" y="33520"/>
                </a:lnTo>
                <a:close/>
              </a:path>
              <a:path w="59055" h="78739">
                <a:moveTo>
                  <a:pt x="36095" y="68241"/>
                </a:moveTo>
                <a:lnTo>
                  <a:pt x="25870" y="68241"/>
                </a:lnTo>
                <a:lnTo>
                  <a:pt x="28876" y="68833"/>
                </a:lnTo>
                <a:lnTo>
                  <a:pt x="32482" y="68833"/>
                </a:lnTo>
                <a:lnTo>
                  <a:pt x="36095" y="68241"/>
                </a:lnTo>
                <a:close/>
              </a:path>
              <a:path w="59055" h="78739">
                <a:moveTo>
                  <a:pt x="51133" y="54466"/>
                </a:moveTo>
                <a:lnTo>
                  <a:pt x="49926" y="55066"/>
                </a:lnTo>
                <a:lnTo>
                  <a:pt x="46320" y="59861"/>
                </a:lnTo>
                <a:lnTo>
                  <a:pt x="43914" y="61653"/>
                </a:lnTo>
                <a:lnTo>
                  <a:pt x="40908" y="62846"/>
                </a:lnTo>
                <a:lnTo>
                  <a:pt x="34888" y="64047"/>
                </a:lnTo>
                <a:lnTo>
                  <a:pt x="45566" y="64047"/>
                </a:lnTo>
                <a:lnTo>
                  <a:pt x="46320" y="63446"/>
                </a:lnTo>
                <a:lnTo>
                  <a:pt x="48727" y="60453"/>
                </a:lnTo>
                <a:lnTo>
                  <a:pt x="50534" y="57459"/>
                </a:lnTo>
                <a:lnTo>
                  <a:pt x="51133" y="55066"/>
                </a:lnTo>
                <a:lnTo>
                  <a:pt x="51133" y="54466"/>
                </a:lnTo>
                <a:close/>
              </a:path>
              <a:path w="59055" h="78739">
                <a:moveTo>
                  <a:pt x="31283" y="8980"/>
                </a:moveTo>
                <a:lnTo>
                  <a:pt x="30683" y="8980"/>
                </a:lnTo>
                <a:lnTo>
                  <a:pt x="28876" y="10172"/>
                </a:lnTo>
                <a:lnTo>
                  <a:pt x="25870" y="16760"/>
                </a:lnTo>
                <a:lnTo>
                  <a:pt x="24663" y="25140"/>
                </a:lnTo>
                <a:lnTo>
                  <a:pt x="25870" y="34120"/>
                </a:lnTo>
                <a:lnTo>
                  <a:pt x="28876" y="43092"/>
                </a:lnTo>
                <a:lnTo>
                  <a:pt x="27669" y="46686"/>
                </a:lnTo>
                <a:lnTo>
                  <a:pt x="25870" y="51481"/>
                </a:lnTo>
                <a:lnTo>
                  <a:pt x="23464" y="56267"/>
                </a:lnTo>
                <a:lnTo>
                  <a:pt x="21058" y="59861"/>
                </a:lnTo>
                <a:lnTo>
                  <a:pt x="27325" y="59861"/>
                </a:lnTo>
                <a:lnTo>
                  <a:pt x="27669" y="58660"/>
                </a:lnTo>
                <a:lnTo>
                  <a:pt x="30075" y="52673"/>
                </a:lnTo>
                <a:lnTo>
                  <a:pt x="33689" y="46686"/>
                </a:lnTo>
                <a:lnTo>
                  <a:pt x="36095" y="41900"/>
                </a:lnTo>
                <a:lnTo>
                  <a:pt x="37902" y="41900"/>
                </a:lnTo>
                <a:lnTo>
                  <a:pt x="40309" y="41299"/>
                </a:lnTo>
                <a:lnTo>
                  <a:pt x="43315" y="40107"/>
                </a:lnTo>
                <a:lnTo>
                  <a:pt x="46920" y="38906"/>
                </a:lnTo>
                <a:lnTo>
                  <a:pt x="49926" y="37114"/>
                </a:lnTo>
                <a:lnTo>
                  <a:pt x="36695" y="37114"/>
                </a:lnTo>
                <a:lnTo>
                  <a:pt x="37420" y="35913"/>
                </a:lnTo>
                <a:lnTo>
                  <a:pt x="31882" y="35913"/>
                </a:lnTo>
                <a:lnTo>
                  <a:pt x="30075" y="31727"/>
                </a:lnTo>
                <a:lnTo>
                  <a:pt x="28995" y="26332"/>
                </a:lnTo>
                <a:lnTo>
                  <a:pt x="28926" y="25140"/>
                </a:lnTo>
                <a:lnTo>
                  <a:pt x="29476" y="18552"/>
                </a:lnTo>
                <a:lnTo>
                  <a:pt x="31283" y="11373"/>
                </a:lnTo>
                <a:lnTo>
                  <a:pt x="31882" y="9572"/>
                </a:lnTo>
                <a:lnTo>
                  <a:pt x="31283" y="8980"/>
                </a:lnTo>
                <a:close/>
              </a:path>
              <a:path w="59055" h="78739">
                <a:moveTo>
                  <a:pt x="58952" y="25140"/>
                </a:moveTo>
                <a:lnTo>
                  <a:pt x="57753" y="25740"/>
                </a:lnTo>
                <a:lnTo>
                  <a:pt x="55347" y="28133"/>
                </a:lnTo>
                <a:lnTo>
                  <a:pt x="53540" y="29326"/>
                </a:lnTo>
                <a:lnTo>
                  <a:pt x="51733" y="31127"/>
                </a:lnTo>
                <a:lnTo>
                  <a:pt x="48727" y="32919"/>
                </a:lnTo>
                <a:lnTo>
                  <a:pt x="39701" y="36513"/>
                </a:lnTo>
                <a:lnTo>
                  <a:pt x="36695" y="37114"/>
                </a:lnTo>
                <a:lnTo>
                  <a:pt x="49926" y="37114"/>
                </a:lnTo>
                <a:lnTo>
                  <a:pt x="52940" y="34712"/>
                </a:lnTo>
                <a:lnTo>
                  <a:pt x="55946" y="31727"/>
                </a:lnTo>
                <a:lnTo>
                  <a:pt x="58352" y="28133"/>
                </a:lnTo>
                <a:lnTo>
                  <a:pt x="58952" y="26332"/>
                </a:lnTo>
                <a:lnTo>
                  <a:pt x="58952" y="25140"/>
                </a:lnTo>
                <a:close/>
              </a:path>
              <a:path w="59055" h="78739">
                <a:moveTo>
                  <a:pt x="52940" y="0"/>
                </a:moveTo>
                <a:lnTo>
                  <a:pt x="39701" y="22146"/>
                </a:lnTo>
                <a:lnTo>
                  <a:pt x="37902" y="26332"/>
                </a:lnTo>
                <a:lnTo>
                  <a:pt x="35496" y="31127"/>
                </a:lnTo>
                <a:lnTo>
                  <a:pt x="31882" y="35913"/>
                </a:lnTo>
                <a:lnTo>
                  <a:pt x="37420" y="35913"/>
                </a:lnTo>
                <a:lnTo>
                  <a:pt x="38502" y="34120"/>
                </a:lnTo>
                <a:lnTo>
                  <a:pt x="40309" y="29926"/>
                </a:lnTo>
                <a:lnTo>
                  <a:pt x="41508" y="25140"/>
                </a:lnTo>
                <a:lnTo>
                  <a:pt x="42107" y="20946"/>
                </a:lnTo>
                <a:lnTo>
                  <a:pt x="42715" y="17360"/>
                </a:lnTo>
                <a:lnTo>
                  <a:pt x="45121" y="12565"/>
                </a:lnTo>
                <a:lnTo>
                  <a:pt x="48727" y="7779"/>
                </a:lnTo>
                <a:lnTo>
                  <a:pt x="52940" y="2393"/>
                </a:lnTo>
                <a:lnTo>
                  <a:pt x="53540" y="600"/>
                </a:lnTo>
                <a:lnTo>
                  <a:pt x="52940" y="0"/>
                </a:lnTo>
                <a:close/>
              </a:path>
            </a:pathLst>
          </a:custGeom>
          <a:solidFill>
            <a:srgbClr val="B9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2593400" y="4777756"/>
            <a:ext cx="94615" cy="43180"/>
          </a:xfrm>
          <a:custGeom>
            <a:avLst/>
            <a:gdLst/>
            <a:ahLst/>
            <a:cxnLst/>
            <a:rect l="l" t="t" r="r" b="b"/>
            <a:pathLst>
              <a:path w="94614" h="43179">
                <a:moveTo>
                  <a:pt x="61961" y="20946"/>
                </a:moveTo>
                <a:lnTo>
                  <a:pt x="39701" y="20946"/>
                </a:lnTo>
                <a:lnTo>
                  <a:pt x="45113" y="21546"/>
                </a:lnTo>
                <a:lnTo>
                  <a:pt x="49326" y="22738"/>
                </a:lnTo>
                <a:lnTo>
                  <a:pt x="52940" y="23939"/>
                </a:lnTo>
                <a:lnTo>
                  <a:pt x="54139" y="28725"/>
                </a:lnTo>
                <a:lnTo>
                  <a:pt x="57745" y="33520"/>
                </a:lnTo>
                <a:lnTo>
                  <a:pt x="62557" y="38306"/>
                </a:lnTo>
                <a:lnTo>
                  <a:pt x="67978" y="41900"/>
                </a:lnTo>
                <a:lnTo>
                  <a:pt x="72183" y="43092"/>
                </a:lnTo>
                <a:lnTo>
                  <a:pt x="75197" y="43092"/>
                </a:lnTo>
                <a:lnTo>
                  <a:pt x="75797" y="42492"/>
                </a:lnTo>
                <a:lnTo>
                  <a:pt x="73990" y="40699"/>
                </a:lnTo>
                <a:lnTo>
                  <a:pt x="67978" y="37105"/>
                </a:lnTo>
                <a:lnTo>
                  <a:pt x="63165" y="32919"/>
                </a:lnTo>
                <a:lnTo>
                  <a:pt x="59551" y="29326"/>
                </a:lnTo>
                <a:lnTo>
                  <a:pt x="58352" y="25732"/>
                </a:lnTo>
                <a:lnTo>
                  <a:pt x="72579" y="25732"/>
                </a:lnTo>
                <a:lnTo>
                  <a:pt x="69777" y="24539"/>
                </a:lnTo>
                <a:lnTo>
                  <a:pt x="65572" y="23339"/>
                </a:lnTo>
                <a:lnTo>
                  <a:pt x="63165" y="22146"/>
                </a:lnTo>
                <a:lnTo>
                  <a:pt x="61358" y="21546"/>
                </a:lnTo>
                <a:lnTo>
                  <a:pt x="61961" y="20946"/>
                </a:lnTo>
                <a:close/>
              </a:path>
              <a:path w="94614" h="43179">
                <a:moveTo>
                  <a:pt x="48127" y="0"/>
                </a:moveTo>
                <a:lnTo>
                  <a:pt x="45721" y="0"/>
                </a:lnTo>
                <a:lnTo>
                  <a:pt x="43914" y="592"/>
                </a:lnTo>
                <a:lnTo>
                  <a:pt x="41508" y="1792"/>
                </a:lnTo>
                <a:lnTo>
                  <a:pt x="38502" y="3585"/>
                </a:lnTo>
                <a:lnTo>
                  <a:pt x="36095" y="5386"/>
                </a:lnTo>
                <a:lnTo>
                  <a:pt x="33081" y="7779"/>
                </a:lnTo>
                <a:lnTo>
                  <a:pt x="30675" y="9572"/>
                </a:lnTo>
                <a:lnTo>
                  <a:pt x="27669" y="12565"/>
                </a:lnTo>
                <a:lnTo>
                  <a:pt x="2406" y="12565"/>
                </a:lnTo>
                <a:lnTo>
                  <a:pt x="0" y="13166"/>
                </a:lnTo>
                <a:lnTo>
                  <a:pt x="599" y="13766"/>
                </a:lnTo>
                <a:lnTo>
                  <a:pt x="599" y="16159"/>
                </a:lnTo>
                <a:lnTo>
                  <a:pt x="12031" y="16159"/>
                </a:lnTo>
                <a:lnTo>
                  <a:pt x="20450" y="17352"/>
                </a:lnTo>
                <a:lnTo>
                  <a:pt x="23456" y="18552"/>
                </a:lnTo>
                <a:lnTo>
                  <a:pt x="25862" y="19153"/>
                </a:lnTo>
                <a:lnTo>
                  <a:pt x="27669" y="20345"/>
                </a:lnTo>
                <a:lnTo>
                  <a:pt x="29476" y="23939"/>
                </a:lnTo>
                <a:lnTo>
                  <a:pt x="31882" y="29326"/>
                </a:lnTo>
                <a:lnTo>
                  <a:pt x="36095" y="34712"/>
                </a:lnTo>
                <a:lnTo>
                  <a:pt x="41508" y="38906"/>
                </a:lnTo>
                <a:lnTo>
                  <a:pt x="44514" y="39507"/>
                </a:lnTo>
                <a:lnTo>
                  <a:pt x="45113" y="38906"/>
                </a:lnTo>
                <a:lnTo>
                  <a:pt x="44514" y="37706"/>
                </a:lnTo>
                <a:lnTo>
                  <a:pt x="42107" y="35313"/>
                </a:lnTo>
                <a:lnTo>
                  <a:pt x="39101" y="31719"/>
                </a:lnTo>
                <a:lnTo>
                  <a:pt x="37294" y="28133"/>
                </a:lnTo>
                <a:lnTo>
                  <a:pt x="36095" y="23939"/>
                </a:lnTo>
                <a:lnTo>
                  <a:pt x="35488" y="20946"/>
                </a:lnTo>
                <a:lnTo>
                  <a:pt x="61961" y="20946"/>
                </a:lnTo>
                <a:lnTo>
                  <a:pt x="64364" y="18552"/>
                </a:lnTo>
                <a:lnTo>
                  <a:pt x="54739" y="18552"/>
                </a:lnTo>
                <a:lnTo>
                  <a:pt x="48727" y="17352"/>
                </a:lnTo>
                <a:lnTo>
                  <a:pt x="45721" y="17352"/>
                </a:lnTo>
                <a:lnTo>
                  <a:pt x="43315" y="16760"/>
                </a:lnTo>
                <a:lnTo>
                  <a:pt x="37894" y="16760"/>
                </a:lnTo>
                <a:lnTo>
                  <a:pt x="37294" y="13166"/>
                </a:lnTo>
                <a:lnTo>
                  <a:pt x="38502" y="8972"/>
                </a:lnTo>
                <a:lnTo>
                  <a:pt x="41508" y="5386"/>
                </a:lnTo>
                <a:lnTo>
                  <a:pt x="45721" y="2985"/>
                </a:lnTo>
                <a:lnTo>
                  <a:pt x="48727" y="1192"/>
                </a:lnTo>
                <a:lnTo>
                  <a:pt x="49326" y="592"/>
                </a:lnTo>
                <a:lnTo>
                  <a:pt x="48127" y="0"/>
                </a:lnTo>
                <a:close/>
              </a:path>
              <a:path w="94614" h="43179">
                <a:moveTo>
                  <a:pt x="72579" y="25732"/>
                </a:moveTo>
                <a:lnTo>
                  <a:pt x="58352" y="25732"/>
                </a:lnTo>
                <a:lnTo>
                  <a:pt x="61958" y="27533"/>
                </a:lnTo>
                <a:lnTo>
                  <a:pt x="66771" y="29326"/>
                </a:lnTo>
                <a:lnTo>
                  <a:pt x="71583" y="29926"/>
                </a:lnTo>
                <a:lnTo>
                  <a:pt x="76996" y="31127"/>
                </a:lnTo>
                <a:lnTo>
                  <a:pt x="81809" y="31719"/>
                </a:lnTo>
                <a:lnTo>
                  <a:pt x="86022" y="32319"/>
                </a:lnTo>
                <a:lnTo>
                  <a:pt x="89636" y="32919"/>
                </a:lnTo>
                <a:lnTo>
                  <a:pt x="93840" y="32919"/>
                </a:lnTo>
                <a:lnTo>
                  <a:pt x="94448" y="31719"/>
                </a:lnTo>
                <a:lnTo>
                  <a:pt x="92641" y="30526"/>
                </a:lnTo>
                <a:lnTo>
                  <a:pt x="90235" y="29926"/>
                </a:lnTo>
                <a:lnTo>
                  <a:pt x="83016" y="28725"/>
                </a:lnTo>
                <a:lnTo>
                  <a:pt x="78203" y="27533"/>
                </a:lnTo>
                <a:lnTo>
                  <a:pt x="73990" y="26332"/>
                </a:lnTo>
                <a:lnTo>
                  <a:pt x="72579" y="25732"/>
                </a:lnTo>
                <a:close/>
              </a:path>
              <a:path w="94614" h="43179">
                <a:moveTo>
                  <a:pt x="72183" y="11373"/>
                </a:moveTo>
                <a:lnTo>
                  <a:pt x="68578" y="11373"/>
                </a:lnTo>
                <a:lnTo>
                  <a:pt x="63765" y="13166"/>
                </a:lnTo>
                <a:lnTo>
                  <a:pt x="59551" y="15559"/>
                </a:lnTo>
                <a:lnTo>
                  <a:pt x="57145" y="18552"/>
                </a:lnTo>
                <a:lnTo>
                  <a:pt x="64364" y="18552"/>
                </a:lnTo>
                <a:lnTo>
                  <a:pt x="67370" y="16760"/>
                </a:lnTo>
                <a:lnTo>
                  <a:pt x="70384" y="15559"/>
                </a:lnTo>
                <a:lnTo>
                  <a:pt x="73390" y="14959"/>
                </a:lnTo>
                <a:lnTo>
                  <a:pt x="75797" y="14358"/>
                </a:lnTo>
                <a:lnTo>
                  <a:pt x="76396" y="13766"/>
                </a:lnTo>
                <a:lnTo>
                  <a:pt x="75197" y="12565"/>
                </a:lnTo>
                <a:lnTo>
                  <a:pt x="72183" y="11373"/>
                </a:lnTo>
                <a:close/>
              </a:path>
            </a:pathLst>
          </a:custGeom>
          <a:solidFill>
            <a:srgbClr val="B9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2583774" y="4816063"/>
            <a:ext cx="77470" cy="87630"/>
          </a:xfrm>
          <a:custGeom>
            <a:avLst/>
            <a:gdLst/>
            <a:ahLst/>
            <a:cxnLst/>
            <a:rect l="l" t="t" r="r" b="b"/>
            <a:pathLst>
              <a:path w="77469" h="87629">
                <a:moveTo>
                  <a:pt x="48121" y="39507"/>
                </a:moveTo>
                <a:lnTo>
                  <a:pt x="41508" y="39507"/>
                </a:lnTo>
                <a:lnTo>
                  <a:pt x="48727" y="46686"/>
                </a:lnTo>
                <a:lnTo>
                  <a:pt x="52940" y="53273"/>
                </a:lnTo>
                <a:lnTo>
                  <a:pt x="58352" y="59861"/>
                </a:lnTo>
                <a:lnTo>
                  <a:pt x="63165" y="67040"/>
                </a:lnTo>
                <a:lnTo>
                  <a:pt x="67978" y="73627"/>
                </a:lnTo>
                <a:lnTo>
                  <a:pt x="71583" y="79614"/>
                </a:lnTo>
                <a:lnTo>
                  <a:pt x="73990" y="83800"/>
                </a:lnTo>
                <a:lnTo>
                  <a:pt x="75797" y="86794"/>
                </a:lnTo>
                <a:lnTo>
                  <a:pt x="76996" y="87394"/>
                </a:lnTo>
                <a:lnTo>
                  <a:pt x="76996" y="85601"/>
                </a:lnTo>
                <a:lnTo>
                  <a:pt x="76396" y="82608"/>
                </a:lnTo>
                <a:lnTo>
                  <a:pt x="74589" y="79014"/>
                </a:lnTo>
                <a:lnTo>
                  <a:pt x="71583" y="73627"/>
                </a:lnTo>
                <a:lnTo>
                  <a:pt x="63165" y="59260"/>
                </a:lnTo>
                <a:lnTo>
                  <a:pt x="57753" y="52073"/>
                </a:lnTo>
                <a:lnTo>
                  <a:pt x="53540" y="45494"/>
                </a:lnTo>
                <a:lnTo>
                  <a:pt x="49326" y="40707"/>
                </a:lnTo>
                <a:lnTo>
                  <a:pt x="48121" y="39507"/>
                </a:lnTo>
                <a:close/>
              </a:path>
              <a:path w="77469" h="87629">
                <a:moveTo>
                  <a:pt x="28062" y="17960"/>
                </a:moveTo>
                <a:lnTo>
                  <a:pt x="19251" y="17960"/>
                </a:lnTo>
                <a:lnTo>
                  <a:pt x="20450" y="18552"/>
                </a:lnTo>
                <a:lnTo>
                  <a:pt x="21058" y="19753"/>
                </a:lnTo>
                <a:lnTo>
                  <a:pt x="22257" y="21546"/>
                </a:lnTo>
                <a:lnTo>
                  <a:pt x="25262" y="24539"/>
                </a:lnTo>
                <a:lnTo>
                  <a:pt x="32482" y="32919"/>
                </a:lnTo>
                <a:lnTo>
                  <a:pt x="34888" y="35913"/>
                </a:lnTo>
                <a:lnTo>
                  <a:pt x="33604" y="43693"/>
                </a:lnTo>
                <a:lnTo>
                  <a:pt x="32655" y="50280"/>
                </a:lnTo>
                <a:lnTo>
                  <a:pt x="32574" y="52073"/>
                </a:lnTo>
                <a:lnTo>
                  <a:pt x="33689" y="59260"/>
                </a:lnTo>
                <a:lnTo>
                  <a:pt x="38502" y="65848"/>
                </a:lnTo>
                <a:lnTo>
                  <a:pt x="37294" y="58060"/>
                </a:lnTo>
                <a:lnTo>
                  <a:pt x="37294" y="50280"/>
                </a:lnTo>
                <a:lnTo>
                  <a:pt x="38502" y="43693"/>
                </a:lnTo>
                <a:lnTo>
                  <a:pt x="41508" y="39507"/>
                </a:lnTo>
                <a:lnTo>
                  <a:pt x="48121" y="39507"/>
                </a:lnTo>
                <a:lnTo>
                  <a:pt x="46320" y="37714"/>
                </a:lnTo>
                <a:lnTo>
                  <a:pt x="48127" y="36513"/>
                </a:lnTo>
                <a:lnTo>
                  <a:pt x="50534" y="34721"/>
                </a:lnTo>
                <a:lnTo>
                  <a:pt x="55347" y="33520"/>
                </a:lnTo>
                <a:lnTo>
                  <a:pt x="57145" y="32919"/>
                </a:lnTo>
                <a:lnTo>
                  <a:pt x="67373" y="32919"/>
                </a:lnTo>
                <a:lnTo>
                  <a:pt x="66771" y="32319"/>
                </a:lnTo>
                <a:lnTo>
                  <a:pt x="42107" y="32319"/>
                </a:lnTo>
                <a:lnTo>
                  <a:pt x="37894" y="28734"/>
                </a:lnTo>
                <a:lnTo>
                  <a:pt x="33689" y="24539"/>
                </a:lnTo>
                <a:lnTo>
                  <a:pt x="29476" y="20954"/>
                </a:lnTo>
                <a:lnTo>
                  <a:pt x="27069" y="18552"/>
                </a:lnTo>
                <a:lnTo>
                  <a:pt x="28062" y="17960"/>
                </a:lnTo>
                <a:close/>
              </a:path>
              <a:path w="77469" h="87629">
                <a:moveTo>
                  <a:pt x="2406" y="0"/>
                </a:moveTo>
                <a:lnTo>
                  <a:pt x="0" y="0"/>
                </a:lnTo>
                <a:lnTo>
                  <a:pt x="3005" y="2393"/>
                </a:lnTo>
                <a:lnTo>
                  <a:pt x="6619" y="6587"/>
                </a:lnTo>
                <a:lnTo>
                  <a:pt x="10225" y="11373"/>
                </a:lnTo>
                <a:lnTo>
                  <a:pt x="12631" y="13766"/>
                </a:lnTo>
                <a:lnTo>
                  <a:pt x="10989" y="19753"/>
                </a:lnTo>
                <a:lnTo>
                  <a:pt x="10862" y="30526"/>
                </a:lnTo>
                <a:lnTo>
                  <a:pt x="11432" y="39507"/>
                </a:lnTo>
                <a:lnTo>
                  <a:pt x="14438" y="46094"/>
                </a:lnTo>
                <a:lnTo>
                  <a:pt x="13931" y="39507"/>
                </a:lnTo>
                <a:lnTo>
                  <a:pt x="14023" y="35913"/>
                </a:lnTo>
                <a:lnTo>
                  <a:pt x="14438" y="30526"/>
                </a:lnTo>
                <a:lnTo>
                  <a:pt x="15637" y="23347"/>
                </a:lnTo>
                <a:lnTo>
                  <a:pt x="18043" y="19153"/>
                </a:lnTo>
                <a:lnTo>
                  <a:pt x="19251" y="17960"/>
                </a:lnTo>
                <a:lnTo>
                  <a:pt x="28062" y="17960"/>
                </a:lnTo>
                <a:lnTo>
                  <a:pt x="30075" y="16760"/>
                </a:lnTo>
                <a:lnTo>
                  <a:pt x="34289" y="16159"/>
                </a:lnTo>
                <a:lnTo>
                  <a:pt x="39101" y="15559"/>
                </a:lnTo>
                <a:lnTo>
                  <a:pt x="45113" y="15559"/>
                </a:lnTo>
                <a:lnTo>
                  <a:pt x="44514" y="14967"/>
                </a:lnTo>
                <a:lnTo>
                  <a:pt x="42107" y="14367"/>
                </a:lnTo>
                <a:lnTo>
                  <a:pt x="40300" y="14367"/>
                </a:lnTo>
                <a:lnTo>
                  <a:pt x="37894" y="13766"/>
                </a:lnTo>
                <a:lnTo>
                  <a:pt x="34888" y="13166"/>
                </a:lnTo>
                <a:lnTo>
                  <a:pt x="31882" y="13166"/>
                </a:lnTo>
                <a:lnTo>
                  <a:pt x="28876" y="12565"/>
                </a:lnTo>
                <a:lnTo>
                  <a:pt x="21657" y="12565"/>
                </a:lnTo>
                <a:lnTo>
                  <a:pt x="19251" y="11973"/>
                </a:lnTo>
                <a:lnTo>
                  <a:pt x="16245" y="10172"/>
                </a:lnTo>
                <a:lnTo>
                  <a:pt x="7219" y="2993"/>
                </a:lnTo>
                <a:lnTo>
                  <a:pt x="4812" y="1200"/>
                </a:lnTo>
                <a:lnTo>
                  <a:pt x="2406" y="0"/>
                </a:lnTo>
                <a:close/>
              </a:path>
              <a:path w="77469" h="87629">
                <a:moveTo>
                  <a:pt x="67373" y="32919"/>
                </a:moveTo>
                <a:lnTo>
                  <a:pt x="59551" y="32919"/>
                </a:lnTo>
                <a:lnTo>
                  <a:pt x="61958" y="33520"/>
                </a:lnTo>
                <a:lnTo>
                  <a:pt x="67978" y="36513"/>
                </a:lnTo>
                <a:lnTo>
                  <a:pt x="69777" y="37114"/>
                </a:lnTo>
                <a:lnTo>
                  <a:pt x="69777" y="36513"/>
                </a:lnTo>
                <a:lnTo>
                  <a:pt x="68578" y="34120"/>
                </a:lnTo>
                <a:lnTo>
                  <a:pt x="67373" y="32919"/>
                </a:lnTo>
                <a:close/>
              </a:path>
              <a:path w="77469" h="87629">
                <a:moveTo>
                  <a:pt x="56546" y="29334"/>
                </a:moveTo>
                <a:lnTo>
                  <a:pt x="52332" y="29334"/>
                </a:lnTo>
                <a:lnTo>
                  <a:pt x="48127" y="29926"/>
                </a:lnTo>
                <a:lnTo>
                  <a:pt x="45113" y="30526"/>
                </a:lnTo>
                <a:lnTo>
                  <a:pt x="42107" y="32319"/>
                </a:lnTo>
                <a:lnTo>
                  <a:pt x="66771" y="32319"/>
                </a:lnTo>
                <a:lnTo>
                  <a:pt x="63765" y="31127"/>
                </a:lnTo>
                <a:lnTo>
                  <a:pt x="60159" y="29926"/>
                </a:lnTo>
                <a:lnTo>
                  <a:pt x="56546" y="29334"/>
                </a:lnTo>
                <a:close/>
              </a:path>
              <a:path w="77469" h="87629">
                <a:moveTo>
                  <a:pt x="45113" y="15559"/>
                </a:moveTo>
                <a:lnTo>
                  <a:pt x="39101" y="15559"/>
                </a:lnTo>
                <a:lnTo>
                  <a:pt x="43315" y="16159"/>
                </a:lnTo>
                <a:lnTo>
                  <a:pt x="45113" y="16760"/>
                </a:lnTo>
                <a:lnTo>
                  <a:pt x="45721" y="16159"/>
                </a:lnTo>
                <a:lnTo>
                  <a:pt x="45113" y="15559"/>
                </a:lnTo>
                <a:close/>
              </a:path>
            </a:pathLst>
          </a:custGeom>
          <a:solidFill>
            <a:srgbClr val="B9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2517601" y="4823842"/>
            <a:ext cx="57785" cy="101600"/>
          </a:xfrm>
          <a:custGeom>
            <a:avLst/>
            <a:gdLst/>
            <a:ahLst/>
            <a:cxnLst/>
            <a:rect l="l" t="t" r="r" b="b"/>
            <a:pathLst>
              <a:path w="57785" h="101600">
                <a:moveTo>
                  <a:pt x="27070" y="68841"/>
                </a:moveTo>
                <a:lnTo>
                  <a:pt x="22257" y="68841"/>
                </a:lnTo>
                <a:lnTo>
                  <a:pt x="21658" y="71835"/>
                </a:lnTo>
                <a:lnTo>
                  <a:pt x="20451" y="75420"/>
                </a:lnTo>
                <a:lnTo>
                  <a:pt x="18652" y="79614"/>
                </a:lnTo>
                <a:lnTo>
                  <a:pt x="16246" y="84401"/>
                </a:lnTo>
                <a:lnTo>
                  <a:pt x="12632" y="88595"/>
                </a:lnTo>
                <a:lnTo>
                  <a:pt x="9626" y="92781"/>
                </a:lnTo>
                <a:lnTo>
                  <a:pt x="6012" y="95774"/>
                </a:lnTo>
                <a:lnTo>
                  <a:pt x="601" y="99368"/>
                </a:lnTo>
                <a:lnTo>
                  <a:pt x="0" y="100560"/>
                </a:lnTo>
                <a:lnTo>
                  <a:pt x="601" y="101161"/>
                </a:lnTo>
                <a:lnTo>
                  <a:pt x="3007" y="100560"/>
                </a:lnTo>
                <a:lnTo>
                  <a:pt x="5413" y="99368"/>
                </a:lnTo>
                <a:lnTo>
                  <a:pt x="25263" y="74828"/>
                </a:lnTo>
                <a:lnTo>
                  <a:pt x="27070" y="68841"/>
                </a:lnTo>
                <a:close/>
              </a:path>
              <a:path w="57785" h="101600">
                <a:moveTo>
                  <a:pt x="35614" y="68841"/>
                </a:moveTo>
                <a:lnTo>
                  <a:pt x="27070" y="68841"/>
                </a:lnTo>
                <a:lnTo>
                  <a:pt x="31283" y="70034"/>
                </a:lnTo>
                <a:lnTo>
                  <a:pt x="34889" y="73027"/>
                </a:lnTo>
                <a:lnTo>
                  <a:pt x="37295" y="77221"/>
                </a:lnTo>
                <a:lnTo>
                  <a:pt x="37295" y="80815"/>
                </a:lnTo>
                <a:lnTo>
                  <a:pt x="36096" y="84401"/>
                </a:lnTo>
                <a:lnTo>
                  <a:pt x="36096" y="86794"/>
                </a:lnTo>
                <a:lnTo>
                  <a:pt x="36696" y="87394"/>
                </a:lnTo>
                <a:lnTo>
                  <a:pt x="38503" y="85601"/>
                </a:lnTo>
                <a:lnTo>
                  <a:pt x="40909" y="82007"/>
                </a:lnTo>
                <a:lnTo>
                  <a:pt x="40909" y="80215"/>
                </a:lnTo>
                <a:lnTo>
                  <a:pt x="40301" y="77822"/>
                </a:lnTo>
                <a:lnTo>
                  <a:pt x="38503" y="73627"/>
                </a:lnTo>
                <a:lnTo>
                  <a:pt x="36096" y="69442"/>
                </a:lnTo>
                <a:lnTo>
                  <a:pt x="35614" y="68841"/>
                </a:lnTo>
                <a:close/>
              </a:path>
              <a:path w="57785" h="101600">
                <a:moveTo>
                  <a:pt x="34889" y="46694"/>
                </a:moveTo>
                <a:lnTo>
                  <a:pt x="28269" y="46694"/>
                </a:lnTo>
                <a:lnTo>
                  <a:pt x="28269" y="52673"/>
                </a:lnTo>
                <a:lnTo>
                  <a:pt x="27070" y="57468"/>
                </a:lnTo>
                <a:lnTo>
                  <a:pt x="25863" y="61653"/>
                </a:lnTo>
                <a:lnTo>
                  <a:pt x="24064" y="64647"/>
                </a:lnTo>
                <a:lnTo>
                  <a:pt x="16845" y="67040"/>
                </a:lnTo>
                <a:lnTo>
                  <a:pt x="10825" y="70634"/>
                </a:lnTo>
                <a:lnTo>
                  <a:pt x="8419" y="73027"/>
                </a:lnTo>
                <a:lnTo>
                  <a:pt x="6620" y="75420"/>
                </a:lnTo>
                <a:lnTo>
                  <a:pt x="5413" y="78414"/>
                </a:lnTo>
                <a:lnTo>
                  <a:pt x="4813" y="81407"/>
                </a:lnTo>
                <a:lnTo>
                  <a:pt x="9026" y="77221"/>
                </a:lnTo>
                <a:lnTo>
                  <a:pt x="13839" y="73027"/>
                </a:lnTo>
                <a:lnTo>
                  <a:pt x="18652" y="70034"/>
                </a:lnTo>
                <a:lnTo>
                  <a:pt x="22257" y="68841"/>
                </a:lnTo>
                <a:lnTo>
                  <a:pt x="35614" y="68841"/>
                </a:lnTo>
                <a:lnTo>
                  <a:pt x="33690" y="66448"/>
                </a:lnTo>
                <a:lnTo>
                  <a:pt x="31883" y="64647"/>
                </a:lnTo>
                <a:lnTo>
                  <a:pt x="33082" y="59861"/>
                </a:lnTo>
                <a:lnTo>
                  <a:pt x="33690" y="54474"/>
                </a:lnTo>
                <a:lnTo>
                  <a:pt x="34889" y="49088"/>
                </a:lnTo>
                <a:lnTo>
                  <a:pt x="34889" y="46694"/>
                </a:lnTo>
                <a:close/>
              </a:path>
              <a:path w="57785" h="101600">
                <a:moveTo>
                  <a:pt x="46690" y="43701"/>
                </a:moveTo>
                <a:lnTo>
                  <a:pt x="36096" y="43701"/>
                </a:lnTo>
                <a:lnTo>
                  <a:pt x="37895" y="44293"/>
                </a:lnTo>
                <a:lnTo>
                  <a:pt x="40909" y="45494"/>
                </a:lnTo>
                <a:lnTo>
                  <a:pt x="44514" y="47887"/>
                </a:lnTo>
                <a:lnTo>
                  <a:pt x="47520" y="50880"/>
                </a:lnTo>
                <a:lnTo>
                  <a:pt x="50535" y="55667"/>
                </a:lnTo>
                <a:lnTo>
                  <a:pt x="51734" y="62254"/>
                </a:lnTo>
                <a:lnTo>
                  <a:pt x="52333" y="64647"/>
                </a:lnTo>
                <a:lnTo>
                  <a:pt x="52941" y="65247"/>
                </a:lnTo>
                <a:lnTo>
                  <a:pt x="54140" y="64647"/>
                </a:lnTo>
                <a:lnTo>
                  <a:pt x="54020" y="58660"/>
                </a:lnTo>
                <a:lnTo>
                  <a:pt x="53540" y="56267"/>
                </a:lnTo>
                <a:lnTo>
                  <a:pt x="52333" y="52081"/>
                </a:lnTo>
                <a:lnTo>
                  <a:pt x="50535" y="48487"/>
                </a:lnTo>
                <a:lnTo>
                  <a:pt x="48128" y="44893"/>
                </a:lnTo>
                <a:lnTo>
                  <a:pt x="46690" y="43701"/>
                </a:lnTo>
                <a:close/>
              </a:path>
              <a:path w="57785" h="101600">
                <a:moveTo>
                  <a:pt x="39702" y="25140"/>
                </a:moveTo>
                <a:lnTo>
                  <a:pt x="32482" y="25140"/>
                </a:lnTo>
                <a:lnTo>
                  <a:pt x="31883" y="30526"/>
                </a:lnTo>
                <a:lnTo>
                  <a:pt x="30676" y="35321"/>
                </a:lnTo>
                <a:lnTo>
                  <a:pt x="28877" y="38906"/>
                </a:lnTo>
                <a:lnTo>
                  <a:pt x="27670" y="41900"/>
                </a:lnTo>
                <a:lnTo>
                  <a:pt x="23456" y="42500"/>
                </a:lnTo>
                <a:lnTo>
                  <a:pt x="18652" y="44293"/>
                </a:lnTo>
                <a:lnTo>
                  <a:pt x="15038" y="45494"/>
                </a:lnTo>
                <a:lnTo>
                  <a:pt x="7819" y="50280"/>
                </a:lnTo>
                <a:lnTo>
                  <a:pt x="5413" y="52673"/>
                </a:lnTo>
                <a:lnTo>
                  <a:pt x="4214" y="55667"/>
                </a:lnTo>
                <a:lnTo>
                  <a:pt x="3729" y="58068"/>
                </a:lnTo>
                <a:lnTo>
                  <a:pt x="3609" y="60461"/>
                </a:lnTo>
                <a:lnTo>
                  <a:pt x="4214" y="61061"/>
                </a:lnTo>
                <a:lnTo>
                  <a:pt x="5413" y="59861"/>
                </a:lnTo>
                <a:lnTo>
                  <a:pt x="6012" y="58068"/>
                </a:lnTo>
                <a:lnTo>
                  <a:pt x="7220" y="56267"/>
                </a:lnTo>
                <a:lnTo>
                  <a:pt x="28269" y="46694"/>
                </a:lnTo>
                <a:lnTo>
                  <a:pt x="34889" y="46694"/>
                </a:lnTo>
                <a:lnTo>
                  <a:pt x="34889" y="45494"/>
                </a:lnTo>
                <a:lnTo>
                  <a:pt x="35488" y="43701"/>
                </a:lnTo>
                <a:lnTo>
                  <a:pt x="46690" y="43701"/>
                </a:lnTo>
                <a:lnTo>
                  <a:pt x="40909" y="38906"/>
                </a:lnTo>
                <a:lnTo>
                  <a:pt x="36096" y="37714"/>
                </a:lnTo>
                <a:lnTo>
                  <a:pt x="37295" y="34721"/>
                </a:lnTo>
                <a:lnTo>
                  <a:pt x="38503" y="30526"/>
                </a:lnTo>
                <a:lnTo>
                  <a:pt x="39702" y="26941"/>
                </a:lnTo>
                <a:lnTo>
                  <a:pt x="39702" y="25140"/>
                </a:lnTo>
                <a:close/>
              </a:path>
              <a:path w="57785" h="101600">
                <a:moveTo>
                  <a:pt x="51729" y="24539"/>
                </a:moveTo>
                <a:lnTo>
                  <a:pt x="39702" y="24539"/>
                </a:lnTo>
                <a:lnTo>
                  <a:pt x="44514" y="25740"/>
                </a:lnTo>
                <a:lnTo>
                  <a:pt x="49927" y="27533"/>
                </a:lnTo>
                <a:lnTo>
                  <a:pt x="53540" y="31127"/>
                </a:lnTo>
                <a:lnTo>
                  <a:pt x="55947" y="36513"/>
                </a:lnTo>
                <a:lnTo>
                  <a:pt x="56546" y="38906"/>
                </a:lnTo>
                <a:lnTo>
                  <a:pt x="57146" y="39507"/>
                </a:lnTo>
                <a:lnTo>
                  <a:pt x="57745" y="38314"/>
                </a:lnTo>
                <a:lnTo>
                  <a:pt x="57745" y="35321"/>
                </a:lnTo>
                <a:lnTo>
                  <a:pt x="55947" y="30526"/>
                </a:lnTo>
                <a:lnTo>
                  <a:pt x="52333" y="25140"/>
                </a:lnTo>
                <a:lnTo>
                  <a:pt x="51729" y="24539"/>
                </a:lnTo>
                <a:close/>
              </a:path>
              <a:path w="57785" h="101600">
                <a:moveTo>
                  <a:pt x="41509" y="0"/>
                </a:moveTo>
                <a:lnTo>
                  <a:pt x="40301" y="0"/>
                </a:lnTo>
                <a:lnTo>
                  <a:pt x="39102" y="2393"/>
                </a:lnTo>
                <a:lnTo>
                  <a:pt x="38503" y="4786"/>
                </a:lnTo>
                <a:lnTo>
                  <a:pt x="38503" y="8980"/>
                </a:lnTo>
                <a:lnTo>
                  <a:pt x="37895" y="12574"/>
                </a:lnTo>
                <a:lnTo>
                  <a:pt x="36696" y="14967"/>
                </a:lnTo>
                <a:lnTo>
                  <a:pt x="34889" y="16760"/>
                </a:lnTo>
                <a:lnTo>
                  <a:pt x="31883" y="18561"/>
                </a:lnTo>
                <a:lnTo>
                  <a:pt x="27670" y="20353"/>
                </a:lnTo>
                <a:lnTo>
                  <a:pt x="23456" y="22747"/>
                </a:lnTo>
                <a:lnTo>
                  <a:pt x="13839" y="27533"/>
                </a:lnTo>
                <a:lnTo>
                  <a:pt x="10225" y="29934"/>
                </a:lnTo>
                <a:lnTo>
                  <a:pt x="7220" y="32928"/>
                </a:lnTo>
                <a:lnTo>
                  <a:pt x="6012" y="35321"/>
                </a:lnTo>
                <a:lnTo>
                  <a:pt x="6012" y="37114"/>
                </a:lnTo>
                <a:lnTo>
                  <a:pt x="6620" y="37714"/>
                </a:lnTo>
                <a:lnTo>
                  <a:pt x="7220" y="37114"/>
                </a:lnTo>
                <a:lnTo>
                  <a:pt x="9026" y="35913"/>
                </a:lnTo>
                <a:lnTo>
                  <a:pt x="13231" y="31727"/>
                </a:lnTo>
                <a:lnTo>
                  <a:pt x="16246" y="29934"/>
                </a:lnTo>
                <a:lnTo>
                  <a:pt x="19251" y="28734"/>
                </a:lnTo>
                <a:lnTo>
                  <a:pt x="22257" y="26941"/>
                </a:lnTo>
                <a:lnTo>
                  <a:pt x="25863" y="26340"/>
                </a:lnTo>
                <a:lnTo>
                  <a:pt x="29477" y="25140"/>
                </a:lnTo>
                <a:lnTo>
                  <a:pt x="39702" y="25140"/>
                </a:lnTo>
                <a:lnTo>
                  <a:pt x="39702" y="24539"/>
                </a:lnTo>
                <a:lnTo>
                  <a:pt x="51729" y="24539"/>
                </a:lnTo>
                <a:lnTo>
                  <a:pt x="47520" y="20353"/>
                </a:lnTo>
                <a:lnTo>
                  <a:pt x="42708" y="18561"/>
                </a:lnTo>
                <a:lnTo>
                  <a:pt x="42708" y="2393"/>
                </a:lnTo>
                <a:lnTo>
                  <a:pt x="41509" y="0"/>
                </a:lnTo>
                <a:close/>
              </a:path>
            </a:pathLst>
          </a:custGeom>
          <a:solidFill>
            <a:srgbClr val="B9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2453835" y="4800494"/>
            <a:ext cx="92710" cy="52705"/>
          </a:xfrm>
          <a:custGeom>
            <a:avLst/>
            <a:gdLst/>
            <a:ahLst/>
            <a:cxnLst/>
            <a:rect l="l" t="t" r="r" b="b"/>
            <a:pathLst>
              <a:path w="92710" h="52704">
                <a:moveTo>
                  <a:pt x="44648" y="34120"/>
                </a:moveTo>
                <a:lnTo>
                  <a:pt x="38499" y="34120"/>
                </a:lnTo>
                <a:lnTo>
                  <a:pt x="40906" y="37714"/>
                </a:lnTo>
                <a:lnTo>
                  <a:pt x="41508" y="41908"/>
                </a:lnTo>
                <a:lnTo>
                  <a:pt x="40304" y="46094"/>
                </a:lnTo>
                <a:lnTo>
                  <a:pt x="37898" y="50288"/>
                </a:lnTo>
                <a:lnTo>
                  <a:pt x="36695" y="51481"/>
                </a:lnTo>
                <a:lnTo>
                  <a:pt x="36695" y="52081"/>
                </a:lnTo>
                <a:lnTo>
                  <a:pt x="38499" y="52081"/>
                </a:lnTo>
                <a:lnTo>
                  <a:pt x="40304" y="50880"/>
                </a:lnTo>
                <a:lnTo>
                  <a:pt x="42711" y="48487"/>
                </a:lnTo>
                <a:lnTo>
                  <a:pt x="44515" y="43701"/>
                </a:lnTo>
                <a:lnTo>
                  <a:pt x="44983" y="39507"/>
                </a:lnTo>
                <a:lnTo>
                  <a:pt x="44982" y="37114"/>
                </a:lnTo>
                <a:lnTo>
                  <a:pt x="44648" y="34120"/>
                </a:lnTo>
                <a:close/>
              </a:path>
              <a:path w="92710" h="52704">
                <a:moveTo>
                  <a:pt x="21656" y="23347"/>
                </a:moveTo>
                <a:lnTo>
                  <a:pt x="18047" y="23347"/>
                </a:lnTo>
                <a:lnTo>
                  <a:pt x="15038" y="23947"/>
                </a:lnTo>
                <a:lnTo>
                  <a:pt x="12633" y="24548"/>
                </a:lnTo>
                <a:lnTo>
                  <a:pt x="15038" y="24548"/>
                </a:lnTo>
                <a:lnTo>
                  <a:pt x="17445" y="25148"/>
                </a:lnTo>
                <a:lnTo>
                  <a:pt x="29476" y="27541"/>
                </a:lnTo>
                <a:lnTo>
                  <a:pt x="34289" y="29934"/>
                </a:lnTo>
                <a:lnTo>
                  <a:pt x="31281" y="32928"/>
                </a:lnTo>
                <a:lnTo>
                  <a:pt x="10226" y="41308"/>
                </a:lnTo>
                <a:lnTo>
                  <a:pt x="6617" y="41908"/>
                </a:lnTo>
                <a:lnTo>
                  <a:pt x="1203" y="41908"/>
                </a:lnTo>
                <a:lnTo>
                  <a:pt x="0" y="42500"/>
                </a:lnTo>
                <a:lnTo>
                  <a:pt x="601" y="43101"/>
                </a:lnTo>
                <a:lnTo>
                  <a:pt x="3007" y="43701"/>
                </a:lnTo>
                <a:lnTo>
                  <a:pt x="9624" y="43701"/>
                </a:lnTo>
                <a:lnTo>
                  <a:pt x="38499" y="34120"/>
                </a:lnTo>
                <a:lnTo>
                  <a:pt x="44648" y="34120"/>
                </a:lnTo>
                <a:lnTo>
                  <a:pt x="44515" y="32928"/>
                </a:lnTo>
                <a:lnTo>
                  <a:pt x="48726" y="28734"/>
                </a:lnTo>
                <a:lnTo>
                  <a:pt x="50831" y="26340"/>
                </a:lnTo>
                <a:lnTo>
                  <a:pt x="41508" y="26340"/>
                </a:lnTo>
                <a:lnTo>
                  <a:pt x="34289" y="25148"/>
                </a:lnTo>
                <a:lnTo>
                  <a:pt x="21656" y="23347"/>
                </a:lnTo>
                <a:close/>
              </a:path>
              <a:path w="92710" h="52704">
                <a:moveTo>
                  <a:pt x="68195" y="18561"/>
                </a:moveTo>
                <a:lnTo>
                  <a:pt x="61960" y="18561"/>
                </a:lnTo>
                <a:lnTo>
                  <a:pt x="64367" y="22155"/>
                </a:lnTo>
                <a:lnTo>
                  <a:pt x="65570" y="26941"/>
                </a:lnTo>
                <a:lnTo>
                  <a:pt x="65570" y="32928"/>
                </a:lnTo>
                <a:lnTo>
                  <a:pt x="64367" y="37714"/>
                </a:lnTo>
                <a:lnTo>
                  <a:pt x="63766" y="39507"/>
                </a:lnTo>
                <a:lnTo>
                  <a:pt x="64367" y="40107"/>
                </a:lnTo>
                <a:lnTo>
                  <a:pt x="65570" y="40107"/>
                </a:lnTo>
                <a:lnTo>
                  <a:pt x="66773" y="38314"/>
                </a:lnTo>
                <a:lnTo>
                  <a:pt x="68579" y="34120"/>
                </a:lnTo>
                <a:lnTo>
                  <a:pt x="69778" y="28734"/>
                </a:lnTo>
                <a:lnTo>
                  <a:pt x="69179" y="22155"/>
                </a:lnTo>
                <a:lnTo>
                  <a:pt x="68195" y="18561"/>
                </a:lnTo>
                <a:close/>
              </a:path>
              <a:path w="92710" h="52704">
                <a:moveTo>
                  <a:pt x="37898" y="8388"/>
                </a:moveTo>
                <a:lnTo>
                  <a:pt x="31882" y="9580"/>
                </a:lnTo>
                <a:lnTo>
                  <a:pt x="30078" y="10781"/>
                </a:lnTo>
                <a:lnTo>
                  <a:pt x="30679" y="11373"/>
                </a:lnTo>
                <a:lnTo>
                  <a:pt x="34289" y="11373"/>
                </a:lnTo>
                <a:lnTo>
                  <a:pt x="37898" y="11973"/>
                </a:lnTo>
                <a:lnTo>
                  <a:pt x="43312" y="13775"/>
                </a:lnTo>
                <a:lnTo>
                  <a:pt x="47523" y="16168"/>
                </a:lnTo>
                <a:lnTo>
                  <a:pt x="50531" y="17960"/>
                </a:lnTo>
                <a:lnTo>
                  <a:pt x="48726" y="20353"/>
                </a:lnTo>
                <a:lnTo>
                  <a:pt x="46320" y="22747"/>
                </a:lnTo>
                <a:lnTo>
                  <a:pt x="43312" y="25148"/>
                </a:lnTo>
                <a:lnTo>
                  <a:pt x="41508" y="26340"/>
                </a:lnTo>
                <a:lnTo>
                  <a:pt x="50831" y="26340"/>
                </a:lnTo>
                <a:lnTo>
                  <a:pt x="52937" y="23947"/>
                </a:lnTo>
                <a:lnTo>
                  <a:pt x="57148" y="20353"/>
                </a:lnTo>
                <a:lnTo>
                  <a:pt x="61960" y="18561"/>
                </a:lnTo>
                <a:lnTo>
                  <a:pt x="68195" y="18561"/>
                </a:lnTo>
                <a:lnTo>
                  <a:pt x="67375" y="15567"/>
                </a:lnTo>
                <a:lnTo>
                  <a:pt x="69179" y="13775"/>
                </a:lnTo>
                <a:lnTo>
                  <a:pt x="54742" y="13775"/>
                </a:lnTo>
                <a:lnTo>
                  <a:pt x="52937" y="12574"/>
                </a:lnTo>
                <a:lnTo>
                  <a:pt x="50531" y="10781"/>
                </a:lnTo>
                <a:lnTo>
                  <a:pt x="47523" y="10181"/>
                </a:lnTo>
                <a:lnTo>
                  <a:pt x="44515" y="8980"/>
                </a:lnTo>
                <a:lnTo>
                  <a:pt x="40906" y="8980"/>
                </a:lnTo>
                <a:lnTo>
                  <a:pt x="37898" y="8388"/>
                </a:lnTo>
                <a:close/>
              </a:path>
              <a:path w="92710" h="52704">
                <a:moveTo>
                  <a:pt x="90836" y="0"/>
                </a:moveTo>
                <a:lnTo>
                  <a:pt x="87830" y="600"/>
                </a:lnTo>
                <a:lnTo>
                  <a:pt x="84217" y="1200"/>
                </a:lnTo>
                <a:lnTo>
                  <a:pt x="82418" y="1200"/>
                </a:lnTo>
                <a:lnTo>
                  <a:pt x="79404" y="2401"/>
                </a:lnTo>
                <a:lnTo>
                  <a:pt x="75798" y="3593"/>
                </a:lnTo>
                <a:lnTo>
                  <a:pt x="71585" y="5394"/>
                </a:lnTo>
                <a:lnTo>
                  <a:pt x="66773" y="7187"/>
                </a:lnTo>
                <a:lnTo>
                  <a:pt x="62562" y="9580"/>
                </a:lnTo>
                <a:lnTo>
                  <a:pt x="58953" y="11373"/>
                </a:lnTo>
                <a:lnTo>
                  <a:pt x="55945" y="12574"/>
                </a:lnTo>
                <a:lnTo>
                  <a:pt x="54742" y="13775"/>
                </a:lnTo>
                <a:lnTo>
                  <a:pt x="69179" y="13775"/>
                </a:lnTo>
                <a:lnTo>
                  <a:pt x="72185" y="11973"/>
                </a:lnTo>
                <a:lnTo>
                  <a:pt x="75199" y="9580"/>
                </a:lnTo>
                <a:lnTo>
                  <a:pt x="83617" y="4794"/>
                </a:lnTo>
                <a:lnTo>
                  <a:pt x="87222" y="2993"/>
                </a:lnTo>
                <a:lnTo>
                  <a:pt x="90237" y="1801"/>
                </a:lnTo>
                <a:lnTo>
                  <a:pt x="92643" y="600"/>
                </a:lnTo>
                <a:lnTo>
                  <a:pt x="90836" y="0"/>
                </a:lnTo>
                <a:close/>
              </a:path>
            </a:pathLst>
          </a:custGeom>
          <a:solidFill>
            <a:srgbClr val="B9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2582566" y="4771769"/>
            <a:ext cx="8890" cy="9525"/>
          </a:xfrm>
          <a:custGeom>
            <a:avLst/>
            <a:gdLst/>
            <a:ahLst/>
            <a:cxnLst/>
            <a:rect l="l" t="t" r="r" b="b"/>
            <a:pathLst>
              <a:path w="8889" h="9525">
                <a:moveTo>
                  <a:pt x="5420" y="0"/>
                </a:moveTo>
                <a:lnTo>
                  <a:pt x="3613" y="0"/>
                </a:lnTo>
                <a:lnTo>
                  <a:pt x="1207" y="592"/>
                </a:lnTo>
                <a:lnTo>
                  <a:pt x="0" y="1192"/>
                </a:lnTo>
                <a:lnTo>
                  <a:pt x="0" y="2993"/>
                </a:lnTo>
                <a:lnTo>
                  <a:pt x="607" y="5386"/>
                </a:lnTo>
                <a:lnTo>
                  <a:pt x="1207" y="7179"/>
                </a:lnTo>
                <a:lnTo>
                  <a:pt x="3014" y="8380"/>
                </a:lnTo>
                <a:lnTo>
                  <a:pt x="4812" y="8972"/>
                </a:lnTo>
                <a:lnTo>
                  <a:pt x="6020" y="8972"/>
                </a:lnTo>
                <a:lnTo>
                  <a:pt x="7219" y="8380"/>
                </a:lnTo>
                <a:lnTo>
                  <a:pt x="8426" y="5986"/>
                </a:lnTo>
                <a:lnTo>
                  <a:pt x="8426" y="4185"/>
                </a:lnTo>
                <a:lnTo>
                  <a:pt x="7219" y="592"/>
                </a:lnTo>
                <a:lnTo>
                  <a:pt x="5420" y="0"/>
                </a:lnTo>
                <a:close/>
              </a:path>
            </a:pathLst>
          </a:custGeom>
          <a:solidFill>
            <a:srgbClr val="007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2580768" y="4792715"/>
            <a:ext cx="7620" cy="6350"/>
          </a:xfrm>
          <a:custGeom>
            <a:avLst/>
            <a:gdLst/>
            <a:ahLst/>
            <a:cxnLst/>
            <a:rect l="l" t="t" r="r" b="b"/>
            <a:pathLst>
              <a:path w="7619" h="6350">
                <a:moveTo>
                  <a:pt x="3605" y="0"/>
                </a:moveTo>
                <a:lnTo>
                  <a:pt x="2406" y="0"/>
                </a:lnTo>
                <a:lnTo>
                  <a:pt x="599" y="600"/>
                </a:lnTo>
                <a:lnTo>
                  <a:pt x="0" y="1801"/>
                </a:lnTo>
                <a:lnTo>
                  <a:pt x="0" y="3593"/>
                </a:lnTo>
                <a:lnTo>
                  <a:pt x="599" y="4194"/>
                </a:lnTo>
                <a:lnTo>
                  <a:pt x="599" y="4794"/>
                </a:lnTo>
                <a:lnTo>
                  <a:pt x="1199" y="5386"/>
                </a:lnTo>
                <a:lnTo>
                  <a:pt x="3005" y="5986"/>
                </a:lnTo>
                <a:lnTo>
                  <a:pt x="4812" y="5986"/>
                </a:lnTo>
                <a:lnTo>
                  <a:pt x="6011" y="5386"/>
                </a:lnTo>
                <a:lnTo>
                  <a:pt x="7219" y="2993"/>
                </a:lnTo>
                <a:lnTo>
                  <a:pt x="7219" y="2393"/>
                </a:lnTo>
                <a:lnTo>
                  <a:pt x="6611" y="1200"/>
                </a:lnTo>
                <a:lnTo>
                  <a:pt x="5412" y="600"/>
                </a:lnTo>
                <a:lnTo>
                  <a:pt x="3605" y="0"/>
                </a:lnTo>
                <a:close/>
              </a:path>
            </a:pathLst>
          </a:custGeom>
          <a:solidFill>
            <a:srgbClr val="007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2596405" y="4807082"/>
            <a:ext cx="10160" cy="9525"/>
          </a:xfrm>
          <a:custGeom>
            <a:avLst/>
            <a:gdLst/>
            <a:ahLst/>
            <a:cxnLst/>
            <a:rect l="l" t="t" r="r" b="b"/>
            <a:pathLst>
              <a:path w="10160" h="9525">
                <a:moveTo>
                  <a:pt x="6020" y="0"/>
                </a:moveTo>
                <a:lnTo>
                  <a:pt x="4812" y="0"/>
                </a:lnTo>
                <a:lnTo>
                  <a:pt x="3005" y="600"/>
                </a:lnTo>
                <a:lnTo>
                  <a:pt x="0" y="3593"/>
                </a:lnTo>
                <a:lnTo>
                  <a:pt x="0" y="5386"/>
                </a:lnTo>
                <a:lnTo>
                  <a:pt x="599" y="6587"/>
                </a:lnTo>
                <a:lnTo>
                  <a:pt x="1806" y="8380"/>
                </a:lnTo>
                <a:lnTo>
                  <a:pt x="3005" y="8980"/>
                </a:lnTo>
                <a:lnTo>
                  <a:pt x="5412" y="8980"/>
                </a:lnTo>
                <a:lnTo>
                  <a:pt x="7219" y="8380"/>
                </a:lnTo>
                <a:lnTo>
                  <a:pt x="9625" y="5986"/>
                </a:lnTo>
                <a:lnTo>
                  <a:pt x="9625" y="4194"/>
                </a:lnTo>
                <a:lnTo>
                  <a:pt x="9026" y="2393"/>
                </a:lnTo>
                <a:lnTo>
                  <a:pt x="7818" y="1200"/>
                </a:lnTo>
                <a:lnTo>
                  <a:pt x="6020" y="0"/>
                </a:lnTo>
                <a:close/>
              </a:path>
            </a:pathLst>
          </a:custGeom>
          <a:solidFill>
            <a:srgbClr val="007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2560917" y="4803488"/>
            <a:ext cx="11430" cy="10795"/>
          </a:xfrm>
          <a:custGeom>
            <a:avLst/>
            <a:gdLst/>
            <a:ahLst/>
            <a:cxnLst/>
            <a:rect l="l" t="t" r="r" b="b"/>
            <a:pathLst>
              <a:path w="11430" h="10795">
                <a:moveTo>
                  <a:pt x="5412" y="0"/>
                </a:moveTo>
                <a:lnTo>
                  <a:pt x="3005" y="600"/>
                </a:lnTo>
                <a:lnTo>
                  <a:pt x="1199" y="1801"/>
                </a:lnTo>
                <a:lnTo>
                  <a:pt x="599" y="4194"/>
                </a:lnTo>
                <a:lnTo>
                  <a:pt x="0" y="5986"/>
                </a:lnTo>
                <a:lnTo>
                  <a:pt x="599" y="7788"/>
                </a:lnTo>
                <a:lnTo>
                  <a:pt x="1798" y="8980"/>
                </a:lnTo>
                <a:lnTo>
                  <a:pt x="3605" y="9580"/>
                </a:lnTo>
                <a:lnTo>
                  <a:pt x="6011" y="10181"/>
                </a:lnTo>
                <a:lnTo>
                  <a:pt x="7818" y="10181"/>
                </a:lnTo>
                <a:lnTo>
                  <a:pt x="9625" y="8980"/>
                </a:lnTo>
                <a:lnTo>
                  <a:pt x="10225" y="7187"/>
                </a:lnTo>
                <a:lnTo>
                  <a:pt x="10824" y="4794"/>
                </a:lnTo>
                <a:lnTo>
                  <a:pt x="10824" y="2993"/>
                </a:lnTo>
                <a:lnTo>
                  <a:pt x="9625" y="1200"/>
                </a:lnTo>
                <a:lnTo>
                  <a:pt x="7818" y="600"/>
                </a:lnTo>
                <a:lnTo>
                  <a:pt x="5412" y="0"/>
                </a:lnTo>
                <a:close/>
              </a:path>
            </a:pathLst>
          </a:custGeom>
          <a:solidFill>
            <a:srgbClr val="007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2555497" y="4781341"/>
            <a:ext cx="11430" cy="10160"/>
          </a:xfrm>
          <a:custGeom>
            <a:avLst/>
            <a:gdLst/>
            <a:ahLst/>
            <a:cxnLst/>
            <a:rect l="l" t="t" r="r" b="b"/>
            <a:pathLst>
              <a:path w="11430" h="10160">
                <a:moveTo>
                  <a:pt x="7219" y="0"/>
                </a:moveTo>
                <a:lnTo>
                  <a:pt x="5420" y="0"/>
                </a:lnTo>
                <a:lnTo>
                  <a:pt x="3014" y="600"/>
                </a:lnTo>
                <a:lnTo>
                  <a:pt x="1207" y="1200"/>
                </a:lnTo>
                <a:lnTo>
                  <a:pt x="0" y="2993"/>
                </a:lnTo>
                <a:lnTo>
                  <a:pt x="0" y="5386"/>
                </a:lnTo>
                <a:lnTo>
                  <a:pt x="1207" y="7187"/>
                </a:lnTo>
                <a:lnTo>
                  <a:pt x="3014" y="8980"/>
                </a:lnTo>
                <a:lnTo>
                  <a:pt x="5420" y="9580"/>
                </a:lnTo>
                <a:lnTo>
                  <a:pt x="7219" y="9580"/>
                </a:lnTo>
                <a:lnTo>
                  <a:pt x="9026" y="8380"/>
                </a:lnTo>
                <a:lnTo>
                  <a:pt x="10233" y="6587"/>
                </a:lnTo>
                <a:lnTo>
                  <a:pt x="10832" y="4794"/>
                </a:lnTo>
                <a:lnTo>
                  <a:pt x="10832" y="2993"/>
                </a:lnTo>
                <a:lnTo>
                  <a:pt x="10233" y="1801"/>
                </a:lnTo>
                <a:lnTo>
                  <a:pt x="9026" y="600"/>
                </a:lnTo>
                <a:lnTo>
                  <a:pt x="7219" y="0"/>
                </a:lnTo>
                <a:close/>
              </a:path>
            </a:pathLst>
          </a:custGeom>
          <a:solidFill>
            <a:srgbClr val="007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2539260" y="4780741"/>
            <a:ext cx="9525" cy="8890"/>
          </a:xfrm>
          <a:custGeom>
            <a:avLst/>
            <a:gdLst/>
            <a:ahLst/>
            <a:cxnLst/>
            <a:rect l="l" t="t" r="r" b="b"/>
            <a:pathLst>
              <a:path w="9525" h="8889">
                <a:moveTo>
                  <a:pt x="6011" y="0"/>
                </a:moveTo>
                <a:lnTo>
                  <a:pt x="4204" y="0"/>
                </a:lnTo>
                <a:lnTo>
                  <a:pt x="2406" y="600"/>
                </a:lnTo>
                <a:lnTo>
                  <a:pt x="1199" y="1801"/>
                </a:lnTo>
                <a:lnTo>
                  <a:pt x="0" y="3593"/>
                </a:lnTo>
                <a:lnTo>
                  <a:pt x="0" y="7187"/>
                </a:lnTo>
                <a:lnTo>
                  <a:pt x="3605" y="8388"/>
                </a:lnTo>
                <a:lnTo>
                  <a:pt x="5412" y="8388"/>
                </a:lnTo>
                <a:lnTo>
                  <a:pt x="6611" y="7788"/>
                </a:lnTo>
                <a:lnTo>
                  <a:pt x="7818" y="6587"/>
                </a:lnTo>
                <a:lnTo>
                  <a:pt x="8418" y="5394"/>
                </a:lnTo>
                <a:lnTo>
                  <a:pt x="9017" y="3593"/>
                </a:lnTo>
                <a:lnTo>
                  <a:pt x="8418" y="2401"/>
                </a:lnTo>
                <a:lnTo>
                  <a:pt x="7818" y="600"/>
                </a:lnTo>
                <a:lnTo>
                  <a:pt x="6011" y="0"/>
                </a:lnTo>
                <a:close/>
              </a:path>
            </a:pathLst>
          </a:custGeom>
          <a:solidFill>
            <a:srgbClr val="007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2552491" y="4765782"/>
            <a:ext cx="10160" cy="9525"/>
          </a:xfrm>
          <a:custGeom>
            <a:avLst/>
            <a:gdLst/>
            <a:ahLst/>
            <a:cxnLst/>
            <a:rect l="l" t="t" r="r" b="b"/>
            <a:pathLst>
              <a:path w="10160" h="9525">
                <a:moveTo>
                  <a:pt x="6020" y="0"/>
                </a:moveTo>
                <a:lnTo>
                  <a:pt x="4213" y="0"/>
                </a:lnTo>
                <a:lnTo>
                  <a:pt x="2406" y="600"/>
                </a:lnTo>
                <a:lnTo>
                  <a:pt x="1207" y="1792"/>
                </a:lnTo>
                <a:lnTo>
                  <a:pt x="599" y="3593"/>
                </a:lnTo>
                <a:lnTo>
                  <a:pt x="0" y="4786"/>
                </a:lnTo>
                <a:lnTo>
                  <a:pt x="599" y="6578"/>
                </a:lnTo>
                <a:lnTo>
                  <a:pt x="2406" y="8380"/>
                </a:lnTo>
                <a:lnTo>
                  <a:pt x="4213" y="8980"/>
                </a:lnTo>
                <a:lnTo>
                  <a:pt x="6020" y="8980"/>
                </a:lnTo>
                <a:lnTo>
                  <a:pt x="7818" y="8380"/>
                </a:lnTo>
                <a:lnTo>
                  <a:pt x="9026" y="6578"/>
                </a:lnTo>
                <a:lnTo>
                  <a:pt x="9625" y="4786"/>
                </a:lnTo>
                <a:lnTo>
                  <a:pt x="9625" y="2993"/>
                </a:lnTo>
                <a:lnTo>
                  <a:pt x="9026" y="1792"/>
                </a:lnTo>
                <a:lnTo>
                  <a:pt x="7818" y="600"/>
                </a:lnTo>
                <a:lnTo>
                  <a:pt x="6020" y="0"/>
                </a:lnTo>
                <a:close/>
              </a:path>
            </a:pathLst>
          </a:custGeom>
          <a:solidFill>
            <a:srgbClr val="007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2738374" y="4763389"/>
            <a:ext cx="68580" cy="69850"/>
          </a:xfrm>
          <a:custGeom>
            <a:avLst/>
            <a:gdLst/>
            <a:ahLst/>
            <a:cxnLst/>
            <a:rect l="l" t="t" r="r" b="b"/>
            <a:pathLst>
              <a:path w="68580" h="69850">
                <a:moveTo>
                  <a:pt x="28876" y="50280"/>
                </a:moveTo>
                <a:lnTo>
                  <a:pt x="21657" y="50280"/>
                </a:lnTo>
                <a:lnTo>
                  <a:pt x="23464" y="50880"/>
                </a:lnTo>
                <a:lnTo>
                  <a:pt x="19850" y="53874"/>
                </a:lnTo>
                <a:lnTo>
                  <a:pt x="16844" y="58660"/>
                </a:lnTo>
                <a:lnTo>
                  <a:pt x="15037" y="63446"/>
                </a:lnTo>
                <a:lnTo>
                  <a:pt x="16245" y="67040"/>
                </a:lnTo>
                <a:lnTo>
                  <a:pt x="19850" y="68833"/>
                </a:lnTo>
                <a:lnTo>
                  <a:pt x="24063" y="69433"/>
                </a:lnTo>
                <a:lnTo>
                  <a:pt x="27669" y="68232"/>
                </a:lnTo>
                <a:lnTo>
                  <a:pt x="30683" y="65839"/>
                </a:lnTo>
                <a:lnTo>
                  <a:pt x="31882" y="62254"/>
                </a:lnTo>
                <a:lnTo>
                  <a:pt x="32482" y="58660"/>
                </a:lnTo>
                <a:lnTo>
                  <a:pt x="30075" y="52673"/>
                </a:lnTo>
                <a:lnTo>
                  <a:pt x="28876" y="50880"/>
                </a:lnTo>
                <a:lnTo>
                  <a:pt x="28876" y="50280"/>
                </a:lnTo>
                <a:close/>
              </a:path>
              <a:path w="68580" h="69850">
                <a:moveTo>
                  <a:pt x="62090" y="56859"/>
                </a:moveTo>
                <a:lnTo>
                  <a:pt x="44514" y="56859"/>
                </a:lnTo>
                <a:lnTo>
                  <a:pt x="46320" y="58660"/>
                </a:lnTo>
                <a:lnTo>
                  <a:pt x="48727" y="59852"/>
                </a:lnTo>
                <a:lnTo>
                  <a:pt x="51733" y="61053"/>
                </a:lnTo>
                <a:lnTo>
                  <a:pt x="54747" y="61053"/>
                </a:lnTo>
                <a:lnTo>
                  <a:pt x="57153" y="60453"/>
                </a:lnTo>
                <a:lnTo>
                  <a:pt x="60159" y="59260"/>
                </a:lnTo>
                <a:lnTo>
                  <a:pt x="62090" y="56859"/>
                </a:lnTo>
                <a:close/>
              </a:path>
              <a:path w="68580" h="69850">
                <a:moveTo>
                  <a:pt x="62566" y="48479"/>
                </a:moveTo>
                <a:lnTo>
                  <a:pt x="31283" y="48479"/>
                </a:lnTo>
                <a:lnTo>
                  <a:pt x="31882" y="49079"/>
                </a:lnTo>
                <a:lnTo>
                  <a:pt x="32482" y="50280"/>
                </a:lnTo>
                <a:lnTo>
                  <a:pt x="33089" y="52073"/>
                </a:lnTo>
                <a:lnTo>
                  <a:pt x="34289" y="56859"/>
                </a:lnTo>
                <a:lnTo>
                  <a:pt x="36695" y="59260"/>
                </a:lnTo>
                <a:lnTo>
                  <a:pt x="39701" y="59260"/>
                </a:lnTo>
                <a:lnTo>
                  <a:pt x="44514" y="56859"/>
                </a:lnTo>
                <a:lnTo>
                  <a:pt x="62090" y="56859"/>
                </a:lnTo>
                <a:lnTo>
                  <a:pt x="62566" y="56267"/>
                </a:lnTo>
                <a:lnTo>
                  <a:pt x="64373" y="52673"/>
                </a:lnTo>
                <a:lnTo>
                  <a:pt x="64373" y="51472"/>
                </a:lnTo>
                <a:lnTo>
                  <a:pt x="63765" y="50880"/>
                </a:lnTo>
                <a:lnTo>
                  <a:pt x="63765" y="50280"/>
                </a:lnTo>
                <a:lnTo>
                  <a:pt x="62566" y="48479"/>
                </a:lnTo>
                <a:close/>
              </a:path>
              <a:path w="68580" h="69850">
                <a:moveTo>
                  <a:pt x="9625" y="35313"/>
                </a:moveTo>
                <a:lnTo>
                  <a:pt x="6619" y="35313"/>
                </a:lnTo>
                <a:lnTo>
                  <a:pt x="3613" y="36513"/>
                </a:lnTo>
                <a:lnTo>
                  <a:pt x="1207" y="38906"/>
                </a:lnTo>
                <a:lnTo>
                  <a:pt x="0" y="42500"/>
                </a:lnTo>
                <a:lnTo>
                  <a:pt x="0" y="46086"/>
                </a:lnTo>
                <a:lnTo>
                  <a:pt x="1207" y="49680"/>
                </a:lnTo>
                <a:lnTo>
                  <a:pt x="2406" y="52073"/>
                </a:lnTo>
                <a:lnTo>
                  <a:pt x="6020" y="53874"/>
                </a:lnTo>
                <a:lnTo>
                  <a:pt x="10225" y="53874"/>
                </a:lnTo>
                <a:lnTo>
                  <a:pt x="13838" y="53273"/>
                </a:lnTo>
                <a:lnTo>
                  <a:pt x="16245" y="51472"/>
                </a:lnTo>
                <a:lnTo>
                  <a:pt x="18052" y="50280"/>
                </a:lnTo>
                <a:lnTo>
                  <a:pt x="28876" y="50280"/>
                </a:lnTo>
                <a:lnTo>
                  <a:pt x="28876" y="49680"/>
                </a:lnTo>
                <a:lnTo>
                  <a:pt x="31283" y="48479"/>
                </a:lnTo>
                <a:lnTo>
                  <a:pt x="62566" y="48479"/>
                </a:lnTo>
                <a:lnTo>
                  <a:pt x="60759" y="46086"/>
                </a:lnTo>
                <a:lnTo>
                  <a:pt x="57753" y="44293"/>
                </a:lnTo>
                <a:lnTo>
                  <a:pt x="51133" y="44293"/>
                </a:lnTo>
                <a:lnTo>
                  <a:pt x="49326" y="43693"/>
                </a:lnTo>
                <a:lnTo>
                  <a:pt x="47528" y="42500"/>
                </a:lnTo>
                <a:lnTo>
                  <a:pt x="46320" y="41299"/>
                </a:lnTo>
                <a:lnTo>
                  <a:pt x="46774" y="40699"/>
                </a:lnTo>
                <a:lnTo>
                  <a:pt x="22864" y="40699"/>
                </a:lnTo>
                <a:lnTo>
                  <a:pt x="18052" y="39507"/>
                </a:lnTo>
                <a:lnTo>
                  <a:pt x="16245" y="39507"/>
                </a:lnTo>
                <a:lnTo>
                  <a:pt x="15037" y="38906"/>
                </a:lnTo>
                <a:lnTo>
                  <a:pt x="14438" y="38306"/>
                </a:lnTo>
                <a:lnTo>
                  <a:pt x="13838" y="37105"/>
                </a:lnTo>
                <a:lnTo>
                  <a:pt x="12031" y="35913"/>
                </a:lnTo>
                <a:lnTo>
                  <a:pt x="9625" y="35313"/>
                </a:lnTo>
                <a:close/>
              </a:path>
              <a:path w="68580" h="69850">
                <a:moveTo>
                  <a:pt x="59560" y="14959"/>
                </a:moveTo>
                <a:lnTo>
                  <a:pt x="55946" y="15559"/>
                </a:lnTo>
                <a:lnTo>
                  <a:pt x="52940" y="16760"/>
                </a:lnTo>
                <a:lnTo>
                  <a:pt x="51133" y="19153"/>
                </a:lnTo>
                <a:lnTo>
                  <a:pt x="50534" y="20946"/>
                </a:lnTo>
                <a:lnTo>
                  <a:pt x="50534" y="22747"/>
                </a:lnTo>
                <a:lnTo>
                  <a:pt x="51133" y="24539"/>
                </a:lnTo>
                <a:lnTo>
                  <a:pt x="48727" y="26932"/>
                </a:lnTo>
                <a:lnTo>
                  <a:pt x="45721" y="29326"/>
                </a:lnTo>
                <a:lnTo>
                  <a:pt x="43315" y="31127"/>
                </a:lnTo>
                <a:lnTo>
                  <a:pt x="42107" y="32319"/>
                </a:lnTo>
                <a:lnTo>
                  <a:pt x="16844" y="32319"/>
                </a:lnTo>
                <a:lnTo>
                  <a:pt x="18651" y="34120"/>
                </a:lnTo>
                <a:lnTo>
                  <a:pt x="20458" y="35313"/>
                </a:lnTo>
                <a:lnTo>
                  <a:pt x="22257" y="37105"/>
                </a:lnTo>
                <a:lnTo>
                  <a:pt x="23464" y="38906"/>
                </a:lnTo>
                <a:lnTo>
                  <a:pt x="24063" y="40099"/>
                </a:lnTo>
                <a:lnTo>
                  <a:pt x="24063" y="40699"/>
                </a:lnTo>
                <a:lnTo>
                  <a:pt x="46774" y="40699"/>
                </a:lnTo>
                <a:lnTo>
                  <a:pt x="48127" y="38906"/>
                </a:lnTo>
                <a:lnTo>
                  <a:pt x="50534" y="35913"/>
                </a:lnTo>
                <a:lnTo>
                  <a:pt x="52341" y="34120"/>
                </a:lnTo>
                <a:lnTo>
                  <a:pt x="54139" y="32919"/>
                </a:lnTo>
                <a:lnTo>
                  <a:pt x="58952" y="32919"/>
                </a:lnTo>
                <a:lnTo>
                  <a:pt x="62566" y="32319"/>
                </a:lnTo>
                <a:lnTo>
                  <a:pt x="64972" y="30526"/>
                </a:lnTo>
                <a:lnTo>
                  <a:pt x="67378" y="28133"/>
                </a:lnTo>
                <a:lnTo>
                  <a:pt x="68578" y="25140"/>
                </a:lnTo>
                <a:lnTo>
                  <a:pt x="68578" y="22747"/>
                </a:lnTo>
                <a:lnTo>
                  <a:pt x="67378" y="19753"/>
                </a:lnTo>
                <a:lnTo>
                  <a:pt x="66171" y="17352"/>
                </a:lnTo>
                <a:lnTo>
                  <a:pt x="63165" y="15559"/>
                </a:lnTo>
                <a:lnTo>
                  <a:pt x="59560" y="14959"/>
                </a:lnTo>
                <a:close/>
              </a:path>
              <a:path w="68580" h="69850">
                <a:moveTo>
                  <a:pt x="16844" y="15559"/>
                </a:moveTo>
                <a:lnTo>
                  <a:pt x="12031" y="16760"/>
                </a:lnTo>
                <a:lnTo>
                  <a:pt x="7219" y="19753"/>
                </a:lnTo>
                <a:lnTo>
                  <a:pt x="5412" y="25140"/>
                </a:lnTo>
                <a:lnTo>
                  <a:pt x="8426" y="32319"/>
                </a:lnTo>
                <a:lnTo>
                  <a:pt x="10832" y="33520"/>
                </a:lnTo>
                <a:lnTo>
                  <a:pt x="13239" y="34120"/>
                </a:lnTo>
                <a:lnTo>
                  <a:pt x="15645" y="33520"/>
                </a:lnTo>
                <a:lnTo>
                  <a:pt x="16844" y="32319"/>
                </a:lnTo>
                <a:lnTo>
                  <a:pt x="42107" y="32319"/>
                </a:lnTo>
                <a:lnTo>
                  <a:pt x="41508" y="31127"/>
                </a:lnTo>
                <a:lnTo>
                  <a:pt x="40309" y="30526"/>
                </a:lnTo>
                <a:lnTo>
                  <a:pt x="39101" y="29326"/>
                </a:lnTo>
                <a:lnTo>
                  <a:pt x="37902" y="28725"/>
                </a:lnTo>
                <a:lnTo>
                  <a:pt x="28277" y="28725"/>
                </a:lnTo>
                <a:lnTo>
                  <a:pt x="25870" y="25740"/>
                </a:lnTo>
                <a:lnTo>
                  <a:pt x="24663" y="20946"/>
                </a:lnTo>
                <a:lnTo>
                  <a:pt x="21657" y="17352"/>
                </a:lnTo>
                <a:lnTo>
                  <a:pt x="16844" y="15559"/>
                </a:lnTo>
                <a:close/>
              </a:path>
              <a:path w="68580" h="69850">
                <a:moveTo>
                  <a:pt x="40309" y="0"/>
                </a:moveTo>
                <a:lnTo>
                  <a:pt x="37294" y="0"/>
                </a:lnTo>
                <a:lnTo>
                  <a:pt x="34888" y="592"/>
                </a:lnTo>
                <a:lnTo>
                  <a:pt x="33089" y="1192"/>
                </a:lnTo>
                <a:lnTo>
                  <a:pt x="31283" y="2993"/>
                </a:lnTo>
                <a:lnTo>
                  <a:pt x="29476" y="4185"/>
                </a:lnTo>
                <a:lnTo>
                  <a:pt x="28277" y="5386"/>
                </a:lnTo>
                <a:lnTo>
                  <a:pt x="27669" y="7179"/>
                </a:lnTo>
                <a:lnTo>
                  <a:pt x="27069" y="8380"/>
                </a:lnTo>
                <a:lnTo>
                  <a:pt x="27069" y="10172"/>
                </a:lnTo>
                <a:lnTo>
                  <a:pt x="27669" y="13166"/>
                </a:lnTo>
                <a:lnTo>
                  <a:pt x="31283" y="16760"/>
                </a:lnTo>
                <a:lnTo>
                  <a:pt x="33089" y="17952"/>
                </a:lnTo>
                <a:lnTo>
                  <a:pt x="33089" y="23339"/>
                </a:lnTo>
                <a:lnTo>
                  <a:pt x="32482" y="25740"/>
                </a:lnTo>
                <a:lnTo>
                  <a:pt x="32482" y="27533"/>
                </a:lnTo>
                <a:lnTo>
                  <a:pt x="31283" y="27533"/>
                </a:lnTo>
                <a:lnTo>
                  <a:pt x="29476" y="28133"/>
                </a:lnTo>
                <a:lnTo>
                  <a:pt x="28876" y="28725"/>
                </a:lnTo>
                <a:lnTo>
                  <a:pt x="37902" y="28725"/>
                </a:lnTo>
                <a:lnTo>
                  <a:pt x="39101" y="26332"/>
                </a:lnTo>
                <a:lnTo>
                  <a:pt x="40309" y="23339"/>
                </a:lnTo>
                <a:lnTo>
                  <a:pt x="41508" y="18552"/>
                </a:lnTo>
                <a:lnTo>
                  <a:pt x="44514" y="16159"/>
                </a:lnTo>
                <a:lnTo>
                  <a:pt x="46920" y="13166"/>
                </a:lnTo>
                <a:lnTo>
                  <a:pt x="48127" y="10172"/>
                </a:lnTo>
                <a:lnTo>
                  <a:pt x="48127" y="6578"/>
                </a:lnTo>
                <a:lnTo>
                  <a:pt x="46320" y="3585"/>
                </a:lnTo>
                <a:lnTo>
                  <a:pt x="43914" y="1192"/>
                </a:lnTo>
                <a:lnTo>
                  <a:pt x="40309" y="0"/>
                </a:lnTo>
                <a:close/>
              </a:path>
            </a:pathLst>
          </a:custGeom>
          <a:solidFill>
            <a:srgbClr val="FFFF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2690246" y="4854969"/>
            <a:ext cx="70485" cy="122555"/>
          </a:xfrm>
          <a:custGeom>
            <a:avLst/>
            <a:gdLst/>
            <a:ahLst/>
            <a:cxnLst/>
            <a:rect l="l" t="t" r="r" b="b"/>
            <a:pathLst>
              <a:path w="70485" h="122554">
                <a:moveTo>
                  <a:pt x="69785" y="0"/>
                </a:moveTo>
                <a:lnTo>
                  <a:pt x="35496" y="27533"/>
                </a:lnTo>
                <a:lnTo>
                  <a:pt x="20458" y="31127"/>
                </a:lnTo>
                <a:lnTo>
                  <a:pt x="13239" y="31127"/>
                </a:lnTo>
                <a:lnTo>
                  <a:pt x="13239" y="37114"/>
                </a:lnTo>
                <a:lnTo>
                  <a:pt x="12031" y="43701"/>
                </a:lnTo>
                <a:lnTo>
                  <a:pt x="7827" y="50880"/>
                </a:lnTo>
                <a:lnTo>
                  <a:pt x="0" y="56267"/>
                </a:lnTo>
                <a:lnTo>
                  <a:pt x="4812" y="64047"/>
                </a:lnTo>
                <a:lnTo>
                  <a:pt x="7827" y="73627"/>
                </a:lnTo>
                <a:lnTo>
                  <a:pt x="8426" y="83800"/>
                </a:lnTo>
                <a:lnTo>
                  <a:pt x="4812" y="92180"/>
                </a:lnTo>
                <a:lnTo>
                  <a:pt x="7827" y="93381"/>
                </a:lnTo>
                <a:lnTo>
                  <a:pt x="11432" y="95174"/>
                </a:lnTo>
                <a:lnTo>
                  <a:pt x="15645" y="96975"/>
                </a:lnTo>
                <a:lnTo>
                  <a:pt x="20458" y="99968"/>
                </a:lnTo>
                <a:lnTo>
                  <a:pt x="24671" y="104154"/>
                </a:lnTo>
                <a:lnTo>
                  <a:pt x="28876" y="108940"/>
                </a:lnTo>
                <a:lnTo>
                  <a:pt x="31890" y="114927"/>
                </a:lnTo>
                <a:lnTo>
                  <a:pt x="34297" y="122115"/>
                </a:lnTo>
                <a:lnTo>
                  <a:pt x="36095" y="117921"/>
                </a:lnTo>
                <a:lnTo>
                  <a:pt x="63773" y="94582"/>
                </a:lnTo>
                <a:lnTo>
                  <a:pt x="61367" y="89187"/>
                </a:lnTo>
                <a:lnTo>
                  <a:pt x="59560" y="82007"/>
                </a:lnTo>
                <a:lnTo>
                  <a:pt x="60759" y="74828"/>
                </a:lnTo>
                <a:lnTo>
                  <a:pt x="65572" y="66448"/>
                </a:lnTo>
                <a:lnTo>
                  <a:pt x="60759" y="53273"/>
                </a:lnTo>
                <a:lnTo>
                  <a:pt x="59560" y="40707"/>
                </a:lnTo>
                <a:lnTo>
                  <a:pt x="60159" y="29334"/>
                </a:lnTo>
                <a:lnTo>
                  <a:pt x="61367" y="20954"/>
                </a:lnTo>
                <a:lnTo>
                  <a:pt x="70384" y="2993"/>
                </a:lnTo>
                <a:lnTo>
                  <a:pt x="70384" y="1801"/>
                </a:lnTo>
                <a:lnTo>
                  <a:pt x="69785" y="1200"/>
                </a:lnTo>
                <a:lnTo>
                  <a:pt x="69785" y="0"/>
                </a:lnTo>
                <a:close/>
              </a:path>
            </a:pathLst>
          </a:custGeom>
          <a:solidFill>
            <a:srgbClr val="48A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2870118" y="4824443"/>
            <a:ext cx="132715" cy="100965"/>
          </a:xfrm>
          <a:custGeom>
            <a:avLst/>
            <a:gdLst/>
            <a:ahLst/>
            <a:cxnLst/>
            <a:rect l="l" t="t" r="r" b="b"/>
            <a:pathLst>
              <a:path w="132714" h="100964">
                <a:moveTo>
                  <a:pt x="1207" y="12574"/>
                </a:moveTo>
                <a:lnTo>
                  <a:pt x="0" y="12574"/>
                </a:lnTo>
                <a:lnTo>
                  <a:pt x="7219" y="16760"/>
                </a:lnTo>
                <a:lnTo>
                  <a:pt x="13838" y="22747"/>
                </a:lnTo>
                <a:lnTo>
                  <a:pt x="32482" y="56267"/>
                </a:lnTo>
                <a:lnTo>
                  <a:pt x="36695" y="75420"/>
                </a:lnTo>
                <a:lnTo>
                  <a:pt x="40309" y="75420"/>
                </a:lnTo>
                <a:lnTo>
                  <a:pt x="44514" y="76621"/>
                </a:lnTo>
                <a:lnTo>
                  <a:pt x="49326" y="79014"/>
                </a:lnTo>
                <a:lnTo>
                  <a:pt x="54739" y="81407"/>
                </a:lnTo>
                <a:lnTo>
                  <a:pt x="64364" y="89787"/>
                </a:lnTo>
                <a:lnTo>
                  <a:pt x="68578" y="95174"/>
                </a:lnTo>
                <a:lnTo>
                  <a:pt x="71583" y="100560"/>
                </a:lnTo>
                <a:lnTo>
                  <a:pt x="75197" y="97567"/>
                </a:lnTo>
                <a:lnTo>
                  <a:pt x="80609" y="94573"/>
                </a:lnTo>
                <a:lnTo>
                  <a:pt x="86621" y="92180"/>
                </a:lnTo>
                <a:lnTo>
                  <a:pt x="93840" y="90388"/>
                </a:lnTo>
                <a:lnTo>
                  <a:pt x="102267" y="89787"/>
                </a:lnTo>
                <a:lnTo>
                  <a:pt x="126240" y="89787"/>
                </a:lnTo>
                <a:lnTo>
                  <a:pt x="125723" y="89187"/>
                </a:lnTo>
                <a:lnTo>
                  <a:pt x="123325" y="83800"/>
                </a:lnTo>
                <a:lnTo>
                  <a:pt x="120919" y="77221"/>
                </a:lnTo>
                <a:lnTo>
                  <a:pt x="120311" y="70034"/>
                </a:lnTo>
                <a:lnTo>
                  <a:pt x="120311" y="62254"/>
                </a:lnTo>
                <a:lnTo>
                  <a:pt x="122717" y="53273"/>
                </a:lnTo>
                <a:lnTo>
                  <a:pt x="126930" y="43101"/>
                </a:lnTo>
                <a:lnTo>
                  <a:pt x="120919" y="41900"/>
                </a:lnTo>
                <a:lnTo>
                  <a:pt x="92641" y="15559"/>
                </a:lnTo>
                <a:lnTo>
                  <a:pt x="92529" y="13766"/>
                </a:lnTo>
                <a:lnTo>
                  <a:pt x="8426" y="13766"/>
                </a:lnTo>
                <a:lnTo>
                  <a:pt x="6020" y="13166"/>
                </a:lnTo>
                <a:lnTo>
                  <a:pt x="3613" y="13166"/>
                </a:lnTo>
                <a:lnTo>
                  <a:pt x="1207" y="12574"/>
                </a:lnTo>
                <a:close/>
              </a:path>
              <a:path w="132714" h="100964">
                <a:moveTo>
                  <a:pt x="126240" y="89787"/>
                </a:moveTo>
                <a:lnTo>
                  <a:pt x="102267" y="89787"/>
                </a:lnTo>
                <a:lnTo>
                  <a:pt x="111893" y="90388"/>
                </a:lnTo>
                <a:lnTo>
                  <a:pt x="121518" y="93381"/>
                </a:lnTo>
                <a:lnTo>
                  <a:pt x="132343" y="97567"/>
                </a:lnTo>
                <a:lnTo>
                  <a:pt x="129337" y="93381"/>
                </a:lnTo>
                <a:lnTo>
                  <a:pt x="126240" y="89787"/>
                </a:lnTo>
                <a:close/>
              </a:path>
              <a:path w="132714" h="100964">
                <a:moveTo>
                  <a:pt x="60159" y="0"/>
                </a:moveTo>
                <a:lnTo>
                  <a:pt x="55347" y="1200"/>
                </a:lnTo>
                <a:lnTo>
                  <a:pt x="49926" y="3593"/>
                </a:lnTo>
                <a:lnTo>
                  <a:pt x="43315" y="5386"/>
                </a:lnTo>
                <a:lnTo>
                  <a:pt x="8426" y="13766"/>
                </a:lnTo>
                <a:lnTo>
                  <a:pt x="92529" y="13766"/>
                </a:lnTo>
                <a:lnTo>
                  <a:pt x="92154" y="7779"/>
                </a:lnTo>
                <a:lnTo>
                  <a:pt x="77604" y="7779"/>
                </a:lnTo>
                <a:lnTo>
                  <a:pt x="73390" y="7179"/>
                </a:lnTo>
                <a:lnTo>
                  <a:pt x="69177" y="5386"/>
                </a:lnTo>
                <a:lnTo>
                  <a:pt x="64972" y="2993"/>
                </a:lnTo>
                <a:lnTo>
                  <a:pt x="60159" y="0"/>
                </a:lnTo>
                <a:close/>
              </a:path>
              <a:path w="132714" h="100964">
                <a:moveTo>
                  <a:pt x="92042" y="5986"/>
                </a:moveTo>
                <a:lnTo>
                  <a:pt x="88428" y="6587"/>
                </a:lnTo>
                <a:lnTo>
                  <a:pt x="84823" y="7779"/>
                </a:lnTo>
                <a:lnTo>
                  <a:pt x="92154" y="7779"/>
                </a:lnTo>
                <a:lnTo>
                  <a:pt x="92042" y="5986"/>
                </a:lnTo>
                <a:close/>
              </a:path>
            </a:pathLst>
          </a:custGeom>
          <a:solidFill>
            <a:srgbClr val="48A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2802139" y="4673601"/>
            <a:ext cx="116205" cy="142875"/>
          </a:xfrm>
          <a:custGeom>
            <a:avLst/>
            <a:gdLst/>
            <a:ahLst/>
            <a:cxnLst/>
            <a:rect l="l" t="t" r="r" b="b"/>
            <a:pathLst>
              <a:path w="116205" h="142875">
                <a:moveTo>
                  <a:pt x="94448" y="0"/>
                </a:moveTo>
                <a:lnTo>
                  <a:pt x="57753" y="22738"/>
                </a:lnTo>
                <a:lnTo>
                  <a:pt x="46320" y="25140"/>
                </a:lnTo>
                <a:lnTo>
                  <a:pt x="48127" y="31719"/>
                </a:lnTo>
                <a:lnTo>
                  <a:pt x="24063" y="61053"/>
                </a:lnTo>
                <a:lnTo>
                  <a:pt x="25870" y="67640"/>
                </a:lnTo>
                <a:lnTo>
                  <a:pt x="27677" y="73619"/>
                </a:lnTo>
                <a:lnTo>
                  <a:pt x="28277" y="79006"/>
                </a:lnTo>
                <a:lnTo>
                  <a:pt x="28801" y="83200"/>
                </a:lnTo>
                <a:lnTo>
                  <a:pt x="22257" y="121506"/>
                </a:lnTo>
                <a:lnTo>
                  <a:pt x="0" y="140068"/>
                </a:lnTo>
                <a:lnTo>
                  <a:pt x="0" y="140668"/>
                </a:lnTo>
                <a:lnTo>
                  <a:pt x="607" y="141260"/>
                </a:lnTo>
                <a:lnTo>
                  <a:pt x="607" y="142461"/>
                </a:lnTo>
                <a:lnTo>
                  <a:pt x="2406" y="141860"/>
                </a:lnTo>
                <a:lnTo>
                  <a:pt x="4812" y="140668"/>
                </a:lnTo>
                <a:lnTo>
                  <a:pt x="9625" y="139467"/>
                </a:lnTo>
                <a:lnTo>
                  <a:pt x="15645" y="138267"/>
                </a:lnTo>
                <a:lnTo>
                  <a:pt x="18052" y="137674"/>
                </a:lnTo>
                <a:lnTo>
                  <a:pt x="37902" y="106547"/>
                </a:lnTo>
                <a:lnTo>
                  <a:pt x="44514" y="92781"/>
                </a:lnTo>
                <a:lnTo>
                  <a:pt x="83016" y="70034"/>
                </a:lnTo>
                <a:lnTo>
                  <a:pt x="91442" y="68833"/>
                </a:lnTo>
                <a:lnTo>
                  <a:pt x="101667" y="68833"/>
                </a:lnTo>
                <a:lnTo>
                  <a:pt x="99261" y="64047"/>
                </a:lnTo>
                <a:lnTo>
                  <a:pt x="116106" y="46686"/>
                </a:lnTo>
                <a:lnTo>
                  <a:pt x="110694" y="43092"/>
                </a:lnTo>
                <a:lnTo>
                  <a:pt x="94448" y="5386"/>
                </a:lnTo>
                <a:lnTo>
                  <a:pt x="94448" y="0"/>
                </a:lnTo>
                <a:close/>
              </a:path>
            </a:pathLst>
          </a:custGeom>
          <a:solidFill>
            <a:srgbClr val="48A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2764245" y="4675994"/>
            <a:ext cx="68580" cy="137795"/>
          </a:xfrm>
          <a:custGeom>
            <a:avLst/>
            <a:gdLst/>
            <a:ahLst/>
            <a:cxnLst/>
            <a:rect l="l" t="t" r="r" b="b"/>
            <a:pathLst>
              <a:path w="68580" h="137795">
                <a:moveTo>
                  <a:pt x="65452" y="102353"/>
                </a:moveTo>
                <a:lnTo>
                  <a:pt x="33689" y="102353"/>
                </a:lnTo>
                <a:lnTo>
                  <a:pt x="37294" y="102953"/>
                </a:lnTo>
                <a:lnTo>
                  <a:pt x="40300" y="104746"/>
                </a:lnTo>
                <a:lnTo>
                  <a:pt x="41508" y="107148"/>
                </a:lnTo>
                <a:lnTo>
                  <a:pt x="42107" y="108940"/>
                </a:lnTo>
                <a:lnTo>
                  <a:pt x="42707" y="110141"/>
                </a:lnTo>
                <a:lnTo>
                  <a:pt x="42707" y="111334"/>
                </a:lnTo>
                <a:lnTo>
                  <a:pt x="42107" y="112534"/>
                </a:lnTo>
                <a:lnTo>
                  <a:pt x="42107" y="114327"/>
                </a:lnTo>
                <a:lnTo>
                  <a:pt x="41508" y="115528"/>
                </a:lnTo>
                <a:lnTo>
                  <a:pt x="39101" y="117921"/>
                </a:lnTo>
                <a:lnTo>
                  <a:pt x="36695" y="119714"/>
                </a:lnTo>
                <a:lnTo>
                  <a:pt x="33081" y="120314"/>
                </a:lnTo>
                <a:lnTo>
                  <a:pt x="28268" y="120314"/>
                </a:lnTo>
                <a:lnTo>
                  <a:pt x="26470" y="121515"/>
                </a:lnTo>
                <a:lnTo>
                  <a:pt x="24663" y="123307"/>
                </a:lnTo>
                <a:lnTo>
                  <a:pt x="22257" y="126301"/>
                </a:lnTo>
                <a:lnTo>
                  <a:pt x="20450" y="128694"/>
                </a:lnTo>
                <a:lnTo>
                  <a:pt x="21657" y="129895"/>
                </a:lnTo>
                <a:lnTo>
                  <a:pt x="23456" y="131087"/>
                </a:lnTo>
                <a:lnTo>
                  <a:pt x="25262" y="131688"/>
                </a:lnTo>
                <a:lnTo>
                  <a:pt x="31882" y="131688"/>
                </a:lnTo>
                <a:lnTo>
                  <a:pt x="34888" y="133480"/>
                </a:lnTo>
                <a:lnTo>
                  <a:pt x="36695" y="135873"/>
                </a:lnTo>
                <a:lnTo>
                  <a:pt x="37894" y="137674"/>
                </a:lnTo>
                <a:lnTo>
                  <a:pt x="47519" y="133480"/>
                </a:lnTo>
                <a:lnTo>
                  <a:pt x="55338" y="126901"/>
                </a:lnTo>
                <a:lnTo>
                  <a:pt x="60151" y="119113"/>
                </a:lnTo>
                <a:lnTo>
                  <a:pt x="63765" y="110733"/>
                </a:lnTo>
                <a:lnTo>
                  <a:pt x="65452" y="102353"/>
                </a:lnTo>
                <a:close/>
              </a:path>
              <a:path w="68580" h="137795">
                <a:moveTo>
                  <a:pt x="66771" y="87394"/>
                </a:moveTo>
                <a:lnTo>
                  <a:pt x="13830" y="87394"/>
                </a:lnTo>
                <a:lnTo>
                  <a:pt x="17444" y="88586"/>
                </a:lnTo>
                <a:lnTo>
                  <a:pt x="19850" y="89787"/>
                </a:lnTo>
                <a:lnTo>
                  <a:pt x="21049" y="91580"/>
                </a:lnTo>
                <a:lnTo>
                  <a:pt x="22257" y="93973"/>
                </a:lnTo>
                <a:lnTo>
                  <a:pt x="22257" y="97567"/>
                </a:lnTo>
                <a:lnTo>
                  <a:pt x="21657" y="99960"/>
                </a:lnTo>
                <a:lnTo>
                  <a:pt x="19850" y="102353"/>
                </a:lnTo>
                <a:lnTo>
                  <a:pt x="18043" y="104154"/>
                </a:lnTo>
                <a:lnTo>
                  <a:pt x="15637" y="105947"/>
                </a:lnTo>
                <a:lnTo>
                  <a:pt x="14438" y="110733"/>
                </a:lnTo>
                <a:lnTo>
                  <a:pt x="13230" y="113727"/>
                </a:lnTo>
                <a:lnTo>
                  <a:pt x="12031" y="116120"/>
                </a:lnTo>
                <a:lnTo>
                  <a:pt x="13230" y="116720"/>
                </a:lnTo>
                <a:lnTo>
                  <a:pt x="14438" y="117921"/>
                </a:lnTo>
                <a:lnTo>
                  <a:pt x="15637" y="118521"/>
                </a:lnTo>
                <a:lnTo>
                  <a:pt x="16236" y="119714"/>
                </a:lnTo>
                <a:lnTo>
                  <a:pt x="17444" y="118521"/>
                </a:lnTo>
                <a:lnTo>
                  <a:pt x="19850" y="116720"/>
                </a:lnTo>
                <a:lnTo>
                  <a:pt x="22856" y="114327"/>
                </a:lnTo>
                <a:lnTo>
                  <a:pt x="25262" y="111934"/>
                </a:lnTo>
                <a:lnTo>
                  <a:pt x="24663" y="110141"/>
                </a:lnTo>
                <a:lnTo>
                  <a:pt x="24663" y="108340"/>
                </a:lnTo>
                <a:lnTo>
                  <a:pt x="25262" y="106547"/>
                </a:lnTo>
                <a:lnTo>
                  <a:pt x="27069" y="104154"/>
                </a:lnTo>
                <a:lnTo>
                  <a:pt x="30075" y="102953"/>
                </a:lnTo>
                <a:lnTo>
                  <a:pt x="33689" y="102353"/>
                </a:lnTo>
                <a:lnTo>
                  <a:pt x="65452" y="102353"/>
                </a:lnTo>
                <a:lnTo>
                  <a:pt x="65572" y="101761"/>
                </a:lnTo>
                <a:lnTo>
                  <a:pt x="66771" y="93973"/>
                </a:lnTo>
                <a:lnTo>
                  <a:pt x="66771" y="87394"/>
                </a:lnTo>
                <a:close/>
              </a:path>
              <a:path w="68580" h="137795">
                <a:moveTo>
                  <a:pt x="68578" y="0"/>
                </a:moveTo>
                <a:lnTo>
                  <a:pt x="65572" y="592"/>
                </a:lnTo>
                <a:lnTo>
                  <a:pt x="61358" y="2393"/>
                </a:lnTo>
                <a:lnTo>
                  <a:pt x="58352" y="4185"/>
                </a:lnTo>
                <a:lnTo>
                  <a:pt x="48119" y="9572"/>
                </a:lnTo>
                <a:lnTo>
                  <a:pt x="14438" y="38906"/>
                </a:lnTo>
                <a:lnTo>
                  <a:pt x="0" y="79014"/>
                </a:lnTo>
                <a:lnTo>
                  <a:pt x="3605" y="91580"/>
                </a:lnTo>
                <a:lnTo>
                  <a:pt x="5412" y="89787"/>
                </a:lnTo>
                <a:lnTo>
                  <a:pt x="9017" y="87986"/>
                </a:lnTo>
                <a:lnTo>
                  <a:pt x="10824" y="87394"/>
                </a:lnTo>
                <a:lnTo>
                  <a:pt x="66771" y="87394"/>
                </a:lnTo>
                <a:lnTo>
                  <a:pt x="66771" y="81407"/>
                </a:lnTo>
                <a:lnTo>
                  <a:pt x="66171" y="76613"/>
                </a:lnTo>
                <a:lnTo>
                  <a:pt x="65572" y="71226"/>
                </a:lnTo>
                <a:lnTo>
                  <a:pt x="63765" y="65247"/>
                </a:lnTo>
                <a:lnTo>
                  <a:pt x="61958" y="58660"/>
                </a:lnTo>
                <a:lnTo>
                  <a:pt x="59551" y="50880"/>
                </a:lnTo>
                <a:lnTo>
                  <a:pt x="57745" y="43693"/>
                </a:lnTo>
                <a:lnTo>
                  <a:pt x="55946" y="37706"/>
                </a:lnTo>
                <a:lnTo>
                  <a:pt x="55338" y="32319"/>
                </a:lnTo>
                <a:lnTo>
                  <a:pt x="55946" y="23939"/>
                </a:lnTo>
                <a:lnTo>
                  <a:pt x="58952" y="16159"/>
                </a:lnTo>
                <a:lnTo>
                  <a:pt x="62557" y="8380"/>
                </a:lnTo>
                <a:lnTo>
                  <a:pt x="66771" y="2393"/>
                </a:lnTo>
                <a:lnTo>
                  <a:pt x="68578" y="0"/>
                </a:lnTo>
                <a:close/>
              </a:path>
            </a:pathLst>
          </a:custGeom>
          <a:solidFill>
            <a:srgbClr val="FF00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2656565" y="4742434"/>
            <a:ext cx="334645" cy="234315"/>
          </a:xfrm>
          <a:custGeom>
            <a:avLst/>
            <a:gdLst/>
            <a:ahLst/>
            <a:cxnLst/>
            <a:rect l="l" t="t" r="r" b="b"/>
            <a:pathLst>
              <a:path w="334644" h="234314">
                <a:moveTo>
                  <a:pt x="123715" y="83208"/>
                </a:moveTo>
                <a:lnTo>
                  <a:pt x="118504" y="83208"/>
                </a:lnTo>
                <a:lnTo>
                  <a:pt x="119711" y="83800"/>
                </a:lnTo>
                <a:lnTo>
                  <a:pt x="120311" y="86794"/>
                </a:lnTo>
                <a:lnTo>
                  <a:pt x="101659" y="119722"/>
                </a:lnTo>
                <a:lnTo>
                  <a:pt x="96846" y="129294"/>
                </a:lnTo>
                <a:lnTo>
                  <a:pt x="95048" y="133489"/>
                </a:lnTo>
                <a:lnTo>
                  <a:pt x="93840" y="141869"/>
                </a:lnTo>
                <a:lnTo>
                  <a:pt x="93336" y="151441"/>
                </a:lnTo>
                <a:lnTo>
                  <a:pt x="93355" y="154435"/>
                </a:lnTo>
                <a:lnTo>
                  <a:pt x="108279" y="191549"/>
                </a:lnTo>
                <a:lnTo>
                  <a:pt x="113092" y="195143"/>
                </a:lnTo>
                <a:lnTo>
                  <a:pt x="117305" y="198736"/>
                </a:lnTo>
                <a:lnTo>
                  <a:pt x="137156" y="234049"/>
                </a:lnTo>
                <a:lnTo>
                  <a:pt x="140161" y="224469"/>
                </a:lnTo>
                <a:lnTo>
                  <a:pt x="143775" y="216689"/>
                </a:lnTo>
                <a:lnTo>
                  <a:pt x="148580" y="208309"/>
                </a:lnTo>
                <a:lnTo>
                  <a:pt x="154600" y="199328"/>
                </a:lnTo>
                <a:lnTo>
                  <a:pt x="160012" y="187363"/>
                </a:lnTo>
                <a:lnTo>
                  <a:pt x="163018" y="171795"/>
                </a:lnTo>
                <a:lnTo>
                  <a:pt x="163018" y="155035"/>
                </a:lnTo>
                <a:lnTo>
                  <a:pt x="159399" y="138241"/>
                </a:lnTo>
                <a:lnTo>
                  <a:pt x="158813" y="137074"/>
                </a:lnTo>
                <a:lnTo>
                  <a:pt x="155331" y="128429"/>
                </a:lnTo>
                <a:lnTo>
                  <a:pt x="154815" y="127502"/>
                </a:lnTo>
                <a:lnTo>
                  <a:pt x="150986" y="121515"/>
                </a:lnTo>
                <a:lnTo>
                  <a:pt x="150563" y="120147"/>
                </a:lnTo>
                <a:lnTo>
                  <a:pt x="146182" y="114335"/>
                </a:lnTo>
                <a:lnTo>
                  <a:pt x="140761" y="108348"/>
                </a:lnTo>
                <a:lnTo>
                  <a:pt x="135349" y="103554"/>
                </a:lnTo>
                <a:lnTo>
                  <a:pt x="131135" y="99368"/>
                </a:lnTo>
                <a:lnTo>
                  <a:pt x="123916" y="86794"/>
                </a:lnTo>
                <a:lnTo>
                  <a:pt x="123317" y="84401"/>
                </a:lnTo>
                <a:lnTo>
                  <a:pt x="123715" y="83208"/>
                </a:lnTo>
                <a:close/>
              </a:path>
              <a:path w="334644" h="234314">
                <a:moveTo>
                  <a:pt x="145878" y="82608"/>
                </a:moveTo>
                <a:lnTo>
                  <a:pt x="125723" y="82608"/>
                </a:lnTo>
                <a:lnTo>
                  <a:pt x="128129" y="83208"/>
                </a:lnTo>
                <a:lnTo>
                  <a:pt x="131135" y="84401"/>
                </a:lnTo>
                <a:lnTo>
                  <a:pt x="133542" y="85601"/>
                </a:lnTo>
                <a:lnTo>
                  <a:pt x="135948" y="87394"/>
                </a:lnTo>
                <a:lnTo>
                  <a:pt x="138962" y="89187"/>
                </a:lnTo>
                <a:lnTo>
                  <a:pt x="144974" y="93981"/>
                </a:lnTo>
                <a:lnTo>
                  <a:pt x="148580" y="99968"/>
                </a:lnTo>
                <a:lnTo>
                  <a:pt x="148580" y="113735"/>
                </a:lnTo>
                <a:lnTo>
                  <a:pt x="150563" y="120147"/>
                </a:lnTo>
                <a:lnTo>
                  <a:pt x="151594" y="121515"/>
                </a:lnTo>
                <a:lnTo>
                  <a:pt x="154909" y="127648"/>
                </a:lnTo>
                <a:lnTo>
                  <a:pt x="155199" y="128102"/>
                </a:lnTo>
                <a:lnTo>
                  <a:pt x="155331" y="128429"/>
                </a:lnTo>
                <a:lnTo>
                  <a:pt x="155799" y="129294"/>
                </a:lnTo>
                <a:lnTo>
                  <a:pt x="159416" y="138275"/>
                </a:lnTo>
                <a:lnTo>
                  <a:pt x="194901" y="159229"/>
                </a:lnTo>
                <a:lnTo>
                  <a:pt x="201520" y="160422"/>
                </a:lnTo>
                <a:lnTo>
                  <a:pt x="241222" y="174188"/>
                </a:lnTo>
                <a:lnTo>
                  <a:pt x="250847" y="182568"/>
                </a:lnTo>
                <a:lnTo>
                  <a:pt x="251333" y="177782"/>
                </a:lnTo>
                <a:lnTo>
                  <a:pt x="246022" y="138241"/>
                </a:lnTo>
                <a:lnTo>
                  <a:pt x="227391" y="104755"/>
                </a:lnTo>
                <a:lnTo>
                  <a:pt x="209947" y="93981"/>
                </a:lnTo>
                <a:lnTo>
                  <a:pt x="202728" y="92180"/>
                </a:lnTo>
                <a:lnTo>
                  <a:pt x="196108" y="89787"/>
                </a:lnTo>
                <a:lnTo>
                  <a:pt x="190088" y="87994"/>
                </a:lnTo>
                <a:lnTo>
                  <a:pt x="184676" y="85601"/>
                </a:lnTo>
                <a:lnTo>
                  <a:pt x="183274" y="85001"/>
                </a:lnTo>
                <a:lnTo>
                  <a:pt x="149187" y="85001"/>
                </a:lnTo>
                <a:lnTo>
                  <a:pt x="147980" y="84401"/>
                </a:lnTo>
                <a:lnTo>
                  <a:pt x="146182" y="83208"/>
                </a:lnTo>
                <a:lnTo>
                  <a:pt x="145878" y="82608"/>
                </a:lnTo>
                <a:close/>
              </a:path>
              <a:path w="334644" h="234314">
                <a:moveTo>
                  <a:pt x="75797" y="71835"/>
                </a:moveTo>
                <a:lnTo>
                  <a:pt x="39101" y="95174"/>
                </a:lnTo>
                <a:lnTo>
                  <a:pt x="31283" y="107748"/>
                </a:lnTo>
                <a:lnTo>
                  <a:pt x="28876" y="111342"/>
                </a:lnTo>
                <a:lnTo>
                  <a:pt x="25262" y="114927"/>
                </a:lnTo>
                <a:lnTo>
                  <a:pt x="16844" y="119722"/>
                </a:lnTo>
                <a:lnTo>
                  <a:pt x="12031" y="121515"/>
                </a:lnTo>
                <a:lnTo>
                  <a:pt x="7219" y="122715"/>
                </a:lnTo>
                <a:lnTo>
                  <a:pt x="0" y="125109"/>
                </a:lnTo>
                <a:lnTo>
                  <a:pt x="6011" y="127502"/>
                </a:lnTo>
                <a:lnTo>
                  <a:pt x="16844" y="132288"/>
                </a:lnTo>
                <a:lnTo>
                  <a:pt x="21049" y="134081"/>
                </a:lnTo>
                <a:lnTo>
                  <a:pt x="25262" y="136482"/>
                </a:lnTo>
                <a:lnTo>
                  <a:pt x="37894" y="141869"/>
                </a:lnTo>
                <a:lnTo>
                  <a:pt x="39701" y="142469"/>
                </a:lnTo>
                <a:lnTo>
                  <a:pt x="42107" y="142469"/>
                </a:lnTo>
                <a:lnTo>
                  <a:pt x="46920" y="143661"/>
                </a:lnTo>
                <a:lnTo>
                  <a:pt x="54139" y="143661"/>
                </a:lnTo>
                <a:lnTo>
                  <a:pt x="61358" y="142469"/>
                </a:lnTo>
                <a:lnTo>
                  <a:pt x="98054" y="120314"/>
                </a:lnTo>
                <a:lnTo>
                  <a:pt x="111285" y="94582"/>
                </a:lnTo>
                <a:lnTo>
                  <a:pt x="112492" y="91588"/>
                </a:lnTo>
                <a:lnTo>
                  <a:pt x="112893" y="90388"/>
                </a:lnTo>
                <a:lnTo>
                  <a:pt x="104066" y="90388"/>
                </a:lnTo>
                <a:lnTo>
                  <a:pt x="101060" y="89787"/>
                </a:lnTo>
                <a:lnTo>
                  <a:pt x="100460" y="89187"/>
                </a:lnTo>
                <a:lnTo>
                  <a:pt x="99861" y="89187"/>
                </a:lnTo>
                <a:lnTo>
                  <a:pt x="98653" y="88595"/>
                </a:lnTo>
                <a:lnTo>
                  <a:pt x="97454" y="87394"/>
                </a:lnTo>
                <a:lnTo>
                  <a:pt x="97454" y="86794"/>
                </a:lnTo>
                <a:lnTo>
                  <a:pt x="96846" y="85601"/>
                </a:lnTo>
                <a:lnTo>
                  <a:pt x="96948" y="84401"/>
                </a:lnTo>
                <a:lnTo>
                  <a:pt x="97454" y="81407"/>
                </a:lnTo>
                <a:lnTo>
                  <a:pt x="101865" y="74828"/>
                </a:lnTo>
                <a:lnTo>
                  <a:pt x="87829" y="74828"/>
                </a:lnTo>
                <a:lnTo>
                  <a:pt x="84215" y="73027"/>
                </a:lnTo>
                <a:lnTo>
                  <a:pt x="75797" y="71835"/>
                </a:lnTo>
                <a:close/>
              </a:path>
              <a:path w="334644" h="234314">
                <a:moveTo>
                  <a:pt x="286398" y="74828"/>
                </a:moveTo>
                <a:lnTo>
                  <a:pt x="166032" y="74828"/>
                </a:lnTo>
                <a:lnTo>
                  <a:pt x="167831" y="75420"/>
                </a:lnTo>
                <a:lnTo>
                  <a:pt x="170237" y="77221"/>
                </a:lnTo>
                <a:lnTo>
                  <a:pt x="173251" y="79014"/>
                </a:lnTo>
                <a:lnTo>
                  <a:pt x="178064" y="82608"/>
                </a:lnTo>
                <a:lnTo>
                  <a:pt x="178371" y="82760"/>
                </a:lnTo>
                <a:lnTo>
                  <a:pt x="181070" y="83208"/>
                </a:lnTo>
                <a:lnTo>
                  <a:pt x="185275" y="83800"/>
                </a:lnTo>
                <a:lnTo>
                  <a:pt x="190696" y="85001"/>
                </a:lnTo>
                <a:lnTo>
                  <a:pt x="196707" y="87394"/>
                </a:lnTo>
                <a:lnTo>
                  <a:pt x="204526" y="90388"/>
                </a:lnTo>
                <a:lnTo>
                  <a:pt x="213552" y="94582"/>
                </a:lnTo>
                <a:lnTo>
                  <a:pt x="216558" y="95174"/>
                </a:lnTo>
                <a:lnTo>
                  <a:pt x="221979" y="95774"/>
                </a:lnTo>
                <a:lnTo>
                  <a:pt x="227991" y="95174"/>
                </a:lnTo>
                <a:lnTo>
                  <a:pt x="234610" y="93981"/>
                </a:lnTo>
                <a:lnTo>
                  <a:pt x="241829" y="92180"/>
                </a:lnTo>
                <a:lnTo>
                  <a:pt x="249648" y="89787"/>
                </a:lnTo>
                <a:lnTo>
                  <a:pt x="256867" y="87394"/>
                </a:lnTo>
                <a:lnTo>
                  <a:pt x="263479" y="85601"/>
                </a:lnTo>
                <a:lnTo>
                  <a:pt x="268899" y="83208"/>
                </a:lnTo>
                <a:lnTo>
                  <a:pt x="273712" y="82007"/>
                </a:lnTo>
                <a:lnTo>
                  <a:pt x="280931" y="79014"/>
                </a:lnTo>
                <a:lnTo>
                  <a:pt x="286398" y="74828"/>
                </a:lnTo>
                <a:close/>
              </a:path>
              <a:path w="334644" h="234314">
                <a:moveTo>
                  <a:pt x="113092" y="69433"/>
                </a:moveTo>
                <a:lnTo>
                  <a:pt x="110685" y="70634"/>
                </a:lnTo>
                <a:lnTo>
                  <a:pt x="110685" y="71835"/>
                </a:lnTo>
                <a:lnTo>
                  <a:pt x="111884" y="73627"/>
                </a:lnTo>
                <a:lnTo>
                  <a:pt x="114291" y="79614"/>
                </a:lnTo>
                <a:lnTo>
                  <a:pt x="104066" y="90388"/>
                </a:lnTo>
                <a:lnTo>
                  <a:pt x="112893" y="90388"/>
                </a:lnTo>
                <a:lnTo>
                  <a:pt x="113691" y="87994"/>
                </a:lnTo>
                <a:lnTo>
                  <a:pt x="115498" y="85001"/>
                </a:lnTo>
                <a:lnTo>
                  <a:pt x="118504" y="83208"/>
                </a:lnTo>
                <a:lnTo>
                  <a:pt x="123715" y="83208"/>
                </a:lnTo>
                <a:lnTo>
                  <a:pt x="123916" y="82608"/>
                </a:lnTo>
                <a:lnTo>
                  <a:pt x="145878" y="82608"/>
                </a:lnTo>
                <a:lnTo>
                  <a:pt x="145574" y="82007"/>
                </a:lnTo>
                <a:lnTo>
                  <a:pt x="133542" y="82007"/>
                </a:lnTo>
                <a:lnTo>
                  <a:pt x="130536" y="80807"/>
                </a:lnTo>
                <a:lnTo>
                  <a:pt x="129341" y="80215"/>
                </a:lnTo>
                <a:lnTo>
                  <a:pt x="118504" y="80215"/>
                </a:lnTo>
                <a:lnTo>
                  <a:pt x="116098" y="77813"/>
                </a:lnTo>
                <a:lnTo>
                  <a:pt x="114898" y="73027"/>
                </a:lnTo>
                <a:lnTo>
                  <a:pt x="114291" y="71234"/>
                </a:lnTo>
                <a:lnTo>
                  <a:pt x="113691" y="70034"/>
                </a:lnTo>
                <a:lnTo>
                  <a:pt x="113092" y="69433"/>
                </a:lnTo>
                <a:close/>
              </a:path>
              <a:path w="334644" h="234314">
                <a:moveTo>
                  <a:pt x="177456" y="82608"/>
                </a:moveTo>
                <a:lnTo>
                  <a:pt x="173851" y="82608"/>
                </a:lnTo>
                <a:lnTo>
                  <a:pt x="170845" y="83208"/>
                </a:lnTo>
                <a:lnTo>
                  <a:pt x="163626" y="84401"/>
                </a:lnTo>
                <a:lnTo>
                  <a:pt x="160612" y="84401"/>
                </a:lnTo>
                <a:lnTo>
                  <a:pt x="157006" y="85001"/>
                </a:lnTo>
                <a:lnTo>
                  <a:pt x="183274" y="85001"/>
                </a:lnTo>
                <a:lnTo>
                  <a:pt x="180471" y="83800"/>
                </a:lnTo>
                <a:lnTo>
                  <a:pt x="178371" y="82760"/>
                </a:lnTo>
                <a:lnTo>
                  <a:pt x="177456" y="82608"/>
                </a:lnTo>
                <a:close/>
              </a:path>
              <a:path w="334644" h="234314">
                <a:moveTo>
                  <a:pt x="250248" y="0"/>
                </a:moveTo>
                <a:lnTo>
                  <a:pt x="237017" y="0"/>
                </a:lnTo>
                <a:lnTo>
                  <a:pt x="228590" y="1200"/>
                </a:lnTo>
                <a:lnTo>
                  <a:pt x="190088" y="23947"/>
                </a:lnTo>
                <a:lnTo>
                  <a:pt x="179263" y="49680"/>
                </a:lnTo>
                <a:lnTo>
                  <a:pt x="175658" y="59260"/>
                </a:lnTo>
                <a:lnTo>
                  <a:pt x="171445" y="65247"/>
                </a:lnTo>
                <a:lnTo>
                  <a:pt x="166632" y="68241"/>
                </a:lnTo>
                <a:lnTo>
                  <a:pt x="163626" y="68841"/>
                </a:lnTo>
                <a:lnTo>
                  <a:pt x="161219" y="69433"/>
                </a:lnTo>
                <a:lnTo>
                  <a:pt x="155199" y="70634"/>
                </a:lnTo>
                <a:lnTo>
                  <a:pt x="150387" y="71835"/>
                </a:lnTo>
                <a:lnTo>
                  <a:pt x="147980" y="73027"/>
                </a:lnTo>
                <a:lnTo>
                  <a:pt x="146182" y="73627"/>
                </a:lnTo>
                <a:lnTo>
                  <a:pt x="144375" y="77221"/>
                </a:lnTo>
                <a:lnTo>
                  <a:pt x="141968" y="80215"/>
                </a:lnTo>
                <a:lnTo>
                  <a:pt x="138962" y="81407"/>
                </a:lnTo>
                <a:lnTo>
                  <a:pt x="136556" y="82007"/>
                </a:lnTo>
                <a:lnTo>
                  <a:pt x="145574" y="82007"/>
                </a:lnTo>
                <a:lnTo>
                  <a:pt x="146182" y="80807"/>
                </a:lnTo>
                <a:lnTo>
                  <a:pt x="147980" y="79014"/>
                </a:lnTo>
                <a:lnTo>
                  <a:pt x="149787" y="77813"/>
                </a:lnTo>
                <a:lnTo>
                  <a:pt x="154600" y="76621"/>
                </a:lnTo>
                <a:lnTo>
                  <a:pt x="158205" y="75420"/>
                </a:lnTo>
                <a:lnTo>
                  <a:pt x="161219" y="75420"/>
                </a:lnTo>
                <a:lnTo>
                  <a:pt x="163626" y="74828"/>
                </a:lnTo>
                <a:lnTo>
                  <a:pt x="286398" y="74828"/>
                </a:lnTo>
                <a:lnTo>
                  <a:pt x="318826" y="37714"/>
                </a:lnTo>
                <a:lnTo>
                  <a:pt x="324846" y="29334"/>
                </a:lnTo>
                <a:lnTo>
                  <a:pt x="329659" y="22747"/>
                </a:lnTo>
                <a:lnTo>
                  <a:pt x="334471" y="17960"/>
                </a:lnTo>
                <a:lnTo>
                  <a:pt x="334471" y="16760"/>
                </a:lnTo>
                <a:lnTo>
                  <a:pt x="314013" y="16760"/>
                </a:lnTo>
                <a:lnTo>
                  <a:pt x="308001" y="16159"/>
                </a:lnTo>
                <a:lnTo>
                  <a:pt x="302580" y="14967"/>
                </a:lnTo>
                <a:lnTo>
                  <a:pt x="296569" y="13766"/>
                </a:lnTo>
                <a:lnTo>
                  <a:pt x="291156" y="11973"/>
                </a:lnTo>
                <a:lnTo>
                  <a:pt x="281531" y="7187"/>
                </a:lnTo>
                <a:lnTo>
                  <a:pt x="275511" y="4786"/>
                </a:lnTo>
                <a:lnTo>
                  <a:pt x="270098" y="3593"/>
                </a:lnTo>
                <a:lnTo>
                  <a:pt x="264086" y="1792"/>
                </a:lnTo>
                <a:lnTo>
                  <a:pt x="258674" y="1200"/>
                </a:lnTo>
                <a:lnTo>
                  <a:pt x="253861" y="600"/>
                </a:lnTo>
                <a:lnTo>
                  <a:pt x="250248" y="0"/>
                </a:lnTo>
                <a:close/>
              </a:path>
              <a:path w="334644" h="234314">
                <a:moveTo>
                  <a:pt x="126323" y="77813"/>
                </a:moveTo>
                <a:lnTo>
                  <a:pt x="121510" y="80215"/>
                </a:lnTo>
                <a:lnTo>
                  <a:pt x="129341" y="80215"/>
                </a:lnTo>
                <a:lnTo>
                  <a:pt x="128129" y="79614"/>
                </a:lnTo>
                <a:lnTo>
                  <a:pt x="126323" y="77813"/>
                </a:lnTo>
                <a:close/>
              </a:path>
              <a:path w="334644" h="234314">
                <a:moveTo>
                  <a:pt x="103466" y="71234"/>
                </a:moveTo>
                <a:lnTo>
                  <a:pt x="99861" y="71234"/>
                </a:lnTo>
                <a:lnTo>
                  <a:pt x="98054" y="72427"/>
                </a:lnTo>
                <a:lnTo>
                  <a:pt x="95647" y="74228"/>
                </a:lnTo>
                <a:lnTo>
                  <a:pt x="92034" y="74828"/>
                </a:lnTo>
                <a:lnTo>
                  <a:pt x="101865" y="74828"/>
                </a:lnTo>
                <a:lnTo>
                  <a:pt x="102267" y="74228"/>
                </a:lnTo>
                <a:lnTo>
                  <a:pt x="105273" y="71835"/>
                </a:lnTo>
                <a:lnTo>
                  <a:pt x="103466" y="71234"/>
                </a:lnTo>
                <a:close/>
              </a:path>
              <a:path w="334644" h="234314">
                <a:moveTo>
                  <a:pt x="334471" y="16159"/>
                </a:moveTo>
                <a:lnTo>
                  <a:pt x="329051" y="16159"/>
                </a:lnTo>
                <a:lnTo>
                  <a:pt x="324238" y="16760"/>
                </a:lnTo>
                <a:lnTo>
                  <a:pt x="334471" y="16760"/>
                </a:lnTo>
                <a:lnTo>
                  <a:pt x="334471" y="16159"/>
                </a:lnTo>
                <a:close/>
              </a:path>
            </a:pathLst>
          </a:custGeom>
          <a:solidFill>
            <a:srgbClr val="FF00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2661978" y="4707713"/>
            <a:ext cx="100965" cy="102235"/>
          </a:xfrm>
          <a:custGeom>
            <a:avLst/>
            <a:gdLst/>
            <a:ahLst/>
            <a:cxnLst/>
            <a:rect l="l" t="t" r="r" b="b"/>
            <a:pathLst>
              <a:path w="100964" h="102235">
                <a:moveTo>
                  <a:pt x="0" y="0"/>
                </a:moveTo>
                <a:lnTo>
                  <a:pt x="3605" y="4794"/>
                </a:lnTo>
                <a:lnTo>
                  <a:pt x="6619" y="10781"/>
                </a:lnTo>
                <a:lnTo>
                  <a:pt x="12631" y="23947"/>
                </a:lnTo>
                <a:lnTo>
                  <a:pt x="14438" y="31127"/>
                </a:lnTo>
                <a:lnTo>
                  <a:pt x="18043" y="44301"/>
                </a:lnTo>
                <a:lnTo>
                  <a:pt x="33689" y="81415"/>
                </a:lnTo>
                <a:lnTo>
                  <a:pt x="76396" y="101761"/>
                </a:lnTo>
                <a:lnTo>
                  <a:pt x="76396" y="98176"/>
                </a:lnTo>
                <a:lnTo>
                  <a:pt x="77604" y="94582"/>
                </a:lnTo>
                <a:lnTo>
                  <a:pt x="80010" y="92189"/>
                </a:lnTo>
                <a:lnTo>
                  <a:pt x="83016" y="90988"/>
                </a:lnTo>
                <a:lnTo>
                  <a:pt x="96855" y="90988"/>
                </a:lnTo>
                <a:lnTo>
                  <a:pt x="95048" y="89796"/>
                </a:lnTo>
                <a:lnTo>
                  <a:pt x="89636" y="89796"/>
                </a:lnTo>
                <a:lnTo>
                  <a:pt x="87229" y="89195"/>
                </a:lnTo>
                <a:lnTo>
                  <a:pt x="84823" y="87994"/>
                </a:lnTo>
                <a:lnTo>
                  <a:pt x="82416" y="83208"/>
                </a:lnTo>
                <a:lnTo>
                  <a:pt x="82416" y="77822"/>
                </a:lnTo>
                <a:lnTo>
                  <a:pt x="83016" y="76621"/>
                </a:lnTo>
                <a:lnTo>
                  <a:pt x="84215" y="76021"/>
                </a:lnTo>
                <a:lnTo>
                  <a:pt x="84823" y="74828"/>
                </a:lnTo>
                <a:lnTo>
                  <a:pt x="86621" y="73027"/>
                </a:lnTo>
                <a:lnTo>
                  <a:pt x="89028" y="71835"/>
                </a:lnTo>
                <a:lnTo>
                  <a:pt x="91434" y="71234"/>
                </a:lnTo>
                <a:lnTo>
                  <a:pt x="93241" y="71234"/>
                </a:lnTo>
                <a:lnTo>
                  <a:pt x="95647" y="61061"/>
                </a:lnTo>
                <a:lnTo>
                  <a:pt x="79402" y="25740"/>
                </a:lnTo>
                <a:lnTo>
                  <a:pt x="40908" y="10781"/>
                </a:lnTo>
                <a:lnTo>
                  <a:pt x="34888" y="10181"/>
                </a:lnTo>
                <a:lnTo>
                  <a:pt x="28876" y="8380"/>
                </a:lnTo>
                <a:lnTo>
                  <a:pt x="22856" y="7187"/>
                </a:lnTo>
                <a:lnTo>
                  <a:pt x="16844" y="5394"/>
                </a:lnTo>
                <a:lnTo>
                  <a:pt x="11432" y="4194"/>
                </a:lnTo>
                <a:lnTo>
                  <a:pt x="6619" y="2401"/>
                </a:lnTo>
                <a:lnTo>
                  <a:pt x="3005" y="1200"/>
                </a:lnTo>
                <a:lnTo>
                  <a:pt x="0" y="0"/>
                </a:lnTo>
                <a:close/>
              </a:path>
              <a:path w="100964" h="102235">
                <a:moveTo>
                  <a:pt x="96855" y="90988"/>
                </a:moveTo>
                <a:lnTo>
                  <a:pt x="86022" y="90988"/>
                </a:lnTo>
                <a:lnTo>
                  <a:pt x="88428" y="91588"/>
                </a:lnTo>
                <a:lnTo>
                  <a:pt x="90235" y="92781"/>
                </a:lnTo>
                <a:lnTo>
                  <a:pt x="90835" y="93981"/>
                </a:lnTo>
                <a:lnTo>
                  <a:pt x="91434" y="94582"/>
                </a:lnTo>
                <a:lnTo>
                  <a:pt x="92641" y="95182"/>
                </a:lnTo>
                <a:lnTo>
                  <a:pt x="94448" y="95182"/>
                </a:lnTo>
                <a:lnTo>
                  <a:pt x="99261" y="96374"/>
                </a:lnTo>
                <a:lnTo>
                  <a:pt x="100460" y="96374"/>
                </a:lnTo>
                <a:lnTo>
                  <a:pt x="100460" y="95774"/>
                </a:lnTo>
                <a:lnTo>
                  <a:pt x="99861" y="94582"/>
                </a:lnTo>
                <a:lnTo>
                  <a:pt x="98653" y="92781"/>
                </a:lnTo>
                <a:lnTo>
                  <a:pt x="96855" y="90988"/>
                </a:lnTo>
                <a:close/>
              </a:path>
              <a:path w="100964" h="102235">
                <a:moveTo>
                  <a:pt x="93241" y="87994"/>
                </a:moveTo>
                <a:lnTo>
                  <a:pt x="92042" y="89195"/>
                </a:lnTo>
                <a:lnTo>
                  <a:pt x="89636" y="89796"/>
                </a:lnTo>
                <a:lnTo>
                  <a:pt x="95048" y="89796"/>
                </a:lnTo>
                <a:lnTo>
                  <a:pt x="93241" y="87994"/>
                </a:lnTo>
                <a:close/>
              </a:path>
            </a:pathLst>
          </a:custGeom>
          <a:solidFill>
            <a:srgbClr val="FF00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2770257" y="4768175"/>
            <a:ext cx="11430" cy="10795"/>
          </a:xfrm>
          <a:custGeom>
            <a:avLst/>
            <a:gdLst/>
            <a:ahLst/>
            <a:cxnLst/>
            <a:rect l="l" t="t" r="r" b="b"/>
            <a:pathLst>
              <a:path w="11430" h="10795">
                <a:moveTo>
                  <a:pt x="5412" y="0"/>
                </a:moveTo>
                <a:lnTo>
                  <a:pt x="3613" y="0"/>
                </a:lnTo>
                <a:lnTo>
                  <a:pt x="1806" y="600"/>
                </a:lnTo>
                <a:lnTo>
                  <a:pt x="599" y="2393"/>
                </a:lnTo>
                <a:lnTo>
                  <a:pt x="0" y="4786"/>
                </a:lnTo>
                <a:lnTo>
                  <a:pt x="599" y="6587"/>
                </a:lnTo>
                <a:lnTo>
                  <a:pt x="4213" y="10172"/>
                </a:lnTo>
                <a:lnTo>
                  <a:pt x="6020" y="10773"/>
                </a:lnTo>
                <a:lnTo>
                  <a:pt x="7818" y="10172"/>
                </a:lnTo>
                <a:lnTo>
                  <a:pt x="10225" y="7779"/>
                </a:lnTo>
                <a:lnTo>
                  <a:pt x="10832" y="5386"/>
                </a:lnTo>
                <a:lnTo>
                  <a:pt x="10225" y="3593"/>
                </a:lnTo>
                <a:lnTo>
                  <a:pt x="9026" y="1792"/>
                </a:lnTo>
                <a:lnTo>
                  <a:pt x="7818" y="600"/>
                </a:lnTo>
                <a:lnTo>
                  <a:pt x="5412" y="0"/>
                </a:lnTo>
                <a:close/>
              </a:path>
            </a:pathLst>
          </a:custGeom>
          <a:solidFill>
            <a:srgbClr val="007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2791914" y="4782542"/>
            <a:ext cx="11430" cy="11430"/>
          </a:xfrm>
          <a:custGeom>
            <a:avLst/>
            <a:gdLst/>
            <a:ahLst/>
            <a:cxnLst/>
            <a:rect l="l" t="t" r="r" b="b"/>
            <a:pathLst>
              <a:path w="11430" h="11429">
                <a:moveTo>
                  <a:pt x="5412" y="0"/>
                </a:moveTo>
                <a:lnTo>
                  <a:pt x="3005" y="600"/>
                </a:lnTo>
                <a:lnTo>
                  <a:pt x="599" y="1792"/>
                </a:lnTo>
                <a:lnTo>
                  <a:pt x="0" y="3593"/>
                </a:lnTo>
                <a:lnTo>
                  <a:pt x="0" y="5386"/>
                </a:lnTo>
                <a:lnTo>
                  <a:pt x="1207" y="8980"/>
                </a:lnTo>
                <a:lnTo>
                  <a:pt x="3005" y="10773"/>
                </a:lnTo>
                <a:lnTo>
                  <a:pt x="6020" y="11373"/>
                </a:lnTo>
                <a:lnTo>
                  <a:pt x="8426" y="11373"/>
                </a:lnTo>
                <a:lnTo>
                  <a:pt x="10225" y="10773"/>
                </a:lnTo>
                <a:lnTo>
                  <a:pt x="10832" y="8380"/>
                </a:lnTo>
                <a:lnTo>
                  <a:pt x="10832" y="3593"/>
                </a:lnTo>
                <a:lnTo>
                  <a:pt x="9625" y="1792"/>
                </a:lnTo>
                <a:lnTo>
                  <a:pt x="7818" y="600"/>
                </a:lnTo>
                <a:lnTo>
                  <a:pt x="5412" y="0"/>
                </a:lnTo>
                <a:close/>
              </a:path>
            </a:pathLst>
          </a:custGeom>
          <a:solidFill>
            <a:srgbClr val="007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2766043" y="4796309"/>
            <a:ext cx="11430" cy="11430"/>
          </a:xfrm>
          <a:custGeom>
            <a:avLst/>
            <a:gdLst/>
            <a:ahLst/>
            <a:cxnLst/>
            <a:rect l="l" t="t" r="r" b="b"/>
            <a:pathLst>
              <a:path w="11430" h="11429">
                <a:moveTo>
                  <a:pt x="7219" y="0"/>
                </a:moveTo>
                <a:lnTo>
                  <a:pt x="4812" y="0"/>
                </a:lnTo>
                <a:lnTo>
                  <a:pt x="2406" y="1200"/>
                </a:lnTo>
                <a:lnTo>
                  <a:pt x="1207" y="2393"/>
                </a:lnTo>
                <a:lnTo>
                  <a:pt x="607" y="3593"/>
                </a:lnTo>
                <a:lnTo>
                  <a:pt x="0" y="5986"/>
                </a:lnTo>
                <a:lnTo>
                  <a:pt x="0" y="8380"/>
                </a:lnTo>
                <a:lnTo>
                  <a:pt x="1207" y="10172"/>
                </a:lnTo>
                <a:lnTo>
                  <a:pt x="3014" y="11373"/>
                </a:lnTo>
                <a:lnTo>
                  <a:pt x="5420" y="11373"/>
                </a:lnTo>
                <a:lnTo>
                  <a:pt x="7827" y="10773"/>
                </a:lnTo>
                <a:lnTo>
                  <a:pt x="10233" y="8380"/>
                </a:lnTo>
                <a:lnTo>
                  <a:pt x="10832" y="5986"/>
                </a:lnTo>
                <a:lnTo>
                  <a:pt x="10832" y="3593"/>
                </a:lnTo>
                <a:lnTo>
                  <a:pt x="9625" y="1200"/>
                </a:lnTo>
                <a:lnTo>
                  <a:pt x="7219" y="0"/>
                </a:lnTo>
                <a:close/>
              </a:path>
            </a:pathLst>
          </a:custGeom>
          <a:solidFill>
            <a:srgbClr val="007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2748000" y="4782542"/>
            <a:ext cx="11430" cy="10795"/>
          </a:xfrm>
          <a:custGeom>
            <a:avLst/>
            <a:gdLst/>
            <a:ahLst/>
            <a:cxnLst/>
            <a:rect l="l" t="t" r="r" b="b"/>
            <a:pathLst>
              <a:path w="11430" h="10795">
                <a:moveTo>
                  <a:pt x="6619" y="0"/>
                </a:moveTo>
                <a:lnTo>
                  <a:pt x="3613" y="0"/>
                </a:lnTo>
                <a:lnTo>
                  <a:pt x="1806" y="600"/>
                </a:lnTo>
                <a:lnTo>
                  <a:pt x="599" y="1792"/>
                </a:lnTo>
                <a:lnTo>
                  <a:pt x="0" y="4185"/>
                </a:lnTo>
                <a:lnTo>
                  <a:pt x="0" y="6587"/>
                </a:lnTo>
                <a:lnTo>
                  <a:pt x="1207" y="8980"/>
                </a:lnTo>
                <a:lnTo>
                  <a:pt x="3005" y="10172"/>
                </a:lnTo>
                <a:lnTo>
                  <a:pt x="5412" y="10773"/>
                </a:lnTo>
                <a:lnTo>
                  <a:pt x="7818" y="10773"/>
                </a:lnTo>
                <a:lnTo>
                  <a:pt x="9625" y="9572"/>
                </a:lnTo>
                <a:lnTo>
                  <a:pt x="10832" y="8380"/>
                </a:lnTo>
                <a:lnTo>
                  <a:pt x="11432" y="6587"/>
                </a:lnTo>
                <a:lnTo>
                  <a:pt x="11432" y="4786"/>
                </a:lnTo>
                <a:lnTo>
                  <a:pt x="10832" y="2993"/>
                </a:lnTo>
                <a:lnTo>
                  <a:pt x="9026" y="1192"/>
                </a:lnTo>
                <a:lnTo>
                  <a:pt x="6619" y="0"/>
                </a:lnTo>
                <a:close/>
              </a:path>
            </a:pathLst>
          </a:custGeom>
          <a:solidFill>
            <a:srgbClr val="007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2741380" y="4803488"/>
            <a:ext cx="10160" cy="10160"/>
          </a:xfrm>
          <a:custGeom>
            <a:avLst/>
            <a:gdLst/>
            <a:ahLst/>
            <a:cxnLst/>
            <a:rect l="l" t="t" r="r" b="b"/>
            <a:pathLst>
              <a:path w="10160" h="10160">
                <a:moveTo>
                  <a:pt x="6020" y="0"/>
                </a:moveTo>
                <a:lnTo>
                  <a:pt x="1207" y="1200"/>
                </a:lnTo>
                <a:lnTo>
                  <a:pt x="0" y="2401"/>
                </a:lnTo>
                <a:lnTo>
                  <a:pt x="0" y="6587"/>
                </a:lnTo>
                <a:lnTo>
                  <a:pt x="607" y="7788"/>
                </a:lnTo>
                <a:lnTo>
                  <a:pt x="2406" y="8980"/>
                </a:lnTo>
                <a:lnTo>
                  <a:pt x="4213" y="9580"/>
                </a:lnTo>
                <a:lnTo>
                  <a:pt x="6020" y="9580"/>
                </a:lnTo>
                <a:lnTo>
                  <a:pt x="7219" y="8380"/>
                </a:lnTo>
                <a:lnTo>
                  <a:pt x="9026" y="7187"/>
                </a:lnTo>
                <a:lnTo>
                  <a:pt x="9625" y="4794"/>
                </a:lnTo>
                <a:lnTo>
                  <a:pt x="9625" y="2993"/>
                </a:lnTo>
                <a:lnTo>
                  <a:pt x="9026" y="1801"/>
                </a:lnTo>
                <a:lnTo>
                  <a:pt x="7827" y="600"/>
                </a:lnTo>
                <a:lnTo>
                  <a:pt x="6020" y="0"/>
                </a:lnTo>
                <a:close/>
              </a:path>
            </a:pathLst>
          </a:custGeom>
          <a:solidFill>
            <a:srgbClr val="007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2758833" y="4819056"/>
            <a:ext cx="8890" cy="11430"/>
          </a:xfrm>
          <a:custGeom>
            <a:avLst/>
            <a:gdLst/>
            <a:ahLst/>
            <a:cxnLst/>
            <a:rect l="l" t="t" r="r" b="b"/>
            <a:pathLst>
              <a:path w="8889" h="11429">
                <a:moveTo>
                  <a:pt x="5412" y="0"/>
                </a:moveTo>
                <a:lnTo>
                  <a:pt x="3605" y="600"/>
                </a:lnTo>
                <a:lnTo>
                  <a:pt x="2406" y="1192"/>
                </a:lnTo>
                <a:lnTo>
                  <a:pt x="599" y="2993"/>
                </a:lnTo>
                <a:lnTo>
                  <a:pt x="0" y="5386"/>
                </a:lnTo>
                <a:lnTo>
                  <a:pt x="0" y="7779"/>
                </a:lnTo>
                <a:lnTo>
                  <a:pt x="599" y="9572"/>
                </a:lnTo>
                <a:lnTo>
                  <a:pt x="1199" y="10773"/>
                </a:lnTo>
                <a:lnTo>
                  <a:pt x="3005" y="11373"/>
                </a:lnTo>
                <a:lnTo>
                  <a:pt x="5412" y="10773"/>
                </a:lnTo>
                <a:lnTo>
                  <a:pt x="6611" y="9572"/>
                </a:lnTo>
                <a:lnTo>
                  <a:pt x="7818" y="7779"/>
                </a:lnTo>
                <a:lnTo>
                  <a:pt x="8418" y="5986"/>
                </a:lnTo>
                <a:lnTo>
                  <a:pt x="8418" y="4185"/>
                </a:lnTo>
                <a:lnTo>
                  <a:pt x="7818" y="1792"/>
                </a:lnTo>
                <a:lnTo>
                  <a:pt x="6611" y="600"/>
                </a:lnTo>
                <a:lnTo>
                  <a:pt x="5412" y="0"/>
                </a:lnTo>
                <a:close/>
              </a:path>
            </a:pathLst>
          </a:custGeom>
          <a:solidFill>
            <a:srgbClr val="007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2774470" y="4808283"/>
            <a:ext cx="10795" cy="12700"/>
          </a:xfrm>
          <a:custGeom>
            <a:avLst/>
            <a:gdLst/>
            <a:ahLst/>
            <a:cxnLst/>
            <a:rect l="l" t="t" r="r" b="b"/>
            <a:pathLst>
              <a:path w="10794" h="12700">
                <a:moveTo>
                  <a:pt x="6011" y="0"/>
                </a:moveTo>
                <a:lnTo>
                  <a:pt x="3605" y="600"/>
                </a:lnTo>
                <a:lnTo>
                  <a:pt x="1199" y="4185"/>
                </a:lnTo>
                <a:lnTo>
                  <a:pt x="599" y="6578"/>
                </a:lnTo>
                <a:lnTo>
                  <a:pt x="0" y="8380"/>
                </a:lnTo>
                <a:lnTo>
                  <a:pt x="599" y="10172"/>
                </a:lnTo>
                <a:lnTo>
                  <a:pt x="1806" y="11965"/>
                </a:lnTo>
                <a:lnTo>
                  <a:pt x="3005" y="12565"/>
                </a:lnTo>
                <a:lnTo>
                  <a:pt x="4812" y="11965"/>
                </a:lnTo>
                <a:lnTo>
                  <a:pt x="7219" y="10773"/>
                </a:lnTo>
                <a:lnTo>
                  <a:pt x="9026" y="8980"/>
                </a:lnTo>
                <a:lnTo>
                  <a:pt x="10225" y="6578"/>
                </a:lnTo>
                <a:lnTo>
                  <a:pt x="10225" y="2393"/>
                </a:lnTo>
                <a:lnTo>
                  <a:pt x="8418" y="600"/>
                </a:lnTo>
                <a:lnTo>
                  <a:pt x="6011" y="0"/>
                </a:lnTo>
                <a:close/>
              </a:path>
            </a:pathLst>
          </a:custGeom>
          <a:solidFill>
            <a:srgbClr val="007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2787701" y="4811276"/>
            <a:ext cx="10795" cy="10160"/>
          </a:xfrm>
          <a:custGeom>
            <a:avLst/>
            <a:gdLst/>
            <a:ahLst/>
            <a:cxnLst/>
            <a:rect l="l" t="t" r="r" b="b"/>
            <a:pathLst>
              <a:path w="10794" h="10160">
                <a:moveTo>
                  <a:pt x="4812" y="0"/>
                </a:moveTo>
                <a:lnTo>
                  <a:pt x="3014" y="0"/>
                </a:lnTo>
                <a:lnTo>
                  <a:pt x="1207" y="1792"/>
                </a:lnTo>
                <a:lnTo>
                  <a:pt x="0" y="3585"/>
                </a:lnTo>
                <a:lnTo>
                  <a:pt x="0" y="5386"/>
                </a:lnTo>
                <a:lnTo>
                  <a:pt x="607" y="7179"/>
                </a:lnTo>
                <a:lnTo>
                  <a:pt x="1806" y="8972"/>
                </a:lnTo>
                <a:lnTo>
                  <a:pt x="3014" y="9572"/>
                </a:lnTo>
                <a:lnTo>
                  <a:pt x="4812" y="9572"/>
                </a:lnTo>
                <a:lnTo>
                  <a:pt x="8426" y="8380"/>
                </a:lnTo>
                <a:lnTo>
                  <a:pt x="9625" y="6578"/>
                </a:lnTo>
                <a:lnTo>
                  <a:pt x="10233" y="4786"/>
                </a:lnTo>
                <a:lnTo>
                  <a:pt x="9625" y="2993"/>
                </a:lnTo>
                <a:lnTo>
                  <a:pt x="9026" y="1792"/>
                </a:lnTo>
                <a:lnTo>
                  <a:pt x="7827" y="592"/>
                </a:lnTo>
                <a:lnTo>
                  <a:pt x="4812" y="0"/>
                </a:lnTo>
                <a:close/>
              </a:path>
            </a:pathLst>
          </a:custGeom>
          <a:solidFill>
            <a:srgbClr val="007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2672202" y="4825643"/>
            <a:ext cx="85725" cy="59055"/>
          </a:xfrm>
          <a:custGeom>
            <a:avLst/>
            <a:gdLst/>
            <a:ahLst/>
            <a:cxnLst/>
            <a:rect l="l" t="t" r="r" b="b"/>
            <a:pathLst>
              <a:path w="85725" h="59054">
                <a:moveTo>
                  <a:pt x="42107" y="34112"/>
                </a:moveTo>
                <a:lnTo>
                  <a:pt x="36095" y="34112"/>
                </a:lnTo>
                <a:lnTo>
                  <a:pt x="35496" y="38906"/>
                </a:lnTo>
                <a:lnTo>
                  <a:pt x="33689" y="46086"/>
                </a:lnTo>
                <a:lnTo>
                  <a:pt x="31882" y="52073"/>
                </a:lnTo>
                <a:lnTo>
                  <a:pt x="29476" y="56267"/>
                </a:lnTo>
                <a:lnTo>
                  <a:pt x="28277" y="58060"/>
                </a:lnTo>
                <a:lnTo>
                  <a:pt x="28876" y="58660"/>
                </a:lnTo>
                <a:lnTo>
                  <a:pt x="30075" y="58660"/>
                </a:lnTo>
                <a:lnTo>
                  <a:pt x="31882" y="56859"/>
                </a:lnTo>
                <a:lnTo>
                  <a:pt x="34289" y="52673"/>
                </a:lnTo>
                <a:lnTo>
                  <a:pt x="37902" y="45485"/>
                </a:lnTo>
                <a:lnTo>
                  <a:pt x="40908" y="38906"/>
                </a:lnTo>
                <a:lnTo>
                  <a:pt x="42107" y="34112"/>
                </a:lnTo>
                <a:close/>
              </a:path>
              <a:path w="85725" h="59054">
                <a:moveTo>
                  <a:pt x="66171" y="26332"/>
                </a:moveTo>
                <a:lnTo>
                  <a:pt x="61358" y="26332"/>
                </a:lnTo>
                <a:lnTo>
                  <a:pt x="61259" y="32319"/>
                </a:lnTo>
                <a:lnTo>
                  <a:pt x="60759" y="38306"/>
                </a:lnTo>
                <a:lnTo>
                  <a:pt x="58952" y="45485"/>
                </a:lnTo>
                <a:lnTo>
                  <a:pt x="57753" y="50872"/>
                </a:lnTo>
                <a:lnTo>
                  <a:pt x="57145" y="53273"/>
                </a:lnTo>
                <a:lnTo>
                  <a:pt x="57145" y="54466"/>
                </a:lnTo>
                <a:lnTo>
                  <a:pt x="57753" y="53273"/>
                </a:lnTo>
                <a:lnTo>
                  <a:pt x="59551" y="50872"/>
                </a:lnTo>
                <a:lnTo>
                  <a:pt x="61958" y="45485"/>
                </a:lnTo>
                <a:lnTo>
                  <a:pt x="64364" y="38306"/>
                </a:lnTo>
                <a:lnTo>
                  <a:pt x="66171" y="31127"/>
                </a:lnTo>
                <a:lnTo>
                  <a:pt x="66171" y="26332"/>
                </a:lnTo>
                <a:close/>
              </a:path>
              <a:path w="85725" h="59054">
                <a:moveTo>
                  <a:pt x="21657" y="23939"/>
                </a:moveTo>
                <a:lnTo>
                  <a:pt x="18651" y="23939"/>
                </a:lnTo>
                <a:lnTo>
                  <a:pt x="17444" y="24539"/>
                </a:lnTo>
                <a:lnTo>
                  <a:pt x="22257" y="26932"/>
                </a:lnTo>
                <a:lnTo>
                  <a:pt x="26470" y="28133"/>
                </a:lnTo>
                <a:lnTo>
                  <a:pt x="29476" y="29926"/>
                </a:lnTo>
                <a:lnTo>
                  <a:pt x="31882" y="31127"/>
                </a:lnTo>
                <a:lnTo>
                  <a:pt x="29476" y="31719"/>
                </a:lnTo>
                <a:lnTo>
                  <a:pt x="25870" y="32919"/>
                </a:lnTo>
                <a:lnTo>
                  <a:pt x="21058" y="34712"/>
                </a:lnTo>
                <a:lnTo>
                  <a:pt x="11432" y="37105"/>
                </a:lnTo>
                <a:lnTo>
                  <a:pt x="7219" y="38306"/>
                </a:lnTo>
                <a:lnTo>
                  <a:pt x="4213" y="39507"/>
                </a:lnTo>
                <a:lnTo>
                  <a:pt x="1806" y="40099"/>
                </a:lnTo>
                <a:lnTo>
                  <a:pt x="0" y="40699"/>
                </a:lnTo>
                <a:lnTo>
                  <a:pt x="0" y="41299"/>
                </a:lnTo>
                <a:lnTo>
                  <a:pt x="1207" y="41900"/>
                </a:lnTo>
                <a:lnTo>
                  <a:pt x="7219" y="41900"/>
                </a:lnTo>
                <a:lnTo>
                  <a:pt x="36095" y="34112"/>
                </a:lnTo>
                <a:lnTo>
                  <a:pt x="42107" y="34112"/>
                </a:lnTo>
                <a:lnTo>
                  <a:pt x="43914" y="33520"/>
                </a:lnTo>
                <a:lnTo>
                  <a:pt x="46320" y="32319"/>
                </a:lnTo>
                <a:lnTo>
                  <a:pt x="49326" y="31127"/>
                </a:lnTo>
                <a:lnTo>
                  <a:pt x="51733" y="29926"/>
                </a:lnTo>
                <a:lnTo>
                  <a:pt x="54747" y="28725"/>
                </a:lnTo>
                <a:lnTo>
                  <a:pt x="55938" y="28133"/>
                </a:lnTo>
                <a:lnTo>
                  <a:pt x="37902" y="28133"/>
                </a:lnTo>
                <a:lnTo>
                  <a:pt x="33689" y="27533"/>
                </a:lnTo>
                <a:lnTo>
                  <a:pt x="29476" y="25732"/>
                </a:lnTo>
                <a:lnTo>
                  <a:pt x="25262" y="24539"/>
                </a:lnTo>
                <a:lnTo>
                  <a:pt x="21657" y="23939"/>
                </a:lnTo>
                <a:close/>
              </a:path>
              <a:path w="85725" h="59054">
                <a:moveTo>
                  <a:pt x="84994" y="12565"/>
                </a:moveTo>
                <a:lnTo>
                  <a:pt x="78803" y="12565"/>
                </a:lnTo>
                <a:lnTo>
                  <a:pt x="79410" y="13766"/>
                </a:lnTo>
                <a:lnTo>
                  <a:pt x="79334" y="16760"/>
                </a:lnTo>
                <a:lnTo>
                  <a:pt x="78879" y="20345"/>
                </a:lnTo>
                <a:lnTo>
                  <a:pt x="78753" y="21546"/>
                </a:lnTo>
                <a:lnTo>
                  <a:pt x="77650" y="35313"/>
                </a:lnTo>
                <a:lnTo>
                  <a:pt x="77004" y="40699"/>
                </a:lnTo>
                <a:lnTo>
                  <a:pt x="80010" y="34712"/>
                </a:lnTo>
                <a:lnTo>
                  <a:pt x="83016" y="25140"/>
                </a:lnTo>
                <a:lnTo>
                  <a:pt x="84823" y="14959"/>
                </a:lnTo>
                <a:lnTo>
                  <a:pt x="84994" y="12565"/>
                </a:lnTo>
                <a:close/>
              </a:path>
              <a:path w="85725" h="59054">
                <a:moveTo>
                  <a:pt x="49732" y="15559"/>
                </a:moveTo>
                <a:lnTo>
                  <a:pt x="34289" y="15559"/>
                </a:lnTo>
                <a:lnTo>
                  <a:pt x="39101" y="16760"/>
                </a:lnTo>
                <a:lnTo>
                  <a:pt x="42107" y="17352"/>
                </a:lnTo>
                <a:lnTo>
                  <a:pt x="44514" y="17952"/>
                </a:lnTo>
                <a:lnTo>
                  <a:pt x="48727" y="19153"/>
                </a:lnTo>
                <a:lnTo>
                  <a:pt x="52341" y="20345"/>
                </a:lnTo>
                <a:lnTo>
                  <a:pt x="55347" y="20946"/>
                </a:lnTo>
                <a:lnTo>
                  <a:pt x="56546" y="21546"/>
                </a:lnTo>
                <a:lnTo>
                  <a:pt x="53540" y="23939"/>
                </a:lnTo>
                <a:lnTo>
                  <a:pt x="48727" y="25732"/>
                </a:lnTo>
                <a:lnTo>
                  <a:pt x="43914" y="26932"/>
                </a:lnTo>
                <a:lnTo>
                  <a:pt x="40908" y="28133"/>
                </a:lnTo>
                <a:lnTo>
                  <a:pt x="55938" y="28133"/>
                </a:lnTo>
                <a:lnTo>
                  <a:pt x="57145" y="27533"/>
                </a:lnTo>
                <a:lnTo>
                  <a:pt x="59551" y="26932"/>
                </a:lnTo>
                <a:lnTo>
                  <a:pt x="61358" y="26332"/>
                </a:lnTo>
                <a:lnTo>
                  <a:pt x="66171" y="26332"/>
                </a:lnTo>
                <a:lnTo>
                  <a:pt x="66171" y="24539"/>
                </a:lnTo>
                <a:lnTo>
                  <a:pt x="69785" y="21546"/>
                </a:lnTo>
                <a:lnTo>
                  <a:pt x="71709" y="19153"/>
                </a:lnTo>
                <a:lnTo>
                  <a:pt x="59551" y="19153"/>
                </a:lnTo>
                <a:lnTo>
                  <a:pt x="56546" y="17952"/>
                </a:lnTo>
                <a:lnTo>
                  <a:pt x="52940" y="16760"/>
                </a:lnTo>
                <a:lnTo>
                  <a:pt x="49732" y="15559"/>
                </a:lnTo>
                <a:close/>
              </a:path>
              <a:path w="85725" h="59054">
                <a:moveTo>
                  <a:pt x="44514" y="0"/>
                </a:moveTo>
                <a:lnTo>
                  <a:pt x="40309" y="0"/>
                </a:lnTo>
                <a:lnTo>
                  <a:pt x="36695" y="592"/>
                </a:lnTo>
                <a:lnTo>
                  <a:pt x="33089" y="1792"/>
                </a:lnTo>
                <a:lnTo>
                  <a:pt x="46320" y="1792"/>
                </a:lnTo>
                <a:lnTo>
                  <a:pt x="51733" y="2985"/>
                </a:lnTo>
                <a:lnTo>
                  <a:pt x="61358" y="5386"/>
                </a:lnTo>
                <a:lnTo>
                  <a:pt x="66171" y="7179"/>
                </a:lnTo>
                <a:lnTo>
                  <a:pt x="69785" y="8380"/>
                </a:lnTo>
                <a:lnTo>
                  <a:pt x="72191" y="10172"/>
                </a:lnTo>
                <a:lnTo>
                  <a:pt x="72791" y="11373"/>
                </a:lnTo>
                <a:lnTo>
                  <a:pt x="72191" y="11965"/>
                </a:lnTo>
                <a:lnTo>
                  <a:pt x="66171" y="14959"/>
                </a:lnTo>
                <a:lnTo>
                  <a:pt x="63765" y="16760"/>
                </a:lnTo>
                <a:lnTo>
                  <a:pt x="61358" y="17952"/>
                </a:lnTo>
                <a:lnTo>
                  <a:pt x="59551" y="19153"/>
                </a:lnTo>
                <a:lnTo>
                  <a:pt x="71709" y="19153"/>
                </a:lnTo>
                <a:lnTo>
                  <a:pt x="72191" y="18552"/>
                </a:lnTo>
                <a:lnTo>
                  <a:pt x="77604" y="13166"/>
                </a:lnTo>
                <a:lnTo>
                  <a:pt x="78803" y="12565"/>
                </a:lnTo>
                <a:lnTo>
                  <a:pt x="84994" y="12565"/>
                </a:lnTo>
                <a:lnTo>
                  <a:pt x="85379" y="7179"/>
                </a:lnTo>
                <a:lnTo>
                  <a:pt x="76396" y="7179"/>
                </a:lnTo>
                <a:lnTo>
                  <a:pt x="72791" y="5978"/>
                </a:lnTo>
                <a:lnTo>
                  <a:pt x="68578" y="4185"/>
                </a:lnTo>
                <a:lnTo>
                  <a:pt x="50534" y="592"/>
                </a:lnTo>
                <a:lnTo>
                  <a:pt x="44514" y="0"/>
                </a:lnTo>
                <a:close/>
              </a:path>
              <a:path w="85725" h="59054">
                <a:moveTo>
                  <a:pt x="33089" y="12565"/>
                </a:moveTo>
                <a:lnTo>
                  <a:pt x="28876" y="12565"/>
                </a:lnTo>
                <a:lnTo>
                  <a:pt x="25262" y="13766"/>
                </a:lnTo>
                <a:lnTo>
                  <a:pt x="21657" y="15559"/>
                </a:lnTo>
                <a:lnTo>
                  <a:pt x="22257" y="16159"/>
                </a:lnTo>
                <a:lnTo>
                  <a:pt x="24663" y="16159"/>
                </a:lnTo>
                <a:lnTo>
                  <a:pt x="27069" y="15559"/>
                </a:lnTo>
                <a:lnTo>
                  <a:pt x="49732" y="15559"/>
                </a:lnTo>
                <a:lnTo>
                  <a:pt x="48127" y="14959"/>
                </a:lnTo>
                <a:lnTo>
                  <a:pt x="43315" y="13766"/>
                </a:lnTo>
                <a:lnTo>
                  <a:pt x="37902" y="13166"/>
                </a:lnTo>
                <a:lnTo>
                  <a:pt x="33089" y="12565"/>
                </a:lnTo>
                <a:close/>
              </a:path>
              <a:path w="85725" h="59054">
                <a:moveTo>
                  <a:pt x="81209" y="1792"/>
                </a:moveTo>
                <a:lnTo>
                  <a:pt x="78803" y="5386"/>
                </a:lnTo>
                <a:lnTo>
                  <a:pt x="77004" y="5978"/>
                </a:lnTo>
                <a:lnTo>
                  <a:pt x="76396" y="7179"/>
                </a:lnTo>
                <a:lnTo>
                  <a:pt x="85379" y="7179"/>
                </a:lnTo>
                <a:lnTo>
                  <a:pt x="85422" y="6578"/>
                </a:lnTo>
                <a:lnTo>
                  <a:pt x="84823" y="5978"/>
                </a:lnTo>
                <a:lnTo>
                  <a:pt x="84223" y="5978"/>
                </a:lnTo>
                <a:lnTo>
                  <a:pt x="83016" y="5386"/>
                </a:lnTo>
                <a:lnTo>
                  <a:pt x="81817" y="4185"/>
                </a:lnTo>
                <a:lnTo>
                  <a:pt x="81817" y="3585"/>
                </a:lnTo>
                <a:lnTo>
                  <a:pt x="81209" y="2393"/>
                </a:lnTo>
                <a:lnTo>
                  <a:pt x="81209" y="1792"/>
                </a:lnTo>
                <a:close/>
              </a:path>
              <a:path w="85725" h="59054">
                <a:moveTo>
                  <a:pt x="36695" y="1792"/>
                </a:moveTo>
                <a:lnTo>
                  <a:pt x="32482" y="1792"/>
                </a:lnTo>
                <a:lnTo>
                  <a:pt x="34289" y="2393"/>
                </a:lnTo>
                <a:lnTo>
                  <a:pt x="36695" y="1792"/>
                </a:lnTo>
                <a:close/>
              </a:path>
            </a:pathLst>
          </a:custGeom>
          <a:solidFill>
            <a:srgbClr val="B1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2678223" y="4722081"/>
            <a:ext cx="68580" cy="64769"/>
          </a:xfrm>
          <a:custGeom>
            <a:avLst/>
            <a:gdLst/>
            <a:ahLst/>
            <a:cxnLst/>
            <a:rect l="l" t="t" r="r" b="b"/>
            <a:pathLst>
              <a:path w="68580" h="64770">
                <a:moveTo>
                  <a:pt x="65563" y="58068"/>
                </a:moveTo>
                <a:lnTo>
                  <a:pt x="58344" y="58068"/>
                </a:lnTo>
                <a:lnTo>
                  <a:pt x="61358" y="58660"/>
                </a:lnTo>
                <a:lnTo>
                  <a:pt x="64964" y="62254"/>
                </a:lnTo>
                <a:lnTo>
                  <a:pt x="66171" y="64647"/>
                </a:lnTo>
                <a:lnTo>
                  <a:pt x="66171" y="63455"/>
                </a:lnTo>
                <a:lnTo>
                  <a:pt x="66771" y="62254"/>
                </a:lnTo>
                <a:lnTo>
                  <a:pt x="67970" y="61653"/>
                </a:lnTo>
                <a:lnTo>
                  <a:pt x="68578" y="60461"/>
                </a:lnTo>
                <a:lnTo>
                  <a:pt x="65563" y="58068"/>
                </a:lnTo>
                <a:close/>
              </a:path>
              <a:path w="68580" h="64770">
                <a:moveTo>
                  <a:pt x="28868" y="55075"/>
                </a:moveTo>
                <a:lnTo>
                  <a:pt x="27669" y="55675"/>
                </a:lnTo>
                <a:lnTo>
                  <a:pt x="28268" y="56867"/>
                </a:lnTo>
                <a:lnTo>
                  <a:pt x="32482" y="58068"/>
                </a:lnTo>
                <a:lnTo>
                  <a:pt x="35488" y="58660"/>
                </a:lnTo>
                <a:lnTo>
                  <a:pt x="50525" y="58660"/>
                </a:lnTo>
                <a:lnTo>
                  <a:pt x="54139" y="58068"/>
                </a:lnTo>
                <a:lnTo>
                  <a:pt x="65563" y="58068"/>
                </a:lnTo>
                <a:lnTo>
                  <a:pt x="64115" y="56267"/>
                </a:lnTo>
                <a:lnTo>
                  <a:pt x="34289" y="56267"/>
                </a:lnTo>
                <a:lnTo>
                  <a:pt x="31882" y="55675"/>
                </a:lnTo>
                <a:lnTo>
                  <a:pt x="28868" y="55075"/>
                </a:lnTo>
                <a:close/>
              </a:path>
              <a:path w="68580" h="64770">
                <a:moveTo>
                  <a:pt x="13830" y="31727"/>
                </a:moveTo>
                <a:lnTo>
                  <a:pt x="12631" y="31727"/>
                </a:lnTo>
                <a:lnTo>
                  <a:pt x="11424" y="32327"/>
                </a:lnTo>
                <a:lnTo>
                  <a:pt x="12631" y="34120"/>
                </a:lnTo>
                <a:lnTo>
                  <a:pt x="14430" y="35321"/>
                </a:lnTo>
                <a:lnTo>
                  <a:pt x="17444" y="37114"/>
                </a:lnTo>
                <a:lnTo>
                  <a:pt x="20450" y="38314"/>
                </a:lnTo>
                <a:lnTo>
                  <a:pt x="24055" y="40107"/>
                </a:lnTo>
                <a:lnTo>
                  <a:pt x="28268" y="41308"/>
                </a:lnTo>
                <a:lnTo>
                  <a:pt x="31882" y="42500"/>
                </a:lnTo>
                <a:lnTo>
                  <a:pt x="36087" y="43101"/>
                </a:lnTo>
                <a:lnTo>
                  <a:pt x="39101" y="43101"/>
                </a:lnTo>
                <a:lnTo>
                  <a:pt x="42707" y="44301"/>
                </a:lnTo>
                <a:lnTo>
                  <a:pt x="46920" y="46694"/>
                </a:lnTo>
                <a:lnTo>
                  <a:pt x="50525" y="49688"/>
                </a:lnTo>
                <a:lnTo>
                  <a:pt x="52932" y="52681"/>
                </a:lnTo>
                <a:lnTo>
                  <a:pt x="51125" y="53273"/>
                </a:lnTo>
                <a:lnTo>
                  <a:pt x="48727" y="54474"/>
                </a:lnTo>
                <a:lnTo>
                  <a:pt x="42707" y="55675"/>
                </a:lnTo>
                <a:lnTo>
                  <a:pt x="39701" y="55675"/>
                </a:lnTo>
                <a:lnTo>
                  <a:pt x="36695" y="56267"/>
                </a:lnTo>
                <a:lnTo>
                  <a:pt x="64115" y="56267"/>
                </a:lnTo>
                <a:lnTo>
                  <a:pt x="63157" y="55075"/>
                </a:lnTo>
                <a:lnTo>
                  <a:pt x="61358" y="52681"/>
                </a:lnTo>
                <a:lnTo>
                  <a:pt x="60750" y="50280"/>
                </a:lnTo>
                <a:lnTo>
                  <a:pt x="60750" y="46694"/>
                </a:lnTo>
                <a:lnTo>
                  <a:pt x="55338" y="46694"/>
                </a:lnTo>
                <a:lnTo>
                  <a:pt x="51733" y="44301"/>
                </a:lnTo>
                <a:lnTo>
                  <a:pt x="47519" y="41900"/>
                </a:lnTo>
                <a:lnTo>
                  <a:pt x="43914" y="38915"/>
                </a:lnTo>
                <a:lnTo>
                  <a:pt x="41508" y="36513"/>
                </a:lnTo>
                <a:lnTo>
                  <a:pt x="41252" y="35921"/>
                </a:lnTo>
                <a:lnTo>
                  <a:pt x="27669" y="35921"/>
                </a:lnTo>
                <a:lnTo>
                  <a:pt x="22856" y="35321"/>
                </a:lnTo>
                <a:lnTo>
                  <a:pt x="18643" y="34120"/>
                </a:lnTo>
                <a:lnTo>
                  <a:pt x="15637" y="32928"/>
                </a:lnTo>
                <a:lnTo>
                  <a:pt x="13830" y="31727"/>
                </a:lnTo>
                <a:close/>
              </a:path>
              <a:path w="68580" h="64770">
                <a:moveTo>
                  <a:pt x="54739" y="21554"/>
                </a:moveTo>
                <a:lnTo>
                  <a:pt x="54139" y="21554"/>
                </a:lnTo>
                <a:lnTo>
                  <a:pt x="54214" y="24548"/>
                </a:lnTo>
                <a:lnTo>
                  <a:pt x="54739" y="28734"/>
                </a:lnTo>
                <a:lnTo>
                  <a:pt x="55229" y="34120"/>
                </a:lnTo>
                <a:lnTo>
                  <a:pt x="55338" y="46694"/>
                </a:lnTo>
                <a:lnTo>
                  <a:pt x="60750" y="46694"/>
                </a:lnTo>
                <a:lnTo>
                  <a:pt x="60659" y="44301"/>
                </a:lnTo>
                <a:lnTo>
                  <a:pt x="60151" y="37714"/>
                </a:lnTo>
                <a:lnTo>
                  <a:pt x="58344" y="29934"/>
                </a:lnTo>
                <a:lnTo>
                  <a:pt x="57145" y="24548"/>
                </a:lnTo>
                <a:lnTo>
                  <a:pt x="55938" y="22146"/>
                </a:lnTo>
                <a:lnTo>
                  <a:pt x="54739" y="21554"/>
                </a:lnTo>
                <a:close/>
              </a:path>
              <a:path w="68580" h="64770">
                <a:moveTo>
                  <a:pt x="0" y="0"/>
                </a:moveTo>
                <a:lnTo>
                  <a:pt x="4204" y="5986"/>
                </a:lnTo>
                <a:lnTo>
                  <a:pt x="13830" y="17960"/>
                </a:lnTo>
                <a:lnTo>
                  <a:pt x="16236" y="22146"/>
                </a:lnTo>
                <a:lnTo>
                  <a:pt x="18643" y="25740"/>
                </a:lnTo>
                <a:lnTo>
                  <a:pt x="23456" y="29934"/>
                </a:lnTo>
                <a:lnTo>
                  <a:pt x="27669" y="33520"/>
                </a:lnTo>
                <a:lnTo>
                  <a:pt x="31274" y="35921"/>
                </a:lnTo>
                <a:lnTo>
                  <a:pt x="41252" y="35921"/>
                </a:lnTo>
                <a:lnTo>
                  <a:pt x="39701" y="32327"/>
                </a:lnTo>
                <a:lnTo>
                  <a:pt x="34888" y="32327"/>
                </a:lnTo>
                <a:lnTo>
                  <a:pt x="30075" y="28133"/>
                </a:lnTo>
                <a:lnTo>
                  <a:pt x="19850" y="17960"/>
                </a:lnTo>
                <a:lnTo>
                  <a:pt x="15037" y="12574"/>
                </a:lnTo>
                <a:lnTo>
                  <a:pt x="10225" y="7788"/>
                </a:lnTo>
                <a:lnTo>
                  <a:pt x="6011" y="4194"/>
                </a:lnTo>
                <a:lnTo>
                  <a:pt x="2406" y="1200"/>
                </a:lnTo>
                <a:lnTo>
                  <a:pt x="0" y="0"/>
                </a:lnTo>
                <a:close/>
              </a:path>
              <a:path w="68580" h="64770">
                <a:moveTo>
                  <a:pt x="33081" y="1200"/>
                </a:moveTo>
                <a:lnTo>
                  <a:pt x="33081" y="3593"/>
                </a:lnTo>
                <a:lnTo>
                  <a:pt x="33681" y="5986"/>
                </a:lnTo>
                <a:lnTo>
                  <a:pt x="34289" y="8980"/>
                </a:lnTo>
                <a:lnTo>
                  <a:pt x="33681" y="11973"/>
                </a:lnTo>
                <a:lnTo>
                  <a:pt x="32482" y="16760"/>
                </a:lnTo>
                <a:lnTo>
                  <a:pt x="32557" y="20353"/>
                </a:lnTo>
                <a:lnTo>
                  <a:pt x="33081" y="24548"/>
                </a:lnTo>
                <a:lnTo>
                  <a:pt x="34289" y="28734"/>
                </a:lnTo>
                <a:lnTo>
                  <a:pt x="34888" y="32327"/>
                </a:lnTo>
                <a:lnTo>
                  <a:pt x="39701" y="32327"/>
                </a:lnTo>
                <a:lnTo>
                  <a:pt x="37894" y="26340"/>
                </a:lnTo>
                <a:lnTo>
                  <a:pt x="36695" y="20353"/>
                </a:lnTo>
                <a:lnTo>
                  <a:pt x="36087" y="15567"/>
                </a:lnTo>
                <a:lnTo>
                  <a:pt x="36087" y="7788"/>
                </a:lnTo>
                <a:lnTo>
                  <a:pt x="35488" y="4794"/>
                </a:lnTo>
                <a:lnTo>
                  <a:pt x="34289" y="2393"/>
                </a:lnTo>
                <a:lnTo>
                  <a:pt x="33081" y="1200"/>
                </a:lnTo>
                <a:close/>
              </a:path>
            </a:pathLst>
          </a:custGeom>
          <a:solidFill>
            <a:srgbClr val="B1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2779882" y="4696940"/>
            <a:ext cx="42545" cy="99060"/>
          </a:xfrm>
          <a:custGeom>
            <a:avLst/>
            <a:gdLst/>
            <a:ahLst/>
            <a:cxnLst/>
            <a:rect l="l" t="t" r="r" b="b"/>
            <a:pathLst>
              <a:path w="42544" h="99060">
                <a:moveTo>
                  <a:pt x="10532" y="84401"/>
                </a:moveTo>
                <a:lnTo>
                  <a:pt x="1806" y="84401"/>
                </a:lnTo>
                <a:lnTo>
                  <a:pt x="3613" y="85001"/>
                </a:lnTo>
                <a:lnTo>
                  <a:pt x="5412" y="86202"/>
                </a:lnTo>
                <a:lnTo>
                  <a:pt x="6619" y="87394"/>
                </a:lnTo>
                <a:lnTo>
                  <a:pt x="6619" y="89787"/>
                </a:lnTo>
                <a:lnTo>
                  <a:pt x="5412" y="92189"/>
                </a:lnTo>
                <a:lnTo>
                  <a:pt x="3005" y="95774"/>
                </a:lnTo>
                <a:lnTo>
                  <a:pt x="599" y="98768"/>
                </a:lnTo>
                <a:lnTo>
                  <a:pt x="1806" y="97575"/>
                </a:lnTo>
                <a:lnTo>
                  <a:pt x="4213" y="95774"/>
                </a:lnTo>
                <a:lnTo>
                  <a:pt x="7219" y="93381"/>
                </a:lnTo>
                <a:lnTo>
                  <a:pt x="9625" y="90988"/>
                </a:lnTo>
                <a:lnTo>
                  <a:pt x="9026" y="89195"/>
                </a:lnTo>
                <a:lnTo>
                  <a:pt x="9026" y="87394"/>
                </a:lnTo>
                <a:lnTo>
                  <a:pt x="9625" y="85601"/>
                </a:lnTo>
                <a:lnTo>
                  <a:pt x="10532" y="84401"/>
                </a:lnTo>
                <a:close/>
              </a:path>
              <a:path w="42544" h="99060">
                <a:moveTo>
                  <a:pt x="34691" y="81407"/>
                </a:moveTo>
                <a:lnTo>
                  <a:pt x="18052" y="81407"/>
                </a:lnTo>
                <a:lnTo>
                  <a:pt x="21657" y="82007"/>
                </a:lnTo>
                <a:lnTo>
                  <a:pt x="24663" y="83800"/>
                </a:lnTo>
                <a:lnTo>
                  <a:pt x="25870" y="86202"/>
                </a:lnTo>
                <a:lnTo>
                  <a:pt x="26470" y="87994"/>
                </a:lnTo>
                <a:lnTo>
                  <a:pt x="27069" y="89195"/>
                </a:lnTo>
                <a:lnTo>
                  <a:pt x="34289" y="82007"/>
                </a:lnTo>
                <a:lnTo>
                  <a:pt x="34691" y="81407"/>
                </a:lnTo>
                <a:close/>
              </a:path>
              <a:path w="42544" h="99060">
                <a:moveTo>
                  <a:pt x="6619" y="76621"/>
                </a:moveTo>
                <a:lnTo>
                  <a:pt x="6020" y="79014"/>
                </a:lnTo>
                <a:lnTo>
                  <a:pt x="4213" y="81407"/>
                </a:lnTo>
                <a:lnTo>
                  <a:pt x="2406" y="83208"/>
                </a:lnTo>
                <a:lnTo>
                  <a:pt x="0" y="85001"/>
                </a:lnTo>
                <a:lnTo>
                  <a:pt x="1806" y="84401"/>
                </a:lnTo>
                <a:lnTo>
                  <a:pt x="10532" y="84401"/>
                </a:lnTo>
                <a:lnTo>
                  <a:pt x="11432" y="83208"/>
                </a:lnTo>
                <a:lnTo>
                  <a:pt x="14438" y="82007"/>
                </a:lnTo>
                <a:lnTo>
                  <a:pt x="18052" y="81407"/>
                </a:lnTo>
                <a:lnTo>
                  <a:pt x="34691" y="81407"/>
                </a:lnTo>
                <a:lnTo>
                  <a:pt x="35088" y="80815"/>
                </a:lnTo>
                <a:lnTo>
                  <a:pt x="15645" y="80815"/>
                </a:lnTo>
                <a:lnTo>
                  <a:pt x="14438" y="79614"/>
                </a:lnTo>
                <a:lnTo>
                  <a:pt x="14438" y="79014"/>
                </a:lnTo>
                <a:lnTo>
                  <a:pt x="9625" y="79014"/>
                </a:lnTo>
                <a:lnTo>
                  <a:pt x="9026" y="78414"/>
                </a:lnTo>
                <a:lnTo>
                  <a:pt x="8426" y="78414"/>
                </a:lnTo>
                <a:lnTo>
                  <a:pt x="7219" y="77822"/>
                </a:lnTo>
                <a:lnTo>
                  <a:pt x="6619" y="76621"/>
                </a:lnTo>
                <a:close/>
              </a:path>
              <a:path w="42544" h="99060">
                <a:moveTo>
                  <a:pt x="42107" y="69442"/>
                </a:moveTo>
                <a:lnTo>
                  <a:pt x="40908" y="70034"/>
                </a:lnTo>
                <a:lnTo>
                  <a:pt x="39701" y="71835"/>
                </a:lnTo>
                <a:lnTo>
                  <a:pt x="36695" y="73627"/>
                </a:lnTo>
                <a:lnTo>
                  <a:pt x="32482" y="76021"/>
                </a:lnTo>
                <a:lnTo>
                  <a:pt x="27669" y="78414"/>
                </a:lnTo>
                <a:lnTo>
                  <a:pt x="22864" y="80215"/>
                </a:lnTo>
                <a:lnTo>
                  <a:pt x="20458" y="80815"/>
                </a:lnTo>
                <a:lnTo>
                  <a:pt x="35088" y="80815"/>
                </a:lnTo>
                <a:lnTo>
                  <a:pt x="37902" y="76621"/>
                </a:lnTo>
                <a:lnTo>
                  <a:pt x="40908" y="72435"/>
                </a:lnTo>
                <a:lnTo>
                  <a:pt x="42107" y="70034"/>
                </a:lnTo>
                <a:lnTo>
                  <a:pt x="42107" y="69442"/>
                </a:lnTo>
                <a:close/>
              </a:path>
              <a:path w="42544" h="99060">
                <a:moveTo>
                  <a:pt x="1207" y="38906"/>
                </a:moveTo>
                <a:lnTo>
                  <a:pt x="0" y="40707"/>
                </a:lnTo>
                <a:lnTo>
                  <a:pt x="0" y="43101"/>
                </a:lnTo>
                <a:lnTo>
                  <a:pt x="1207" y="47887"/>
                </a:lnTo>
                <a:lnTo>
                  <a:pt x="4213" y="55667"/>
                </a:lnTo>
                <a:lnTo>
                  <a:pt x="7818" y="62854"/>
                </a:lnTo>
                <a:lnTo>
                  <a:pt x="10832" y="67640"/>
                </a:lnTo>
                <a:lnTo>
                  <a:pt x="11432" y="70034"/>
                </a:lnTo>
                <a:lnTo>
                  <a:pt x="11432" y="74228"/>
                </a:lnTo>
                <a:lnTo>
                  <a:pt x="10225" y="77221"/>
                </a:lnTo>
                <a:lnTo>
                  <a:pt x="9625" y="79014"/>
                </a:lnTo>
                <a:lnTo>
                  <a:pt x="14438" y="79014"/>
                </a:lnTo>
                <a:lnTo>
                  <a:pt x="14538" y="76021"/>
                </a:lnTo>
                <a:lnTo>
                  <a:pt x="15037" y="73027"/>
                </a:lnTo>
                <a:lnTo>
                  <a:pt x="16245" y="69442"/>
                </a:lnTo>
                <a:lnTo>
                  <a:pt x="18052" y="67040"/>
                </a:lnTo>
                <a:lnTo>
                  <a:pt x="19850" y="66448"/>
                </a:lnTo>
                <a:lnTo>
                  <a:pt x="22257" y="65848"/>
                </a:lnTo>
                <a:lnTo>
                  <a:pt x="25262" y="64647"/>
                </a:lnTo>
                <a:lnTo>
                  <a:pt x="28876" y="62854"/>
                </a:lnTo>
                <a:lnTo>
                  <a:pt x="32482" y="61653"/>
                </a:lnTo>
                <a:lnTo>
                  <a:pt x="34486" y="60461"/>
                </a:lnTo>
                <a:lnTo>
                  <a:pt x="17444" y="60461"/>
                </a:lnTo>
                <a:lnTo>
                  <a:pt x="17617" y="59861"/>
                </a:lnTo>
                <a:lnTo>
                  <a:pt x="12631" y="59861"/>
                </a:lnTo>
                <a:lnTo>
                  <a:pt x="1806" y="39507"/>
                </a:lnTo>
                <a:lnTo>
                  <a:pt x="1207" y="38906"/>
                </a:lnTo>
                <a:close/>
              </a:path>
              <a:path w="42544" h="99060">
                <a:moveTo>
                  <a:pt x="40908" y="55075"/>
                </a:moveTo>
                <a:lnTo>
                  <a:pt x="39701" y="55075"/>
                </a:lnTo>
                <a:lnTo>
                  <a:pt x="38502" y="56267"/>
                </a:lnTo>
                <a:lnTo>
                  <a:pt x="37294" y="56867"/>
                </a:lnTo>
                <a:lnTo>
                  <a:pt x="35496" y="58068"/>
                </a:lnTo>
                <a:lnTo>
                  <a:pt x="32482" y="58660"/>
                </a:lnTo>
                <a:lnTo>
                  <a:pt x="30075" y="59260"/>
                </a:lnTo>
                <a:lnTo>
                  <a:pt x="26470" y="59861"/>
                </a:lnTo>
                <a:lnTo>
                  <a:pt x="23464" y="59861"/>
                </a:lnTo>
                <a:lnTo>
                  <a:pt x="20458" y="60461"/>
                </a:lnTo>
                <a:lnTo>
                  <a:pt x="34486" y="60461"/>
                </a:lnTo>
                <a:lnTo>
                  <a:pt x="35496" y="59861"/>
                </a:lnTo>
                <a:lnTo>
                  <a:pt x="37902" y="58660"/>
                </a:lnTo>
                <a:lnTo>
                  <a:pt x="40309" y="56267"/>
                </a:lnTo>
                <a:lnTo>
                  <a:pt x="40908" y="55075"/>
                </a:lnTo>
                <a:close/>
              </a:path>
              <a:path w="42544" h="99060">
                <a:moveTo>
                  <a:pt x="17444" y="10181"/>
                </a:moveTo>
                <a:lnTo>
                  <a:pt x="16844" y="10181"/>
                </a:lnTo>
                <a:lnTo>
                  <a:pt x="15645" y="11373"/>
                </a:lnTo>
                <a:lnTo>
                  <a:pt x="15211" y="14367"/>
                </a:lnTo>
                <a:lnTo>
                  <a:pt x="15098" y="22146"/>
                </a:lnTo>
                <a:lnTo>
                  <a:pt x="15645" y="27533"/>
                </a:lnTo>
                <a:lnTo>
                  <a:pt x="16711" y="32327"/>
                </a:lnTo>
                <a:lnTo>
                  <a:pt x="16752" y="39507"/>
                </a:lnTo>
                <a:lnTo>
                  <a:pt x="16245" y="46094"/>
                </a:lnTo>
                <a:lnTo>
                  <a:pt x="14438" y="54474"/>
                </a:lnTo>
                <a:lnTo>
                  <a:pt x="12631" y="59861"/>
                </a:lnTo>
                <a:lnTo>
                  <a:pt x="17617" y="59861"/>
                </a:lnTo>
                <a:lnTo>
                  <a:pt x="18651" y="56267"/>
                </a:lnTo>
                <a:lnTo>
                  <a:pt x="20458" y="49088"/>
                </a:lnTo>
                <a:lnTo>
                  <a:pt x="21657" y="40707"/>
                </a:lnTo>
                <a:lnTo>
                  <a:pt x="22864" y="34120"/>
                </a:lnTo>
                <a:lnTo>
                  <a:pt x="25262" y="32327"/>
                </a:lnTo>
                <a:lnTo>
                  <a:pt x="29476" y="29934"/>
                </a:lnTo>
                <a:lnTo>
                  <a:pt x="32011" y="28133"/>
                </a:lnTo>
                <a:lnTo>
                  <a:pt x="19850" y="28133"/>
                </a:lnTo>
                <a:lnTo>
                  <a:pt x="18651" y="25740"/>
                </a:lnTo>
                <a:lnTo>
                  <a:pt x="17444" y="21554"/>
                </a:lnTo>
                <a:lnTo>
                  <a:pt x="16844" y="17960"/>
                </a:lnTo>
                <a:lnTo>
                  <a:pt x="16844" y="14367"/>
                </a:lnTo>
                <a:lnTo>
                  <a:pt x="17444" y="11973"/>
                </a:lnTo>
                <a:lnTo>
                  <a:pt x="17444" y="10181"/>
                </a:lnTo>
                <a:close/>
              </a:path>
              <a:path w="42544" h="99060">
                <a:moveTo>
                  <a:pt x="34289" y="0"/>
                </a:moveTo>
                <a:lnTo>
                  <a:pt x="33689" y="0"/>
                </a:lnTo>
                <a:lnTo>
                  <a:pt x="31882" y="1200"/>
                </a:lnTo>
                <a:lnTo>
                  <a:pt x="27669" y="5986"/>
                </a:lnTo>
                <a:lnTo>
                  <a:pt x="21657" y="21554"/>
                </a:lnTo>
                <a:lnTo>
                  <a:pt x="19850" y="28133"/>
                </a:lnTo>
                <a:lnTo>
                  <a:pt x="32011" y="28133"/>
                </a:lnTo>
                <a:lnTo>
                  <a:pt x="32856" y="27533"/>
                </a:lnTo>
                <a:lnTo>
                  <a:pt x="24063" y="27533"/>
                </a:lnTo>
                <a:lnTo>
                  <a:pt x="25262" y="22747"/>
                </a:lnTo>
                <a:lnTo>
                  <a:pt x="30075" y="7187"/>
                </a:lnTo>
                <a:lnTo>
                  <a:pt x="32482" y="2993"/>
                </a:lnTo>
                <a:lnTo>
                  <a:pt x="33689" y="1200"/>
                </a:lnTo>
                <a:lnTo>
                  <a:pt x="34289" y="0"/>
                </a:lnTo>
                <a:close/>
              </a:path>
              <a:path w="42544" h="99060">
                <a:moveTo>
                  <a:pt x="37902" y="22146"/>
                </a:moveTo>
                <a:lnTo>
                  <a:pt x="36695" y="22146"/>
                </a:lnTo>
                <a:lnTo>
                  <a:pt x="35496" y="23347"/>
                </a:lnTo>
                <a:lnTo>
                  <a:pt x="33089" y="24548"/>
                </a:lnTo>
                <a:lnTo>
                  <a:pt x="30075" y="26340"/>
                </a:lnTo>
                <a:lnTo>
                  <a:pt x="24063" y="27533"/>
                </a:lnTo>
                <a:lnTo>
                  <a:pt x="32856" y="27533"/>
                </a:lnTo>
                <a:lnTo>
                  <a:pt x="33689" y="26941"/>
                </a:lnTo>
                <a:lnTo>
                  <a:pt x="37294" y="23347"/>
                </a:lnTo>
                <a:lnTo>
                  <a:pt x="37902" y="22146"/>
                </a:lnTo>
                <a:close/>
              </a:path>
            </a:pathLst>
          </a:custGeom>
          <a:solidFill>
            <a:srgbClr val="B1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2770856" y="4752015"/>
            <a:ext cx="7620" cy="12700"/>
          </a:xfrm>
          <a:custGeom>
            <a:avLst/>
            <a:gdLst/>
            <a:ahLst/>
            <a:cxnLst/>
            <a:rect l="l" t="t" r="r" b="b"/>
            <a:pathLst>
              <a:path w="7619" h="12700">
                <a:moveTo>
                  <a:pt x="607" y="0"/>
                </a:moveTo>
                <a:lnTo>
                  <a:pt x="0" y="0"/>
                </a:lnTo>
                <a:lnTo>
                  <a:pt x="0" y="6578"/>
                </a:lnTo>
                <a:lnTo>
                  <a:pt x="607" y="8980"/>
                </a:lnTo>
                <a:lnTo>
                  <a:pt x="1207" y="12565"/>
                </a:lnTo>
                <a:lnTo>
                  <a:pt x="2406" y="11965"/>
                </a:lnTo>
                <a:lnTo>
                  <a:pt x="4213" y="11373"/>
                </a:lnTo>
                <a:lnTo>
                  <a:pt x="7219" y="11373"/>
                </a:lnTo>
                <a:lnTo>
                  <a:pt x="5420" y="9572"/>
                </a:lnTo>
                <a:lnTo>
                  <a:pt x="1806" y="3585"/>
                </a:lnTo>
                <a:lnTo>
                  <a:pt x="1207" y="1792"/>
                </a:lnTo>
                <a:lnTo>
                  <a:pt x="1207" y="592"/>
                </a:lnTo>
                <a:lnTo>
                  <a:pt x="607" y="0"/>
                </a:lnTo>
                <a:close/>
              </a:path>
            </a:pathLst>
          </a:custGeom>
          <a:solidFill>
            <a:srgbClr val="B1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2828010" y="4748421"/>
            <a:ext cx="135255" cy="82550"/>
          </a:xfrm>
          <a:custGeom>
            <a:avLst/>
            <a:gdLst/>
            <a:ahLst/>
            <a:cxnLst/>
            <a:rect l="l" t="t" r="r" b="b"/>
            <a:pathLst>
              <a:path w="135255" h="82550">
                <a:moveTo>
                  <a:pt x="41508" y="59260"/>
                </a:moveTo>
                <a:lnTo>
                  <a:pt x="30675" y="59260"/>
                </a:lnTo>
                <a:lnTo>
                  <a:pt x="32482" y="59861"/>
                </a:lnTo>
                <a:lnTo>
                  <a:pt x="36095" y="62254"/>
                </a:lnTo>
                <a:lnTo>
                  <a:pt x="40908" y="64647"/>
                </a:lnTo>
                <a:lnTo>
                  <a:pt x="46320" y="67640"/>
                </a:lnTo>
                <a:lnTo>
                  <a:pt x="51733" y="71234"/>
                </a:lnTo>
                <a:lnTo>
                  <a:pt x="57145" y="74228"/>
                </a:lnTo>
                <a:lnTo>
                  <a:pt x="61358" y="77221"/>
                </a:lnTo>
                <a:lnTo>
                  <a:pt x="64964" y="79614"/>
                </a:lnTo>
                <a:lnTo>
                  <a:pt x="69177" y="82007"/>
                </a:lnTo>
                <a:lnTo>
                  <a:pt x="72183" y="82007"/>
                </a:lnTo>
                <a:lnTo>
                  <a:pt x="72791" y="80807"/>
                </a:lnTo>
                <a:lnTo>
                  <a:pt x="69777" y="79014"/>
                </a:lnTo>
                <a:lnTo>
                  <a:pt x="66771" y="77813"/>
                </a:lnTo>
                <a:lnTo>
                  <a:pt x="63165" y="75420"/>
                </a:lnTo>
                <a:lnTo>
                  <a:pt x="58352" y="72427"/>
                </a:lnTo>
                <a:lnTo>
                  <a:pt x="48727" y="65247"/>
                </a:lnTo>
                <a:lnTo>
                  <a:pt x="44514" y="62254"/>
                </a:lnTo>
                <a:lnTo>
                  <a:pt x="41508" y="59260"/>
                </a:lnTo>
                <a:close/>
              </a:path>
              <a:path w="135255" h="82550">
                <a:moveTo>
                  <a:pt x="67822" y="44293"/>
                </a:moveTo>
                <a:lnTo>
                  <a:pt x="57145" y="44293"/>
                </a:lnTo>
                <a:lnTo>
                  <a:pt x="59551" y="44893"/>
                </a:lnTo>
                <a:lnTo>
                  <a:pt x="64364" y="48487"/>
                </a:lnTo>
                <a:lnTo>
                  <a:pt x="67370" y="50880"/>
                </a:lnTo>
                <a:lnTo>
                  <a:pt x="71583" y="53273"/>
                </a:lnTo>
                <a:lnTo>
                  <a:pt x="76996" y="56267"/>
                </a:lnTo>
                <a:lnTo>
                  <a:pt x="81809" y="59861"/>
                </a:lnTo>
                <a:lnTo>
                  <a:pt x="87229" y="62854"/>
                </a:lnTo>
                <a:lnTo>
                  <a:pt x="92034" y="65247"/>
                </a:lnTo>
                <a:lnTo>
                  <a:pt x="95647" y="67640"/>
                </a:lnTo>
                <a:lnTo>
                  <a:pt x="99861" y="70034"/>
                </a:lnTo>
                <a:lnTo>
                  <a:pt x="101060" y="69433"/>
                </a:lnTo>
                <a:lnTo>
                  <a:pt x="99861" y="67640"/>
                </a:lnTo>
                <a:lnTo>
                  <a:pt x="98054" y="65848"/>
                </a:lnTo>
                <a:lnTo>
                  <a:pt x="88428" y="61053"/>
                </a:lnTo>
                <a:lnTo>
                  <a:pt x="83016" y="57468"/>
                </a:lnTo>
                <a:lnTo>
                  <a:pt x="80010" y="55667"/>
                </a:lnTo>
                <a:lnTo>
                  <a:pt x="77604" y="53273"/>
                </a:lnTo>
                <a:lnTo>
                  <a:pt x="71583" y="48487"/>
                </a:lnTo>
                <a:lnTo>
                  <a:pt x="69177" y="46094"/>
                </a:lnTo>
                <a:lnTo>
                  <a:pt x="67822" y="44293"/>
                </a:lnTo>
                <a:close/>
              </a:path>
              <a:path w="135255" h="82550">
                <a:moveTo>
                  <a:pt x="60759" y="0"/>
                </a:moveTo>
                <a:lnTo>
                  <a:pt x="58952" y="600"/>
                </a:lnTo>
                <a:lnTo>
                  <a:pt x="57145" y="1792"/>
                </a:lnTo>
                <a:lnTo>
                  <a:pt x="54139" y="4185"/>
                </a:lnTo>
                <a:lnTo>
                  <a:pt x="51133" y="7779"/>
                </a:lnTo>
                <a:lnTo>
                  <a:pt x="47519" y="11373"/>
                </a:lnTo>
                <a:lnTo>
                  <a:pt x="43914" y="15559"/>
                </a:lnTo>
                <a:lnTo>
                  <a:pt x="40908" y="19153"/>
                </a:lnTo>
                <a:lnTo>
                  <a:pt x="38502" y="22747"/>
                </a:lnTo>
                <a:lnTo>
                  <a:pt x="36695" y="25140"/>
                </a:lnTo>
                <a:lnTo>
                  <a:pt x="34289" y="30526"/>
                </a:lnTo>
                <a:lnTo>
                  <a:pt x="31283" y="37714"/>
                </a:lnTo>
                <a:lnTo>
                  <a:pt x="28268" y="44293"/>
                </a:lnTo>
                <a:lnTo>
                  <a:pt x="27069" y="48487"/>
                </a:lnTo>
                <a:lnTo>
                  <a:pt x="24063" y="51481"/>
                </a:lnTo>
                <a:lnTo>
                  <a:pt x="20450" y="53273"/>
                </a:lnTo>
                <a:lnTo>
                  <a:pt x="17444" y="55667"/>
                </a:lnTo>
                <a:lnTo>
                  <a:pt x="13230" y="57468"/>
                </a:lnTo>
                <a:lnTo>
                  <a:pt x="7219" y="61053"/>
                </a:lnTo>
                <a:lnTo>
                  <a:pt x="3005" y="65247"/>
                </a:lnTo>
                <a:lnTo>
                  <a:pt x="599" y="66440"/>
                </a:lnTo>
                <a:lnTo>
                  <a:pt x="0" y="67640"/>
                </a:lnTo>
                <a:lnTo>
                  <a:pt x="1199" y="67640"/>
                </a:lnTo>
                <a:lnTo>
                  <a:pt x="3605" y="67040"/>
                </a:lnTo>
                <a:lnTo>
                  <a:pt x="7219" y="66440"/>
                </a:lnTo>
                <a:lnTo>
                  <a:pt x="12031" y="64647"/>
                </a:lnTo>
                <a:lnTo>
                  <a:pt x="16844" y="63446"/>
                </a:lnTo>
                <a:lnTo>
                  <a:pt x="21657" y="61653"/>
                </a:lnTo>
                <a:lnTo>
                  <a:pt x="25862" y="60461"/>
                </a:lnTo>
                <a:lnTo>
                  <a:pt x="28876" y="59260"/>
                </a:lnTo>
                <a:lnTo>
                  <a:pt x="41508" y="59260"/>
                </a:lnTo>
                <a:lnTo>
                  <a:pt x="36695" y="55667"/>
                </a:lnTo>
                <a:lnTo>
                  <a:pt x="35488" y="53874"/>
                </a:lnTo>
                <a:lnTo>
                  <a:pt x="35488" y="53273"/>
                </a:lnTo>
                <a:lnTo>
                  <a:pt x="36095" y="52073"/>
                </a:lnTo>
                <a:lnTo>
                  <a:pt x="39101" y="50280"/>
                </a:lnTo>
                <a:lnTo>
                  <a:pt x="43914" y="49088"/>
                </a:lnTo>
                <a:lnTo>
                  <a:pt x="52932" y="46094"/>
                </a:lnTo>
                <a:lnTo>
                  <a:pt x="55338" y="44893"/>
                </a:lnTo>
                <a:lnTo>
                  <a:pt x="34888" y="44893"/>
                </a:lnTo>
                <a:lnTo>
                  <a:pt x="34888" y="40107"/>
                </a:lnTo>
                <a:lnTo>
                  <a:pt x="37294" y="31727"/>
                </a:lnTo>
                <a:lnTo>
                  <a:pt x="39101" y="27533"/>
                </a:lnTo>
                <a:lnTo>
                  <a:pt x="40300" y="25140"/>
                </a:lnTo>
                <a:lnTo>
                  <a:pt x="42707" y="22146"/>
                </a:lnTo>
                <a:lnTo>
                  <a:pt x="45721" y="17960"/>
                </a:lnTo>
                <a:lnTo>
                  <a:pt x="49326" y="13766"/>
                </a:lnTo>
                <a:lnTo>
                  <a:pt x="52932" y="10172"/>
                </a:lnTo>
                <a:lnTo>
                  <a:pt x="55946" y="6587"/>
                </a:lnTo>
                <a:lnTo>
                  <a:pt x="58352" y="4185"/>
                </a:lnTo>
                <a:lnTo>
                  <a:pt x="59551" y="2393"/>
                </a:lnTo>
                <a:lnTo>
                  <a:pt x="61358" y="600"/>
                </a:lnTo>
                <a:lnTo>
                  <a:pt x="60759" y="0"/>
                </a:lnTo>
                <a:close/>
              </a:path>
              <a:path w="135255" h="82550">
                <a:moveTo>
                  <a:pt x="96998" y="38906"/>
                </a:moveTo>
                <a:lnTo>
                  <a:pt x="86022" y="38906"/>
                </a:lnTo>
                <a:lnTo>
                  <a:pt x="88428" y="40707"/>
                </a:lnTo>
                <a:lnTo>
                  <a:pt x="117305" y="53273"/>
                </a:lnTo>
                <a:lnTo>
                  <a:pt x="120311" y="54474"/>
                </a:lnTo>
                <a:lnTo>
                  <a:pt x="123317" y="55066"/>
                </a:lnTo>
                <a:lnTo>
                  <a:pt x="123925" y="54474"/>
                </a:lnTo>
                <a:lnTo>
                  <a:pt x="122717" y="52673"/>
                </a:lnTo>
                <a:lnTo>
                  <a:pt x="119711" y="51481"/>
                </a:lnTo>
                <a:lnTo>
                  <a:pt x="117305" y="50280"/>
                </a:lnTo>
                <a:lnTo>
                  <a:pt x="114299" y="49088"/>
                </a:lnTo>
                <a:lnTo>
                  <a:pt x="110685" y="47286"/>
                </a:lnTo>
                <a:lnTo>
                  <a:pt x="107080" y="44893"/>
                </a:lnTo>
                <a:lnTo>
                  <a:pt x="102867" y="43101"/>
                </a:lnTo>
                <a:lnTo>
                  <a:pt x="99253" y="40707"/>
                </a:lnTo>
                <a:lnTo>
                  <a:pt x="96998" y="38906"/>
                </a:lnTo>
                <a:close/>
              </a:path>
              <a:path w="135255" h="82550">
                <a:moveTo>
                  <a:pt x="95048" y="1200"/>
                </a:moveTo>
                <a:lnTo>
                  <a:pt x="93241" y="1200"/>
                </a:lnTo>
                <a:lnTo>
                  <a:pt x="90235" y="1792"/>
                </a:lnTo>
                <a:lnTo>
                  <a:pt x="87229" y="2993"/>
                </a:lnTo>
                <a:lnTo>
                  <a:pt x="83615" y="4786"/>
                </a:lnTo>
                <a:lnTo>
                  <a:pt x="78803" y="8380"/>
                </a:lnTo>
                <a:lnTo>
                  <a:pt x="73390" y="11973"/>
                </a:lnTo>
                <a:lnTo>
                  <a:pt x="67978" y="16760"/>
                </a:lnTo>
                <a:lnTo>
                  <a:pt x="63165" y="21546"/>
                </a:lnTo>
                <a:lnTo>
                  <a:pt x="59551" y="26340"/>
                </a:lnTo>
                <a:lnTo>
                  <a:pt x="56546" y="31727"/>
                </a:lnTo>
                <a:lnTo>
                  <a:pt x="54739" y="32319"/>
                </a:lnTo>
                <a:lnTo>
                  <a:pt x="52932" y="33520"/>
                </a:lnTo>
                <a:lnTo>
                  <a:pt x="49926" y="34721"/>
                </a:lnTo>
                <a:lnTo>
                  <a:pt x="45113" y="38306"/>
                </a:lnTo>
                <a:lnTo>
                  <a:pt x="42107" y="40107"/>
                </a:lnTo>
                <a:lnTo>
                  <a:pt x="40300" y="41900"/>
                </a:lnTo>
                <a:lnTo>
                  <a:pt x="38502" y="43101"/>
                </a:lnTo>
                <a:lnTo>
                  <a:pt x="34888" y="44893"/>
                </a:lnTo>
                <a:lnTo>
                  <a:pt x="55338" y="44893"/>
                </a:lnTo>
                <a:lnTo>
                  <a:pt x="57145" y="44293"/>
                </a:lnTo>
                <a:lnTo>
                  <a:pt x="67822" y="44293"/>
                </a:lnTo>
                <a:lnTo>
                  <a:pt x="67370" y="43693"/>
                </a:lnTo>
                <a:lnTo>
                  <a:pt x="66171" y="41299"/>
                </a:lnTo>
                <a:lnTo>
                  <a:pt x="67978" y="40707"/>
                </a:lnTo>
                <a:lnTo>
                  <a:pt x="69777" y="40707"/>
                </a:lnTo>
                <a:lnTo>
                  <a:pt x="72791" y="40107"/>
                </a:lnTo>
                <a:lnTo>
                  <a:pt x="75197" y="40107"/>
                </a:lnTo>
                <a:lnTo>
                  <a:pt x="78203" y="39507"/>
                </a:lnTo>
                <a:lnTo>
                  <a:pt x="81209" y="39507"/>
                </a:lnTo>
                <a:lnTo>
                  <a:pt x="83615" y="38906"/>
                </a:lnTo>
                <a:lnTo>
                  <a:pt x="96998" y="38906"/>
                </a:lnTo>
                <a:lnTo>
                  <a:pt x="96247" y="38306"/>
                </a:lnTo>
                <a:lnTo>
                  <a:pt x="94440" y="36513"/>
                </a:lnTo>
                <a:lnTo>
                  <a:pt x="100460" y="36513"/>
                </a:lnTo>
                <a:lnTo>
                  <a:pt x="106472" y="35913"/>
                </a:lnTo>
                <a:lnTo>
                  <a:pt x="112492" y="34120"/>
                </a:lnTo>
                <a:lnTo>
                  <a:pt x="114300" y="33520"/>
                </a:lnTo>
                <a:lnTo>
                  <a:pt x="62557" y="33520"/>
                </a:lnTo>
                <a:lnTo>
                  <a:pt x="62557" y="32319"/>
                </a:lnTo>
                <a:lnTo>
                  <a:pt x="92641" y="2993"/>
                </a:lnTo>
                <a:lnTo>
                  <a:pt x="95048" y="1792"/>
                </a:lnTo>
                <a:lnTo>
                  <a:pt x="95048" y="1200"/>
                </a:lnTo>
                <a:close/>
              </a:path>
              <a:path w="135255" h="82550">
                <a:moveTo>
                  <a:pt x="121518" y="9580"/>
                </a:moveTo>
                <a:lnTo>
                  <a:pt x="119112" y="10172"/>
                </a:lnTo>
                <a:lnTo>
                  <a:pt x="108279" y="15559"/>
                </a:lnTo>
                <a:lnTo>
                  <a:pt x="97454" y="20353"/>
                </a:lnTo>
                <a:lnTo>
                  <a:pt x="92034" y="23347"/>
                </a:lnTo>
                <a:lnTo>
                  <a:pt x="87229" y="26932"/>
                </a:lnTo>
                <a:lnTo>
                  <a:pt x="83615" y="29926"/>
                </a:lnTo>
                <a:lnTo>
                  <a:pt x="80609" y="29926"/>
                </a:lnTo>
                <a:lnTo>
                  <a:pt x="76996" y="31127"/>
                </a:lnTo>
                <a:lnTo>
                  <a:pt x="72183" y="32319"/>
                </a:lnTo>
                <a:lnTo>
                  <a:pt x="67978" y="32919"/>
                </a:lnTo>
                <a:lnTo>
                  <a:pt x="64964" y="32919"/>
                </a:lnTo>
                <a:lnTo>
                  <a:pt x="63765" y="33520"/>
                </a:lnTo>
                <a:lnTo>
                  <a:pt x="114300" y="33520"/>
                </a:lnTo>
                <a:lnTo>
                  <a:pt x="121508" y="31127"/>
                </a:lnTo>
                <a:lnTo>
                  <a:pt x="96846" y="31127"/>
                </a:lnTo>
                <a:lnTo>
                  <a:pt x="92641" y="30526"/>
                </a:lnTo>
                <a:lnTo>
                  <a:pt x="119112" y="13166"/>
                </a:lnTo>
                <a:lnTo>
                  <a:pt x="122118" y="11373"/>
                </a:lnTo>
                <a:lnTo>
                  <a:pt x="122717" y="10172"/>
                </a:lnTo>
                <a:lnTo>
                  <a:pt x="121518" y="9580"/>
                </a:lnTo>
                <a:close/>
              </a:path>
              <a:path w="135255" h="82550">
                <a:moveTo>
                  <a:pt x="134749" y="22747"/>
                </a:moveTo>
                <a:lnTo>
                  <a:pt x="132343" y="23347"/>
                </a:lnTo>
                <a:lnTo>
                  <a:pt x="129337" y="24539"/>
                </a:lnTo>
                <a:lnTo>
                  <a:pt x="126930" y="25740"/>
                </a:lnTo>
                <a:lnTo>
                  <a:pt x="123317" y="26932"/>
                </a:lnTo>
                <a:lnTo>
                  <a:pt x="118504" y="28133"/>
                </a:lnTo>
                <a:lnTo>
                  <a:pt x="113092" y="29334"/>
                </a:lnTo>
                <a:lnTo>
                  <a:pt x="96846" y="31127"/>
                </a:lnTo>
                <a:lnTo>
                  <a:pt x="121508" y="31127"/>
                </a:lnTo>
                <a:lnTo>
                  <a:pt x="123317" y="30526"/>
                </a:lnTo>
                <a:lnTo>
                  <a:pt x="127530" y="28133"/>
                </a:lnTo>
                <a:lnTo>
                  <a:pt x="130536" y="26340"/>
                </a:lnTo>
                <a:lnTo>
                  <a:pt x="132942" y="25140"/>
                </a:lnTo>
                <a:lnTo>
                  <a:pt x="134749" y="23347"/>
                </a:lnTo>
                <a:lnTo>
                  <a:pt x="134749" y="22747"/>
                </a:lnTo>
                <a:close/>
              </a:path>
            </a:pathLst>
          </a:custGeom>
          <a:solidFill>
            <a:srgbClr val="B1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2800940" y="4831030"/>
            <a:ext cx="97790" cy="81280"/>
          </a:xfrm>
          <a:custGeom>
            <a:avLst/>
            <a:gdLst/>
            <a:ahLst/>
            <a:cxnLst/>
            <a:rect l="l" t="t" r="r" b="b"/>
            <a:pathLst>
              <a:path w="97789" h="81279">
                <a:moveTo>
                  <a:pt x="70382" y="43693"/>
                </a:moveTo>
                <a:lnTo>
                  <a:pt x="63765" y="43693"/>
                </a:lnTo>
                <a:lnTo>
                  <a:pt x="65572" y="44293"/>
                </a:lnTo>
                <a:lnTo>
                  <a:pt x="67978" y="46086"/>
                </a:lnTo>
                <a:lnTo>
                  <a:pt x="71583" y="49680"/>
                </a:lnTo>
                <a:lnTo>
                  <a:pt x="75797" y="54466"/>
                </a:lnTo>
                <a:lnTo>
                  <a:pt x="81209" y="59852"/>
                </a:lnTo>
                <a:lnTo>
                  <a:pt x="86022" y="66440"/>
                </a:lnTo>
                <a:lnTo>
                  <a:pt x="90835" y="71826"/>
                </a:lnTo>
                <a:lnTo>
                  <a:pt x="95048" y="77213"/>
                </a:lnTo>
                <a:lnTo>
                  <a:pt x="97454" y="80807"/>
                </a:lnTo>
                <a:lnTo>
                  <a:pt x="96247" y="77813"/>
                </a:lnTo>
                <a:lnTo>
                  <a:pt x="95647" y="74219"/>
                </a:lnTo>
                <a:lnTo>
                  <a:pt x="94440" y="71226"/>
                </a:lnTo>
                <a:lnTo>
                  <a:pt x="93840" y="68833"/>
                </a:lnTo>
                <a:lnTo>
                  <a:pt x="93241" y="67640"/>
                </a:lnTo>
                <a:lnTo>
                  <a:pt x="91434" y="65239"/>
                </a:lnTo>
                <a:lnTo>
                  <a:pt x="76996" y="50880"/>
                </a:lnTo>
                <a:lnTo>
                  <a:pt x="72791" y="46086"/>
                </a:lnTo>
                <a:lnTo>
                  <a:pt x="70382" y="43693"/>
                </a:lnTo>
                <a:close/>
              </a:path>
              <a:path w="97789" h="81279">
                <a:moveTo>
                  <a:pt x="51738" y="28133"/>
                </a:moveTo>
                <a:lnTo>
                  <a:pt x="40900" y="28133"/>
                </a:lnTo>
                <a:lnTo>
                  <a:pt x="42107" y="29326"/>
                </a:lnTo>
                <a:lnTo>
                  <a:pt x="43914" y="30526"/>
                </a:lnTo>
                <a:lnTo>
                  <a:pt x="48119" y="32919"/>
                </a:lnTo>
                <a:lnTo>
                  <a:pt x="52932" y="35913"/>
                </a:lnTo>
                <a:lnTo>
                  <a:pt x="58352" y="40099"/>
                </a:lnTo>
                <a:lnTo>
                  <a:pt x="58352" y="47286"/>
                </a:lnTo>
                <a:lnTo>
                  <a:pt x="65572" y="65239"/>
                </a:lnTo>
                <a:lnTo>
                  <a:pt x="68578" y="70634"/>
                </a:lnTo>
                <a:lnTo>
                  <a:pt x="70384" y="73027"/>
                </a:lnTo>
                <a:lnTo>
                  <a:pt x="71583" y="73627"/>
                </a:lnTo>
                <a:lnTo>
                  <a:pt x="72183" y="73627"/>
                </a:lnTo>
                <a:lnTo>
                  <a:pt x="72183" y="71826"/>
                </a:lnTo>
                <a:lnTo>
                  <a:pt x="70384" y="67040"/>
                </a:lnTo>
                <a:lnTo>
                  <a:pt x="67370" y="60453"/>
                </a:lnTo>
                <a:lnTo>
                  <a:pt x="64364" y="53273"/>
                </a:lnTo>
                <a:lnTo>
                  <a:pt x="63165" y="49079"/>
                </a:lnTo>
                <a:lnTo>
                  <a:pt x="62557" y="46686"/>
                </a:lnTo>
                <a:lnTo>
                  <a:pt x="62557" y="44893"/>
                </a:lnTo>
                <a:lnTo>
                  <a:pt x="63765" y="43693"/>
                </a:lnTo>
                <a:lnTo>
                  <a:pt x="70382" y="43693"/>
                </a:lnTo>
                <a:lnTo>
                  <a:pt x="68578" y="41900"/>
                </a:lnTo>
                <a:lnTo>
                  <a:pt x="87952" y="41900"/>
                </a:lnTo>
                <a:lnTo>
                  <a:pt x="86022" y="40699"/>
                </a:lnTo>
                <a:lnTo>
                  <a:pt x="80609" y="38906"/>
                </a:lnTo>
                <a:lnTo>
                  <a:pt x="75197" y="37706"/>
                </a:lnTo>
                <a:lnTo>
                  <a:pt x="69777" y="37105"/>
                </a:lnTo>
                <a:lnTo>
                  <a:pt x="65572" y="36513"/>
                </a:lnTo>
                <a:lnTo>
                  <a:pt x="61958" y="35913"/>
                </a:lnTo>
                <a:lnTo>
                  <a:pt x="60759" y="34120"/>
                </a:lnTo>
                <a:lnTo>
                  <a:pt x="57745" y="32319"/>
                </a:lnTo>
                <a:lnTo>
                  <a:pt x="54139" y="29926"/>
                </a:lnTo>
                <a:lnTo>
                  <a:pt x="51738" y="28133"/>
                </a:lnTo>
                <a:close/>
              </a:path>
              <a:path w="97789" h="81279">
                <a:moveTo>
                  <a:pt x="31283" y="16760"/>
                </a:moveTo>
                <a:lnTo>
                  <a:pt x="20450" y="16760"/>
                </a:lnTo>
                <a:lnTo>
                  <a:pt x="22856" y="17952"/>
                </a:lnTo>
                <a:lnTo>
                  <a:pt x="27069" y="19753"/>
                </a:lnTo>
                <a:lnTo>
                  <a:pt x="31283" y="22146"/>
                </a:lnTo>
                <a:lnTo>
                  <a:pt x="34888" y="25140"/>
                </a:lnTo>
                <a:lnTo>
                  <a:pt x="34888" y="38306"/>
                </a:lnTo>
                <a:lnTo>
                  <a:pt x="38502" y="49680"/>
                </a:lnTo>
                <a:lnTo>
                  <a:pt x="43306" y="58660"/>
                </a:lnTo>
                <a:lnTo>
                  <a:pt x="46920" y="64047"/>
                </a:lnTo>
                <a:lnTo>
                  <a:pt x="49326" y="65839"/>
                </a:lnTo>
                <a:lnTo>
                  <a:pt x="51133" y="66440"/>
                </a:lnTo>
                <a:lnTo>
                  <a:pt x="51133" y="64647"/>
                </a:lnTo>
                <a:lnTo>
                  <a:pt x="48727" y="61653"/>
                </a:lnTo>
                <a:lnTo>
                  <a:pt x="43914" y="54466"/>
                </a:lnTo>
                <a:lnTo>
                  <a:pt x="40900" y="45485"/>
                </a:lnTo>
                <a:lnTo>
                  <a:pt x="39101" y="36513"/>
                </a:lnTo>
                <a:lnTo>
                  <a:pt x="38502" y="31127"/>
                </a:lnTo>
                <a:lnTo>
                  <a:pt x="39101" y="28725"/>
                </a:lnTo>
                <a:lnTo>
                  <a:pt x="39701" y="28133"/>
                </a:lnTo>
                <a:lnTo>
                  <a:pt x="51738" y="28133"/>
                </a:lnTo>
                <a:lnTo>
                  <a:pt x="49326" y="26332"/>
                </a:lnTo>
                <a:lnTo>
                  <a:pt x="52332" y="25740"/>
                </a:lnTo>
                <a:lnTo>
                  <a:pt x="83833" y="25740"/>
                </a:lnTo>
                <a:lnTo>
                  <a:pt x="80609" y="24539"/>
                </a:lnTo>
                <a:lnTo>
                  <a:pt x="74589" y="23339"/>
                </a:lnTo>
                <a:lnTo>
                  <a:pt x="67978" y="22146"/>
                </a:lnTo>
                <a:lnTo>
                  <a:pt x="42707" y="22146"/>
                </a:lnTo>
                <a:lnTo>
                  <a:pt x="41508" y="20946"/>
                </a:lnTo>
                <a:lnTo>
                  <a:pt x="39701" y="20345"/>
                </a:lnTo>
                <a:lnTo>
                  <a:pt x="37294" y="19153"/>
                </a:lnTo>
                <a:lnTo>
                  <a:pt x="31283" y="16760"/>
                </a:lnTo>
                <a:close/>
              </a:path>
              <a:path w="97789" h="81279">
                <a:moveTo>
                  <a:pt x="1806" y="0"/>
                </a:moveTo>
                <a:lnTo>
                  <a:pt x="0" y="0"/>
                </a:lnTo>
                <a:lnTo>
                  <a:pt x="0" y="1192"/>
                </a:lnTo>
                <a:lnTo>
                  <a:pt x="14438" y="15559"/>
                </a:lnTo>
                <a:lnTo>
                  <a:pt x="15637" y="22747"/>
                </a:lnTo>
                <a:lnTo>
                  <a:pt x="18043" y="33520"/>
                </a:lnTo>
                <a:lnTo>
                  <a:pt x="21049" y="52673"/>
                </a:lnTo>
                <a:lnTo>
                  <a:pt x="22856" y="56859"/>
                </a:lnTo>
                <a:lnTo>
                  <a:pt x="24663" y="59260"/>
                </a:lnTo>
                <a:lnTo>
                  <a:pt x="26470" y="59852"/>
                </a:lnTo>
                <a:lnTo>
                  <a:pt x="26470" y="58660"/>
                </a:lnTo>
                <a:lnTo>
                  <a:pt x="25262" y="54466"/>
                </a:lnTo>
                <a:lnTo>
                  <a:pt x="23456" y="48479"/>
                </a:lnTo>
                <a:lnTo>
                  <a:pt x="22257" y="41299"/>
                </a:lnTo>
                <a:lnTo>
                  <a:pt x="21657" y="36513"/>
                </a:lnTo>
                <a:lnTo>
                  <a:pt x="20450" y="31719"/>
                </a:lnTo>
                <a:lnTo>
                  <a:pt x="19369" y="26332"/>
                </a:lnTo>
                <a:lnTo>
                  <a:pt x="19251" y="20345"/>
                </a:lnTo>
                <a:lnTo>
                  <a:pt x="20450" y="16760"/>
                </a:lnTo>
                <a:lnTo>
                  <a:pt x="31283" y="16760"/>
                </a:lnTo>
                <a:lnTo>
                  <a:pt x="28876" y="15559"/>
                </a:lnTo>
                <a:lnTo>
                  <a:pt x="25862" y="14367"/>
                </a:lnTo>
                <a:lnTo>
                  <a:pt x="24063" y="13166"/>
                </a:lnTo>
                <a:lnTo>
                  <a:pt x="26470" y="11965"/>
                </a:lnTo>
                <a:lnTo>
                  <a:pt x="30675" y="10773"/>
                </a:lnTo>
                <a:lnTo>
                  <a:pt x="35488" y="10172"/>
                </a:lnTo>
                <a:lnTo>
                  <a:pt x="41508" y="8972"/>
                </a:lnTo>
                <a:lnTo>
                  <a:pt x="19251" y="8972"/>
                </a:lnTo>
                <a:lnTo>
                  <a:pt x="15637" y="8380"/>
                </a:lnTo>
                <a:lnTo>
                  <a:pt x="11424" y="6578"/>
                </a:lnTo>
                <a:lnTo>
                  <a:pt x="7219" y="3585"/>
                </a:lnTo>
                <a:lnTo>
                  <a:pt x="3605" y="592"/>
                </a:lnTo>
                <a:lnTo>
                  <a:pt x="1806" y="0"/>
                </a:lnTo>
                <a:close/>
              </a:path>
              <a:path w="97789" h="81279">
                <a:moveTo>
                  <a:pt x="87952" y="41900"/>
                </a:moveTo>
                <a:lnTo>
                  <a:pt x="72183" y="41900"/>
                </a:lnTo>
                <a:lnTo>
                  <a:pt x="75797" y="42500"/>
                </a:lnTo>
                <a:lnTo>
                  <a:pt x="80002" y="43092"/>
                </a:lnTo>
                <a:lnTo>
                  <a:pt x="87221" y="46686"/>
                </a:lnTo>
                <a:lnTo>
                  <a:pt x="91434" y="49079"/>
                </a:lnTo>
                <a:lnTo>
                  <a:pt x="94440" y="50880"/>
                </a:lnTo>
                <a:lnTo>
                  <a:pt x="97454" y="53273"/>
                </a:lnTo>
                <a:lnTo>
                  <a:pt x="95048" y="47887"/>
                </a:lnTo>
                <a:lnTo>
                  <a:pt x="90835" y="43693"/>
                </a:lnTo>
                <a:lnTo>
                  <a:pt x="87952" y="41900"/>
                </a:lnTo>
                <a:close/>
              </a:path>
              <a:path w="97789" h="81279">
                <a:moveTo>
                  <a:pt x="83833" y="25740"/>
                </a:moveTo>
                <a:lnTo>
                  <a:pt x="61958" y="25740"/>
                </a:lnTo>
                <a:lnTo>
                  <a:pt x="67978" y="26332"/>
                </a:lnTo>
                <a:lnTo>
                  <a:pt x="73390" y="26932"/>
                </a:lnTo>
                <a:lnTo>
                  <a:pt x="78803" y="28133"/>
                </a:lnTo>
                <a:lnTo>
                  <a:pt x="83016" y="28725"/>
                </a:lnTo>
                <a:lnTo>
                  <a:pt x="86022" y="29926"/>
                </a:lnTo>
                <a:lnTo>
                  <a:pt x="91434" y="31719"/>
                </a:lnTo>
                <a:lnTo>
                  <a:pt x="91434" y="30526"/>
                </a:lnTo>
                <a:lnTo>
                  <a:pt x="88428" y="28133"/>
                </a:lnTo>
                <a:lnTo>
                  <a:pt x="85422" y="26332"/>
                </a:lnTo>
                <a:lnTo>
                  <a:pt x="83833" y="25740"/>
                </a:lnTo>
                <a:close/>
              </a:path>
              <a:path w="97789" h="81279">
                <a:moveTo>
                  <a:pt x="54139" y="20946"/>
                </a:moveTo>
                <a:lnTo>
                  <a:pt x="47519" y="21546"/>
                </a:lnTo>
                <a:lnTo>
                  <a:pt x="42707" y="22146"/>
                </a:lnTo>
                <a:lnTo>
                  <a:pt x="67978" y="22146"/>
                </a:lnTo>
                <a:lnTo>
                  <a:pt x="54139" y="20946"/>
                </a:lnTo>
                <a:close/>
              </a:path>
              <a:path w="97789" h="81279">
                <a:moveTo>
                  <a:pt x="61958" y="4786"/>
                </a:moveTo>
                <a:lnTo>
                  <a:pt x="43914" y="4786"/>
                </a:lnTo>
                <a:lnTo>
                  <a:pt x="36695" y="5986"/>
                </a:lnTo>
                <a:lnTo>
                  <a:pt x="30075" y="6578"/>
                </a:lnTo>
                <a:lnTo>
                  <a:pt x="24063" y="7779"/>
                </a:lnTo>
                <a:lnTo>
                  <a:pt x="19251" y="8972"/>
                </a:lnTo>
                <a:lnTo>
                  <a:pt x="41508" y="8972"/>
                </a:lnTo>
                <a:lnTo>
                  <a:pt x="47519" y="8380"/>
                </a:lnTo>
                <a:lnTo>
                  <a:pt x="67978" y="8380"/>
                </a:lnTo>
                <a:lnTo>
                  <a:pt x="67978" y="7779"/>
                </a:lnTo>
                <a:lnTo>
                  <a:pt x="64964" y="5986"/>
                </a:lnTo>
                <a:lnTo>
                  <a:pt x="61958" y="4786"/>
                </a:lnTo>
                <a:close/>
              </a:path>
            </a:pathLst>
          </a:custGeom>
          <a:solidFill>
            <a:srgbClr val="B1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2750406" y="4840602"/>
            <a:ext cx="67945" cy="111760"/>
          </a:xfrm>
          <a:custGeom>
            <a:avLst/>
            <a:gdLst/>
            <a:ahLst/>
            <a:cxnLst/>
            <a:rect l="l" t="t" r="r" b="b"/>
            <a:pathLst>
              <a:path w="67944" h="111760">
                <a:moveTo>
                  <a:pt x="39101" y="62854"/>
                </a:moveTo>
                <a:lnTo>
                  <a:pt x="32482" y="62854"/>
                </a:lnTo>
                <a:lnTo>
                  <a:pt x="34888" y="70634"/>
                </a:lnTo>
                <a:lnTo>
                  <a:pt x="38502" y="84401"/>
                </a:lnTo>
                <a:lnTo>
                  <a:pt x="40908" y="97575"/>
                </a:lnTo>
                <a:lnTo>
                  <a:pt x="42107" y="105955"/>
                </a:lnTo>
                <a:lnTo>
                  <a:pt x="42107" y="109541"/>
                </a:lnTo>
                <a:lnTo>
                  <a:pt x="42715" y="111342"/>
                </a:lnTo>
                <a:lnTo>
                  <a:pt x="43315" y="110742"/>
                </a:lnTo>
                <a:lnTo>
                  <a:pt x="44514" y="107748"/>
                </a:lnTo>
                <a:lnTo>
                  <a:pt x="45121" y="95774"/>
                </a:lnTo>
                <a:lnTo>
                  <a:pt x="43315" y="81407"/>
                </a:lnTo>
                <a:lnTo>
                  <a:pt x="40908" y="67640"/>
                </a:lnTo>
                <a:lnTo>
                  <a:pt x="39101" y="62854"/>
                </a:lnTo>
                <a:close/>
              </a:path>
              <a:path w="67944" h="111760">
                <a:moveTo>
                  <a:pt x="46832" y="58068"/>
                </a:moveTo>
                <a:lnTo>
                  <a:pt x="37294" y="58068"/>
                </a:lnTo>
                <a:lnTo>
                  <a:pt x="39701" y="58660"/>
                </a:lnTo>
                <a:lnTo>
                  <a:pt x="42107" y="60461"/>
                </a:lnTo>
                <a:lnTo>
                  <a:pt x="48127" y="65247"/>
                </a:lnTo>
                <a:lnTo>
                  <a:pt x="50534" y="68841"/>
                </a:lnTo>
                <a:lnTo>
                  <a:pt x="53540" y="71835"/>
                </a:lnTo>
                <a:lnTo>
                  <a:pt x="55347" y="76021"/>
                </a:lnTo>
                <a:lnTo>
                  <a:pt x="57145" y="79614"/>
                </a:lnTo>
                <a:lnTo>
                  <a:pt x="60159" y="86202"/>
                </a:lnTo>
                <a:lnTo>
                  <a:pt x="61958" y="90388"/>
                </a:lnTo>
                <a:lnTo>
                  <a:pt x="63165" y="91588"/>
                </a:lnTo>
                <a:lnTo>
                  <a:pt x="63165" y="89195"/>
                </a:lnTo>
                <a:lnTo>
                  <a:pt x="47528" y="58660"/>
                </a:lnTo>
                <a:lnTo>
                  <a:pt x="46832" y="58068"/>
                </a:lnTo>
                <a:close/>
              </a:path>
              <a:path w="67944" h="111760">
                <a:moveTo>
                  <a:pt x="35976" y="27533"/>
                </a:moveTo>
                <a:lnTo>
                  <a:pt x="30683" y="27533"/>
                </a:lnTo>
                <a:lnTo>
                  <a:pt x="30683" y="47286"/>
                </a:lnTo>
                <a:lnTo>
                  <a:pt x="30075" y="54474"/>
                </a:lnTo>
                <a:lnTo>
                  <a:pt x="12631" y="87994"/>
                </a:lnTo>
                <a:lnTo>
                  <a:pt x="13239" y="90388"/>
                </a:lnTo>
                <a:lnTo>
                  <a:pt x="14438" y="90388"/>
                </a:lnTo>
                <a:lnTo>
                  <a:pt x="15637" y="87394"/>
                </a:lnTo>
                <a:lnTo>
                  <a:pt x="18043" y="80215"/>
                </a:lnTo>
                <a:lnTo>
                  <a:pt x="22257" y="72435"/>
                </a:lnTo>
                <a:lnTo>
                  <a:pt x="27669" y="66448"/>
                </a:lnTo>
                <a:lnTo>
                  <a:pt x="32482" y="62854"/>
                </a:lnTo>
                <a:lnTo>
                  <a:pt x="39101" y="62854"/>
                </a:lnTo>
                <a:lnTo>
                  <a:pt x="37294" y="58068"/>
                </a:lnTo>
                <a:lnTo>
                  <a:pt x="46832" y="58068"/>
                </a:lnTo>
                <a:lnTo>
                  <a:pt x="43315" y="55075"/>
                </a:lnTo>
                <a:lnTo>
                  <a:pt x="39701" y="51481"/>
                </a:lnTo>
                <a:lnTo>
                  <a:pt x="36695" y="49088"/>
                </a:lnTo>
                <a:lnTo>
                  <a:pt x="36095" y="44893"/>
                </a:lnTo>
                <a:lnTo>
                  <a:pt x="35496" y="38906"/>
                </a:lnTo>
                <a:lnTo>
                  <a:pt x="35496" y="32327"/>
                </a:lnTo>
                <a:lnTo>
                  <a:pt x="35976" y="27533"/>
                </a:lnTo>
                <a:close/>
              </a:path>
              <a:path w="67944" h="111760">
                <a:moveTo>
                  <a:pt x="28876" y="0"/>
                </a:moveTo>
                <a:lnTo>
                  <a:pt x="28277" y="1200"/>
                </a:lnTo>
                <a:lnTo>
                  <a:pt x="27669" y="1801"/>
                </a:lnTo>
                <a:lnTo>
                  <a:pt x="27669" y="4194"/>
                </a:lnTo>
                <a:lnTo>
                  <a:pt x="28277" y="7187"/>
                </a:lnTo>
                <a:lnTo>
                  <a:pt x="29476" y="11973"/>
                </a:lnTo>
                <a:lnTo>
                  <a:pt x="29476" y="16760"/>
                </a:lnTo>
                <a:lnTo>
                  <a:pt x="27669" y="20353"/>
                </a:lnTo>
                <a:lnTo>
                  <a:pt x="24063" y="23947"/>
                </a:lnTo>
                <a:lnTo>
                  <a:pt x="19850" y="28734"/>
                </a:lnTo>
                <a:lnTo>
                  <a:pt x="15637" y="34120"/>
                </a:lnTo>
                <a:lnTo>
                  <a:pt x="11432" y="40707"/>
                </a:lnTo>
                <a:lnTo>
                  <a:pt x="7818" y="46694"/>
                </a:lnTo>
                <a:lnTo>
                  <a:pt x="4213" y="52081"/>
                </a:lnTo>
                <a:lnTo>
                  <a:pt x="1806" y="56867"/>
                </a:lnTo>
                <a:lnTo>
                  <a:pt x="599" y="59861"/>
                </a:lnTo>
                <a:lnTo>
                  <a:pt x="0" y="63455"/>
                </a:lnTo>
                <a:lnTo>
                  <a:pt x="599" y="64647"/>
                </a:lnTo>
                <a:lnTo>
                  <a:pt x="1207" y="64647"/>
                </a:lnTo>
                <a:lnTo>
                  <a:pt x="2406" y="62854"/>
                </a:lnTo>
                <a:lnTo>
                  <a:pt x="4213" y="58068"/>
                </a:lnTo>
                <a:lnTo>
                  <a:pt x="6619" y="53273"/>
                </a:lnTo>
                <a:lnTo>
                  <a:pt x="13838" y="42500"/>
                </a:lnTo>
                <a:lnTo>
                  <a:pt x="22856" y="33520"/>
                </a:lnTo>
                <a:lnTo>
                  <a:pt x="27069" y="29934"/>
                </a:lnTo>
                <a:lnTo>
                  <a:pt x="30683" y="27533"/>
                </a:lnTo>
                <a:lnTo>
                  <a:pt x="35976" y="27533"/>
                </a:lnTo>
                <a:lnTo>
                  <a:pt x="36095" y="26340"/>
                </a:lnTo>
                <a:lnTo>
                  <a:pt x="44397" y="26340"/>
                </a:lnTo>
                <a:lnTo>
                  <a:pt x="41508" y="23947"/>
                </a:lnTo>
                <a:lnTo>
                  <a:pt x="38502" y="20954"/>
                </a:lnTo>
                <a:lnTo>
                  <a:pt x="35496" y="18561"/>
                </a:lnTo>
                <a:lnTo>
                  <a:pt x="33689" y="17360"/>
                </a:lnTo>
                <a:lnTo>
                  <a:pt x="32482" y="16168"/>
                </a:lnTo>
                <a:lnTo>
                  <a:pt x="31882" y="12574"/>
                </a:lnTo>
                <a:lnTo>
                  <a:pt x="31283" y="5986"/>
                </a:lnTo>
                <a:lnTo>
                  <a:pt x="30075" y="600"/>
                </a:lnTo>
                <a:lnTo>
                  <a:pt x="28876" y="0"/>
                </a:lnTo>
                <a:close/>
              </a:path>
              <a:path w="67944" h="111760">
                <a:moveTo>
                  <a:pt x="44397" y="26340"/>
                </a:moveTo>
                <a:lnTo>
                  <a:pt x="36095" y="26340"/>
                </a:lnTo>
                <a:lnTo>
                  <a:pt x="37902" y="26941"/>
                </a:lnTo>
                <a:lnTo>
                  <a:pt x="39701" y="28133"/>
                </a:lnTo>
                <a:lnTo>
                  <a:pt x="42107" y="29934"/>
                </a:lnTo>
                <a:lnTo>
                  <a:pt x="45121" y="32327"/>
                </a:lnTo>
                <a:lnTo>
                  <a:pt x="46920" y="34120"/>
                </a:lnTo>
                <a:lnTo>
                  <a:pt x="49326" y="37714"/>
                </a:lnTo>
                <a:lnTo>
                  <a:pt x="55347" y="46094"/>
                </a:lnTo>
                <a:lnTo>
                  <a:pt x="58352" y="50880"/>
                </a:lnTo>
                <a:lnTo>
                  <a:pt x="60759" y="55075"/>
                </a:lnTo>
                <a:lnTo>
                  <a:pt x="63765" y="61061"/>
                </a:lnTo>
                <a:lnTo>
                  <a:pt x="65572" y="64055"/>
                </a:lnTo>
                <a:lnTo>
                  <a:pt x="66771" y="64647"/>
                </a:lnTo>
                <a:lnTo>
                  <a:pt x="67378" y="64055"/>
                </a:lnTo>
                <a:lnTo>
                  <a:pt x="67378" y="62254"/>
                </a:lnTo>
                <a:lnTo>
                  <a:pt x="66171" y="59260"/>
                </a:lnTo>
                <a:lnTo>
                  <a:pt x="63765" y="55075"/>
                </a:lnTo>
                <a:lnTo>
                  <a:pt x="60159" y="49088"/>
                </a:lnTo>
                <a:lnTo>
                  <a:pt x="55347" y="40707"/>
                </a:lnTo>
                <a:lnTo>
                  <a:pt x="52341" y="35321"/>
                </a:lnTo>
                <a:lnTo>
                  <a:pt x="45121" y="26941"/>
                </a:lnTo>
                <a:lnTo>
                  <a:pt x="44397" y="26340"/>
                </a:lnTo>
                <a:close/>
              </a:path>
            </a:pathLst>
          </a:custGeom>
          <a:solidFill>
            <a:srgbClr val="B1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2818385" y="4695748"/>
            <a:ext cx="81280" cy="115570"/>
          </a:xfrm>
          <a:custGeom>
            <a:avLst/>
            <a:gdLst/>
            <a:ahLst/>
            <a:cxnLst/>
            <a:rect l="l" t="t" r="r" b="b"/>
            <a:pathLst>
              <a:path w="81280" h="115570">
                <a:moveTo>
                  <a:pt x="15037" y="49079"/>
                </a:moveTo>
                <a:lnTo>
                  <a:pt x="14438" y="49079"/>
                </a:lnTo>
                <a:lnTo>
                  <a:pt x="14524" y="52073"/>
                </a:lnTo>
                <a:lnTo>
                  <a:pt x="15037" y="55667"/>
                </a:lnTo>
                <a:lnTo>
                  <a:pt x="16844" y="58660"/>
                </a:lnTo>
                <a:lnTo>
                  <a:pt x="22856" y="64647"/>
                </a:lnTo>
                <a:lnTo>
                  <a:pt x="20450" y="69433"/>
                </a:lnTo>
                <a:lnTo>
                  <a:pt x="17444" y="76613"/>
                </a:lnTo>
                <a:lnTo>
                  <a:pt x="14438" y="84401"/>
                </a:lnTo>
                <a:lnTo>
                  <a:pt x="9625" y="95174"/>
                </a:lnTo>
                <a:lnTo>
                  <a:pt x="6011" y="102353"/>
                </a:lnTo>
                <a:lnTo>
                  <a:pt x="2406" y="110141"/>
                </a:lnTo>
                <a:lnTo>
                  <a:pt x="0" y="115528"/>
                </a:lnTo>
                <a:lnTo>
                  <a:pt x="1806" y="115528"/>
                </a:lnTo>
                <a:lnTo>
                  <a:pt x="13230" y="105947"/>
                </a:lnTo>
                <a:lnTo>
                  <a:pt x="14438" y="103554"/>
                </a:lnTo>
                <a:lnTo>
                  <a:pt x="25262" y="74820"/>
                </a:lnTo>
                <a:lnTo>
                  <a:pt x="28268" y="68833"/>
                </a:lnTo>
                <a:lnTo>
                  <a:pt x="30675" y="64647"/>
                </a:lnTo>
                <a:lnTo>
                  <a:pt x="32482" y="61653"/>
                </a:lnTo>
                <a:lnTo>
                  <a:pt x="36092" y="61653"/>
                </a:lnTo>
                <a:lnTo>
                  <a:pt x="38502" y="59260"/>
                </a:lnTo>
                <a:lnTo>
                  <a:pt x="40300" y="58060"/>
                </a:lnTo>
                <a:lnTo>
                  <a:pt x="25262" y="58060"/>
                </a:lnTo>
                <a:lnTo>
                  <a:pt x="23456" y="57459"/>
                </a:lnTo>
                <a:lnTo>
                  <a:pt x="18651" y="55066"/>
                </a:lnTo>
                <a:lnTo>
                  <a:pt x="16844" y="53273"/>
                </a:lnTo>
                <a:lnTo>
                  <a:pt x="15637" y="50880"/>
                </a:lnTo>
                <a:lnTo>
                  <a:pt x="15037" y="49079"/>
                </a:lnTo>
                <a:close/>
              </a:path>
              <a:path w="81280" h="115570">
                <a:moveTo>
                  <a:pt x="36092" y="61653"/>
                </a:moveTo>
                <a:lnTo>
                  <a:pt x="34289" y="61653"/>
                </a:lnTo>
                <a:lnTo>
                  <a:pt x="35488" y="62254"/>
                </a:lnTo>
                <a:lnTo>
                  <a:pt x="36092" y="61653"/>
                </a:lnTo>
                <a:close/>
              </a:path>
              <a:path w="81280" h="115570">
                <a:moveTo>
                  <a:pt x="36695" y="5386"/>
                </a:moveTo>
                <a:lnTo>
                  <a:pt x="36695" y="5986"/>
                </a:lnTo>
                <a:lnTo>
                  <a:pt x="37294" y="7779"/>
                </a:lnTo>
                <a:lnTo>
                  <a:pt x="39701" y="10773"/>
                </a:lnTo>
                <a:lnTo>
                  <a:pt x="42107" y="15559"/>
                </a:lnTo>
                <a:lnTo>
                  <a:pt x="44514" y="22146"/>
                </a:lnTo>
                <a:lnTo>
                  <a:pt x="45059" y="28133"/>
                </a:lnTo>
                <a:lnTo>
                  <a:pt x="45113" y="32919"/>
                </a:lnTo>
                <a:lnTo>
                  <a:pt x="44514" y="34712"/>
                </a:lnTo>
                <a:lnTo>
                  <a:pt x="42707" y="37706"/>
                </a:lnTo>
                <a:lnTo>
                  <a:pt x="40300" y="40699"/>
                </a:lnTo>
                <a:lnTo>
                  <a:pt x="34289" y="47887"/>
                </a:lnTo>
                <a:lnTo>
                  <a:pt x="31283" y="52073"/>
                </a:lnTo>
                <a:lnTo>
                  <a:pt x="25262" y="58060"/>
                </a:lnTo>
                <a:lnTo>
                  <a:pt x="40300" y="58060"/>
                </a:lnTo>
                <a:lnTo>
                  <a:pt x="42707" y="56859"/>
                </a:lnTo>
                <a:lnTo>
                  <a:pt x="41508" y="56859"/>
                </a:lnTo>
                <a:lnTo>
                  <a:pt x="40300" y="56267"/>
                </a:lnTo>
                <a:lnTo>
                  <a:pt x="38502" y="55066"/>
                </a:lnTo>
                <a:lnTo>
                  <a:pt x="37894" y="53874"/>
                </a:lnTo>
                <a:lnTo>
                  <a:pt x="38502" y="50880"/>
                </a:lnTo>
                <a:lnTo>
                  <a:pt x="41508" y="46086"/>
                </a:lnTo>
                <a:lnTo>
                  <a:pt x="45721" y="41299"/>
                </a:lnTo>
                <a:lnTo>
                  <a:pt x="49926" y="39507"/>
                </a:lnTo>
                <a:lnTo>
                  <a:pt x="52332" y="38906"/>
                </a:lnTo>
                <a:lnTo>
                  <a:pt x="55946" y="37706"/>
                </a:lnTo>
                <a:lnTo>
                  <a:pt x="60159" y="35313"/>
                </a:lnTo>
                <a:lnTo>
                  <a:pt x="64968" y="32919"/>
                </a:lnTo>
                <a:lnTo>
                  <a:pt x="51133" y="32919"/>
                </a:lnTo>
                <a:lnTo>
                  <a:pt x="54293" y="28725"/>
                </a:lnTo>
                <a:lnTo>
                  <a:pt x="48727" y="28725"/>
                </a:lnTo>
                <a:lnTo>
                  <a:pt x="48127" y="23939"/>
                </a:lnTo>
                <a:lnTo>
                  <a:pt x="45113" y="16760"/>
                </a:lnTo>
                <a:lnTo>
                  <a:pt x="41508" y="10172"/>
                </a:lnTo>
                <a:lnTo>
                  <a:pt x="38502" y="6578"/>
                </a:lnTo>
                <a:lnTo>
                  <a:pt x="36695" y="5386"/>
                </a:lnTo>
                <a:close/>
              </a:path>
              <a:path w="81280" h="115570">
                <a:moveTo>
                  <a:pt x="80609" y="21546"/>
                </a:moveTo>
                <a:lnTo>
                  <a:pt x="78803" y="22146"/>
                </a:lnTo>
                <a:lnTo>
                  <a:pt x="75797" y="23939"/>
                </a:lnTo>
                <a:lnTo>
                  <a:pt x="73990" y="25140"/>
                </a:lnTo>
                <a:lnTo>
                  <a:pt x="71583" y="26332"/>
                </a:lnTo>
                <a:lnTo>
                  <a:pt x="62557" y="29926"/>
                </a:lnTo>
                <a:lnTo>
                  <a:pt x="58952" y="30526"/>
                </a:lnTo>
                <a:lnTo>
                  <a:pt x="54739" y="31719"/>
                </a:lnTo>
                <a:lnTo>
                  <a:pt x="51133" y="32919"/>
                </a:lnTo>
                <a:lnTo>
                  <a:pt x="64968" y="32919"/>
                </a:lnTo>
                <a:lnTo>
                  <a:pt x="69777" y="30526"/>
                </a:lnTo>
                <a:lnTo>
                  <a:pt x="73990" y="28133"/>
                </a:lnTo>
                <a:lnTo>
                  <a:pt x="77604" y="26332"/>
                </a:lnTo>
                <a:lnTo>
                  <a:pt x="80010" y="24539"/>
                </a:lnTo>
                <a:lnTo>
                  <a:pt x="81209" y="22747"/>
                </a:lnTo>
                <a:lnTo>
                  <a:pt x="80609" y="21546"/>
                </a:lnTo>
                <a:close/>
              </a:path>
              <a:path w="81280" h="115570">
                <a:moveTo>
                  <a:pt x="67978" y="0"/>
                </a:moveTo>
                <a:lnTo>
                  <a:pt x="48727" y="28725"/>
                </a:lnTo>
                <a:lnTo>
                  <a:pt x="54293" y="28725"/>
                </a:lnTo>
                <a:lnTo>
                  <a:pt x="54739" y="28133"/>
                </a:lnTo>
                <a:lnTo>
                  <a:pt x="58952" y="19153"/>
                </a:lnTo>
                <a:lnTo>
                  <a:pt x="63765" y="9572"/>
                </a:lnTo>
                <a:lnTo>
                  <a:pt x="66171" y="4185"/>
                </a:lnTo>
                <a:lnTo>
                  <a:pt x="67978" y="1792"/>
                </a:lnTo>
                <a:lnTo>
                  <a:pt x="68578" y="592"/>
                </a:lnTo>
                <a:lnTo>
                  <a:pt x="67978" y="0"/>
                </a:lnTo>
                <a:close/>
              </a:path>
            </a:pathLst>
          </a:custGeom>
          <a:solidFill>
            <a:srgbClr val="004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2699872" y="4879509"/>
            <a:ext cx="52705" cy="90170"/>
          </a:xfrm>
          <a:custGeom>
            <a:avLst/>
            <a:gdLst/>
            <a:ahLst/>
            <a:cxnLst/>
            <a:rect l="l" t="t" r="r" b="b"/>
            <a:pathLst>
              <a:path w="52705" h="90170">
                <a:moveTo>
                  <a:pt x="26428" y="48487"/>
                </a:moveTo>
                <a:lnTo>
                  <a:pt x="21657" y="48487"/>
                </a:lnTo>
                <a:lnTo>
                  <a:pt x="22265" y="55675"/>
                </a:lnTo>
                <a:lnTo>
                  <a:pt x="22864" y="67640"/>
                </a:lnTo>
                <a:lnTo>
                  <a:pt x="24063" y="79614"/>
                </a:lnTo>
                <a:lnTo>
                  <a:pt x="25271" y="86802"/>
                </a:lnTo>
                <a:lnTo>
                  <a:pt x="25870" y="89195"/>
                </a:lnTo>
                <a:lnTo>
                  <a:pt x="26470" y="89796"/>
                </a:lnTo>
                <a:lnTo>
                  <a:pt x="26470" y="88595"/>
                </a:lnTo>
                <a:lnTo>
                  <a:pt x="27078" y="85601"/>
                </a:lnTo>
                <a:lnTo>
                  <a:pt x="27078" y="77822"/>
                </a:lnTo>
                <a:lnTo>
                  <a:pt x="25927" y="53282"/>
                </a:lnTo>
                <a:lnTo>
                  <a:pt x="25963" y="51481"/>
                </a:lnTo>
                <a:lnTo>
                  <a:pt x="26428" y="48487"/>
                </a:lnTo>
                <a:close/>
              </a:path>
              <a:path w="52705" h="90170">
                <a:moveTo>
                  <a:pt x="31714" y="43701"/>
                </a:moveTo>
                <a:lnTo>
                  <a:pt x="28277" y="43701"/>
                </a:lnTo>
                <a:lnTo>
                  <a:pt x="28876" y="44893"/>
                </a:lnTo>
                <a:lnTo>
                  <a:pt x="29476" y="47295"/>
                </a:lnTo>
                <a:lnTo>
                  <a:pt x="31882" y="51481"/>
                </a:lnTo>
                <a:lnTo>
                  <a:pt x="37303" y="58068"/>
                </a:lnTo>
                <a:lnTo>
                  <a:pt x="43315" y="64647"/>
                </a:lnTo>
                <a:lnTo>
                  <a:pt x="46928" y="67640"/>
                </a:lnTo>
                <a:lnTo>
                  <a:pt x="48727" y="67640"/>
                </a:lnTo>
                <a:lnTo>
                  <a:pt x="48727" y="65848"/>
                </a:lnTo>
                <a:lnTo>
                  <a:pt x="46928" y="64055"/>
                </a:lnTo>
                <a:lnTo>
                  <a:pt x="44522" y="61061"/>
                </a:lnTo>
                <a:lnTo>
                  <a:pt x="40908" y="56867"/>
                </a:lnTo>
                <a:lnTo>
                  <a:pt x="36695" y="51481"/>
                </a:lnTo>
                <a:lnTo>
                  <a:pt x="33089" y="46094"/>
                </a:lnTo>
                <a:lnTo>
                  <a:pt x="31714" y="43701"/>
                </a:lnTo>
                <a:close/>
              </a:path>
              <a:path w="52705" h="90170">
                <a:moveTo>
                  <a:pt x="32490" y="22747"/>
                </a:moveTo>
                <a:lnTo>
                  <a:pt x="25870" y="22747"/>
                </a:lnTo>
                <a:lnTo>
                  <a:pt x="24671" y="26941"/>
                </a:lnTo>
                <a:lnTo>
                  <a:pt x="23464" y="32928"/>
                </a:lnTo>
                <a:lnTo>
                  <a:pt x="22265" y="38314"/>
                </a:lnTo>
                <a:lnTo>
                  <a:pt x="21657" y="41908"/>
                </a:lnTo>
                <a:lnTo>
                  <a:pt x="19858" y="44301"/>
                </a:lnTo>
                <a:lnTo>
                  <a:pt x="16844" y="46694"/>
                </a:lnTo>
                <a:lnTo>
                  <a:pt x="13838" y="50288"/>
                </a:lnTo>
                <a:lnTo>
                  <a:pt x="10832" y="53282"/>
                </a:lnTo>
                <a:lnTo>
                  <a:pt x="7827" y="56867"/>
                </a:lnTo>
                <a:lnTo>
                  <a:pt x="4812" y="59260"/>
                </a:lnTo>
                <a:lnTo>
                  <a:pt x="3014" y="61662"/>
                </a:lnTo>
                <a:lnTo>
                  <a:pt x="1806" y="65247"/>
                </a:lnTo>
                <a:lnTo>
                  <a:pt x="1806" y="66448"/>
                </a:lnTo>
                <a:lnTo>
                  <a:pt x="3014" y="66448"/>
                </a:lnTo>
                <a:lnTo>
                  <a:pt x="4213" y="64647"/>
                </a:lnTo>
                <a:lnTo>
                  <a:pt x="13239" y="55675"/>
                </a:lnTo>
                <a:lnTo>
                  <a:pt x="18052" y="51481"/>
                </a:lnTo>
                <a:lnTo>
                  <a:pt x="21657" y="48487"/>
                </a:lnTo>
                <a:lnTo>
                  <a:pt x="26428" y="48487"/>
                </a:lnTo>
                <a:lnTo>
                  <a:pt x="27078" y="44301"/>
                </a:lnTo>
                <a:lnTo>
                  <a:pt x="27677" y="43701"/>
                </a:lnTo>
                <a:lnTo>
                  <a:pt x="31714" y="43701"/>
                </a:lnTo>
                <a:lnTo>
                  <a:pt x="30683" y="41908"/>
                </a:lnTo>
                <a:lnTo>
                  <a:pt x="30758" y="31127"/>
                </a:lnTo>
                <a:lnTo>
                  <a:pt x="31283" y="26941"/>
                </a:lnTo>
                <a:lnTo>
                  <a:pt x="31882" y="23947"/>
                </a:lnTo>
                <a:lnTo>
                  <a:pt x="32490" y="22747"/>
                </a:lnTo>
                <a:close/>
              </a:path>
              <a:path w="52705" h="90170">
                <a:moveTo>
                  <a:pt x="39101" y="22747"/>
                </a:moveTo>
                <a:lnTo>
                  <a:pt x="33689" y="22747"/>
                </a:lnTo>
                <a:lnTo>
                  <a:pt x="34896" y="23947"/>
                </a:lnTo>
                <a:lnTo>
                  <a:pt x="36095" y="25740"/>
                </a:lnTo>
                <a:lnTo>
                  <a:pt x="39709" y="28734"/>
                </a:lnTo>
                <a:lnTo>
                  <a:pt x="44522" y="32928"/>
                </a:lnTo>
                <a:lnTo>
                  <a:pt x="48727" y="37114"/>
                </a:lnTo>
                <a:lnTo>
                  <a:pt x="51741" y="39507"/>
                </a:lnTo>
                <a:lnTo>
                  <a:pt x="52341" y="39507"/>
                </a:lnTo>
                <a:lnTo>
                  <a:pt x="51133" y="37714"/>
                </a:lnTo>
                <a:lnTo>
                  <a:pt x="49335" y="34721"/>
                </a:lnTo>
                <a:lnTo>
                  <a:pt x="46320" y="31727"/>
                </a:lnTo>
                <a:lnTo>
                  <a:pt x="39101" y="22747"/>
                </a:lnTo>
                <a:close/>
              </a:path>
              <a:path w="52705" h="90170">
                <a:moveTo>
                  <a:pt x="39709" y="0"/>
                </a:moveTo>
                <a:lnTo>
                  <a:pt x="38502" y="0"/>
                </a:lnTo>
                <a:lnTo>
                  <a:pt x="36695" y="1801"/>
                </a:lnTo>
                <a:lnTo>
                  <a:pt x="34289" y="5394"/>
                </a:lnTo>
                <a:lnTo>
                  <a:pt x="29476" y="16168"/>
                </a:lnTo>
                <a:lnTo>
                  <a:pt x="28277" y="19161"/>
                </a:lnTo>
                <a:lnTo>
                  <a:pt x="25271" y="19161"/>
                </a:lnTo>
                <a:lnTo>
                  <a:pt x="21058" y="20353"/>
                </a:lnTo>
                <a:lnTo>
                  <a:pt x="16844" y="22155"/>
                </a:lnTo>
                <a:lnTo>
                  <a:pt x="8426" y="26941"/>
                </a:lnTo>
                <a:lnTo>
                  <a:pt x="4812" y="28734"/>
                </a:lnTo>
                <a:lnTo>
                  <a:pt x="1806" y="31127"/>
                </a:lnTo>
                <a:lnTo>
                  <a:pt x="607" y="32327"/>
                </a:lnTo>
                <a:lnTo>
                  <a:pt x="0" y="34120"/>
                </a:lnTo>
                <a:lnTo>
                  <a:pt x="0" y="34721"/>
                </a:lnTo>
                <a:lnTo>
                  <a:pt x="607" y="34721"/>
                </a:lnTo>
                <a:lnTo>
                  <a:pt x="2406" y="34120"/>
                </a:lnTo>
                <a:lnTo>
                  <a:pt x="4213" y="32928"/>
                </a:lnTo>
                <a:lnTo>
                  <a:pt x="6619" y="31727"/>
                </a:lnTo>
                <a:lnTo>
                  <a:pt x="9625" y="29934"/>
                </a:lnTo>
                <a:lnTo>
                  <a:pt x="13239" y="27541"/>
                </a:lnTo>
                <a:lnTo>
                  <a:pt x="16844" y="25740"/>
                </a:lnTo>
                <a:lnTo>
                  <a:pt x="20458" y="24548"/>
                </a:lnTo>
                <a:lnTo>
                  <a:pt x="23464" y="23347"/>
                </a:lnTo>
                <a:lnTo>
                  <a:pt x="25870" y="22747"/>
                </a:lnTo>
                <a:lnTo>
                  <a:pt x="39101" y="22747"/>
                </a:lnTo>
                <a:lnTo>
                  <a:pt x="36695" y="17960"/>
                </a:lnTo>
                <a:lnTo>
                  <a:pt x="36695" y="8980"/>
                </a:lnTo>
                <a:lnTo>
                  <a:pt x="38502" y="4794"/>
                </a:lnTo>
                <a:lnTo>
                  <a:pt x="39709" y="1801"/>
                </a:lnTo>
                <a:lnTo>
                  <a:pt x="39709" y="0"/>
                </a:lnTo>
                <a:close/>
              </a:path>
            </a:pathLst>
          </a:custGeom>
          <a:solidFill>
            <a:srgbClr val="004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2884556" y="4839410"/>
            <a:ext cx="104139" cy="82550"/>
          </a:xfrm>
          <a:custGeom>
            <a:avLst/>
            <a:gdLst/>
            <a:ahLst/>
            <a:cxnLst/>
            <a:rect l="l" t="t" r="r" b="b"/>
            <a:pathLst>
              <a:path w="104139" h="82550">
                <a:moveTo>
                  <a:pt x="40910" y="22747"/>
                </a:moveTo>
                <a:lnTo>
                  <a:pt x="28876" y="22747"/>
                </a:lnTo>
                <a:lnTo>
                  <a:pt x="30683" y="23939"/>
                </a:lnTo>
                <a:lnTo>
                  <a:pt x="32482" y="25740"/>
                </a:lnTo>
                <a:lnTo>
                  <a:pt x="35488" y="28133"/>
                </a:lnTo>
                <a:lnTo>
                  <a:pt x="40908" y="33520"/>
                </a:lnTo>
                <a:lnTo>
                  <a:pt x="43914" y="35913"/>
                </a:lnTo>
                <a:lnTo>
                  <a:pt x="45721" y="37706"/>
                </a:lnTo>
                <a:lnTo>
                  <a:pt x="47519" y="38906"/>
                </a:lnTo>
                <a:lnTo>
                  <a:pt x="48727" y="48479"/>
                </a:lnTo>
                <a:lnTo>
                  <a:pt x="50534" y="61053"/>
                </a:lnTo>
                <a:lnTo>
                  <a:pt x="53540" y="73027"/>
                </a:lnTo>
                <a:lnTo>
                  <a:pt x="56546" y="80206"/>
                </a:lnTo>
                <a:lnTo>
                  <a:pt x="58352" y="82007"/>
                </a:lnTo>
                <a:lnTo>
                  <a:pt x="58952" y="80807"/>
                </a:lnTo>
                <a:lnTo>
                  <a:pt x="58352" y="77813"/>
                </a:lnTo>
                <a:lnTo>
                  <a:pt x="57145" y="74219"/>
                </a:lnTo>
                <a:lnTo>
                  <a:pt x="55946" y="67640"/>
                </a:lnTo>
                <a:lnTo>
                  <a:pt x="52332" y="48479"/>
                </a:lnTo>
                <a:lnTo>
                  <a:pt x="52332" y="41900"/>
                </a:lnTo>
                <a:lnTo>
                  <a:pt x="61609" y="41900"/>
                </a:lnTo>
                <a:lnTo>
                  <a:pt x="58352" y="40099"/>
                </a:lnTo>
                <a:lnTo>
                  <a:pt x="55347" y="38306"/>
                </a:lnTo>
                <a:lnTo>
                  <a:pt x="52940" y="37706"/>
                </a:lnTo>
                <a:lnTo>
                  <a:pt x="53540" y="37105"/>
                </a:lnTo>
                <a:lnTo>
                  <a:pt x="55946" y="37105"/>
                </a:lnTo>
                <a:lnTo>
                  <a:pt x="60159" y="35913"/>
                </a:lnTo>
                <a:lnTo>
                  <a:pt x="63765" y="34712"/>
                </a:lnTo>
                <a:lnTo>
                  <a:pt x="68578" y="33520"/>
                </a:lnTo>
                <a:lnTo>
                  <a:pt x="86621" y="31719"/>
                </a:lnTo>
                <a:lnTo>
                  <a:pt x="100254" y="31719"/>
                </a:lnTo>
                <a:lnTo>
                  <a:pt x="99261" y="31127"/>
                </a:lnTo>
                <a:lnTo>
                  <a:pt x="54139" y="31127"/>
                </a:lnTo>
                <a:lnTo>
                  <a:pt x="52332" y="30526"/>
                </a:lnTo>
                <a:lnTo>
                  <a:pt x="49326" y="29326"/>
                </a:lnTo>
                <a:lnTo>
                  <a:pt x="46920" y="27533"/>
                </a:lnTo>
                <a:lnTo>
                  <a:pt x="40910" y="22747"/>
                </a:lnTo>
                <a:close/>
              </a:path>
              <a:path w="104139" h="82550">
                <a:moveTo>
                  <a:pt x="61609" y="41900"/>
                </a:moveTo>
                <a:lnTo>
                  <a:pt x="52332" y="41900"/>
                </a:lnTo>
                <a:lnTo>
                  <a:pt x="57145" y="44293"/>
                </a:lnTo>
                <a:lnTo>
                  <a:pt x="63765" y="48479"/>
                </a:lnTo>
                <a:lnTo>
                  <a:pt x="71583" y="52673"/>
                </a:lnTo>
                <a:lnTo>
                  <a:pt x="80010" y="56859"/>
                </a:lnTo>
                <a:lnTo>
                  <a:pt x="87829" y="61653"/>
                </a:lnTo>
                <a:lnTo>
                  <a:pt x="99861" y="68232"/>
                </a:lnTo>
                <a:lnTo>
                  <a:pt x="102267" y="70034"/>
                </a:lnTo>
                <a:lnTo>
                  <a:pt x="103466" y="71226"/>
                </a:lnTo>
                <a:lnTo>
                  <a:pt x="104074" y="70634"/>
                </a:lnTo>
                <a:lnTo>
                  <a:pt x="102867" y="68833"/>
                </a:lnTo>
                <a:lnTo>
                  <a:pt x="96855" y="64047"/>
                </a:lnTo>
                <a:lnTo>
                  <a:pt x="91434" y="60453"/>
                </a:lnTo>
                <a:lnTo>
                  <a:pt x="84823" y="56267"/>
                </a:lnTo>
                <a:lnTo>
                  <a:pt x="77604" y="51472"/>
                </a:lnTo>
                <a:lnTo>
                  <a:pt x="70384" y="47286"/>
                </a:lnTo>
                <a:lnTo>
                  <a:pt x="63765" y="43092"/>
                </a:lnTo>
                <a:lnTo>
                  <a:pt x="61609" y="41900"/>
                </a:lnTo>
                <a:close/>
              </a:path>
              <a:path w="104139" h="82550">
                <a:moveTo>
                  <a:pt x="1199" y="6578"/>
                </a:moveTo>
                <a:lnTo>
                  <a:pt x="0" y="6578"/>
                </a:lnTo>
                <a:lnTo>
                  <a:pt x="2406" y="8380"/>
                </a:lnTo>
                <a:lnTo>
                  <a:pt x="5412" y="11373"/>
                </a:lnTo>
                <a:lnTo>
                  <a:pt x="8418" y="13766"/>
                </a:lnTo>
                <a:lnTo>
                  <a:pt x="9625" y="15559"/>
                </a:lnTo>
                <a:lnTo>
                  <a:pt x="12031" y="16760"/>
                </a:lnTo>
                <a:lnTo>
                  <a:pt x="16245" y="17952"/>
                </a:lnTo>
                <a:lnTo>
                  <a:pt x="20450" y="20345"/>
                </a:lnTo>
                <a:lnTo>
                  <a:pt x="23464" y="22146"/>
                </a:lnTo>
                <a:lnTo>
                  <a:pt x="23464" y="46086"/>
                </a:lnTo>
                <a:lnTo>
                  <a:pt x="24663" y="52073"/>
                </a:lnTo>
                <a:lnTo>
                  <a:pt x="25870" y="54466"/>
                </a:lnTo>
                <a:lnTo>
                  <a:pt x="26470" y="54466"/>
                </a:lnTo>
                <a:lnTo>
                  <a:pt x="26470" y="52073"/>
                </a:lnTo>
                <a:lnTo>
                  <a:pt x="25870" y="49680"/>
                </a:lnTo>
                <a:lnTo>
                  <a:pt x="25956" y="43092"/>
                </a:lnTo>
                <a:lnTo>
                  <a:pt x="26470" y="35913"/>
                </a:lnTo>
                <a:lnTo>
                  <a:pt x="27669" y="27533"/>
                </a:lnTo>
                <a:lnTo>
                  <a:pt x="28876" y="22747"/>
                </a:lnTo>
                <a:lnTo>
                  <a:pt x="40910" y="22747"/>
                </a:lnTo>
                <a:lnTo>
                  <a:pt x="37894" y="20345"/>
                </a:lnTo>
                <a:lnTo>
                  <a:pt x="36095" y="19153"/>
                </a:lnTo>
                <a:lnTo>
                  <a:pt x="34888" y="17952"/>
                </a:lnTo>
                <a:lnTo>
                  <a:pt x="37894" y="16159"/>
                </a:lnTo>
                <a:lnTo>
                  <a:pt x="38801" y="15559"/>
                </a:lnTo>
                <a:lnTo>
                  <a:pt x="25262" y="15559"/>
                </a:lnTo>
                <a:lnTo>
                  <a:pt x="22257" y="14959"/>
                </a:lnTo>
                <a:lnTo>
                  <a:pt x="19251" y="13166"/>
                </a:lnTo>
                <a:lnTo>
                  <a:pt x="14438" y="10773"/>
                </a:lnTo>
                <a:lnTo>
                  <a:pt x="11432" y="9572"/>
                </a:lnTo>
                <a:lnTo>
                  <a:pt x="8418" y="8972"/>
                </a:lnTo>
                <a:lnTo>
                  <a:pt x="6011" y="7779"/>
                </a:lnTo>
                <a:lnTo>
                  <a:pt x="3005" y="7179"/>
                </a:lnTo>
                <a:lnTo>
                  <a:pt x="1199" y="6578"/>
                </a:lnTo>
                <a:close/>
              </a:path>
              <a:path w="104139" h="82550">
                <a:moveTo>
                  <a:pt x="100254" y="31719"/>
                </a:moveTo>
                <a:lnTo>
                  <a:pt x="86621" y="31719"/>
                </a:lnTo>
                <a:lnTo>
                  <a:pt x="92641" y="32319"/>
                </a:lnTo>
                <a:lnTo>
                  <a:pt x="97454" y="32919"/>
                </a:lnTo>
                <a:lnTo>
                  <a:pt x="101060" y="34120"/>
                </a:lnTo>
                <a:lnTo>
                  <a:pt x="104074" y="35913"/>
                </a:lnTo>
                <a:lnTo>
                  <a:pt x="104074" y="34712"/>
                </a:lnTo>
                <a:lnTo>
                  <a:pt x="102267" y="32919"/>
                </a:lnTo>
                <a:lnTo>
                  <a:pt x="100254" y="31719"/>
                </a:lnTo>
                <a:close/>
              </a:path>
              <a:path w="104139" h="82550">
                <a:moveTo>
                  <a:pt x="90835" y="29926"/>
                </a:moveTo>
                <a:lnTo>
                  <a:pt x="69177" y="29926"/>
                </a:lnTo>
                <a:lnTo>
                  <a:pt x="62566" y="30526"/>
                </a:lnTo>
                <a:lnTo>
                  <a:pt x="57145" y="30526"/>
                </a:lnTo>
                <a:lnTo>
                  <a:pt x="54139" y="31127"/>
                </a:lnTo>
                <a:lnTo>
                  <a:pt x="99261" y="31127"/>
                </a:lnTo>
                <a:lnTo>
                  <a:pt x="96247" y="30526"/>
                </a:lnTo>
                <a:lnTo>
                  <a:pt x="90835" y="29926"/>
                </a:lnTo>
                <a:close/>
              </a:path>
              <a:path w="104139" h="82550">
                <a:moveTo>
                  <a:pt x="63765" y="0"/>
                </a:moveTo>
                <a:lnTo>
                  <a:pt x="59551" y="1192"/>
                </a:lnTo>
                <a:lnTo>
                  <a:pt x="56546" y="2393"/>
                </a:lnTo>
                <a:lnTo>
                  <a:pt x="52940" y="4185"/>
                </a:lnTo>
                <a:lnTo>
                  <a:pt x="48127" y="5986"/>
                </a:lnTo>
                <a:lnTo>
                  <a:pt x="43914" y="7779"/>
                </a:lnTo>
                <a:lnTo>
                  <a:pt x="35488" y="11965"/>
                </a:lnTo>
                <a:lnTo>
                  <a:pt x="31882" y="13166"/>
                </a:lnTo>
                <a:lnTo>
                  <a:pt x="30075" y="14367"/>
                </a:lnTo>
                <a:lnTo>
                  <a:pt x="27669" y="15559"/>
                </a:lnTo>
                <a:lnTo>
                  <a:pt x="38801" y="15559"/>
                </a:lnTo>
                <a:lnTo>
                  <a:pt x="41508" y="13766"/>
                </a:lnTo>
                <a:lnTo>
                  <a:pt x="45721" y="11373"/>
                </a:lnTo>
                <a:lnTo>
                  <a:pt x="50534" y="8972"/>
                </a:lnTo>
                <a:lnTo>
                  <a:pt x="54739" y="6578"/>
                </a:lnTo>
                <a:lnTo>
                  <a:pt x="58352" y="4185"/>
                </a:lnTo>
                <a:lnTo>
                  <a:pt x="61958" y="2993"/>
                </a:lnTo>
                <a:lnTo>
                  <a:pt x="66771" y="1792"/>
                </a:lnTo>
                <a:lnTo>
                  <a:pt x="66771" y="592"/>
                </a:lnTo>
                <a:lnTo>
                  <a:pt x="63765" y="0"/>
                </a:lnTo>
                <a:close/>
              </a:path>
            </a:pathLst>
          </a:custGeom>
          <a:solidFill>
            <a:srgbClr val="004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2524222" y="4965111"/>
            <a:ext cx="68580" cy="69850"/>
          </a:xfrm>
          <a:custGeom>
            <a:avLst/>
            <a:gdLst/>
            <a:ahLst/>
            <a:cxnLst/>
            <a:rect l="l" t="t" r="r" b="b"/>
            <a:pathLst>
              <a:path w="68580" h="69850">
                <a:moveTo>
                  <a:pt x="28868" y="50280"/>
                </a:moveTo>
                <a:lnTo>
                  <a:pt x="19850" y="50280"/>
                </a:lnTo>
                <a:lnTo>
                  <a:pt x="23456" y="51481"/>
                </a:lnTo>
                <a:lnTo>
                  <a:pt x="19850" y="54474"/>
                </a:lnTo>
                <a:lnTo>
                  <a:pt x="16836" y="59260"/>
                </a:lnTo>
                <a:lnTo>
                  <a:pt x="15037" y="64047"/>
                </a:lnTo>
                <a:lnTo>
                  <a:pt x="16236" y="67640"/>
                </a:lnTo>
                <a:lnTo>
                  <a:pt x="19850" y="69433"/>
                </a:lnTo>
                <a:lnTo>
                  <a:pt x="23456" y="69433"/>
                </a:lnTo>
                <a:lnTo>
                  <a:pt x="27669" y="68241"/>
                </a:lnTo>
                <a:lnTo>
                  <a:pt x="30075" y="65848"/>
                </a:lnTo>
                <a:lnTo>
                  <a:pt x="31882" y="62854"/>
                </a:lnTo>
                <a:lnTo>
                  <a:pt x="31882" y="59260"/>
                </a:lnTo>
                <a:lnTo>
                  <a:pt x="31274" y="55667"/>
                </a:lnTo>
                <a:lnTo>
                  <a:pt x="30075" y="53273"/>
                </a:lnTo>
                <a:lnTo>
                  <a:pt x="28868" y="51481"/>
                </a:lnTo>
                <a:lnTo>
                  <a:pt x="28868" y="50280"/>
                </a:lnTo>
                <a:close/>
              </a:path>
              <a:path w="68580" h="69850">
                <a:moveTo>
                  <a:pt x="61954" y="57468"/>
                </a:moveTo>
                <a:lnTo>
                  <a:pt x="44514" y="57468"/>
                </a:lnTo>
                <a:lnTo>
                  <a:pt x="46320" y="59260"/>
                </a:lnTo>
                <a:lnTo>
                  <a:pt x="48727" y="60461"/>
                </a:lnTo>
                <a:lnTo>
                  <a:pt x="51733" y="61653"/>
                </a:lnTo>
                <a:lnTo>
                  <a:pt x="54739" y="61653"/>
                </a:lnTo>
                <a:lnTo>
                  <a:pt x="57145" y="61053"/>
                </a:lnTo>
                <a:lnTo>
                  <a:pt x="60151" y="59260"/>
                </a:lnTo>
                <a:lnTo>
                  <a:pt x="61954" y="57468"/>
                </a:lnTo>
                <a:close/>
              </a:path>
              <a:path w="68580" h="69850">
                <a:moveTo>
                  <a:pt x="62557" y="49088"/>
                </a:moveTo>
                <a:lnTo>
                  <a:pt x="31882" y="49088"/>
                </a:lnTo>
                <a:lnTo>
                  <a:pt x="33681" y="54474"/>
                </a:lnTo>
                <a:lnTo>
                  <a:pt x="34289" y="56867"/>
                </a:lnTo>
                <a:lnTo>
                  <a:pt x="36695" y="59260"/>
                </a:lnTo>
                <a:lnTo>
                  <a:pt x="39701" y="59861"/>
                </a:lnTo>
                <a:lnTo>
                  <a:pt x="44514" y="57468"/>
                </a:lnTo>
                <a:lnTo>
                  <a:pt x="61954" y="57468"/>
                </a:lnTo>
                <a:lnTo>
                  <a:pt x="62557" y="56867"/>
                </a:lnTo>
                <a:lnTo>
                  <a:pt x="64364" y="52673"/>
                </a:lnTo>
                <a:lnTo>
                  <a:pt x="64364" y="51481"/>
                </a:lnTo>
                <a:lnTo>
                  <a:pt x="63765" y="51481"/>
                </a:lnTo>
                <a:lnTo>
                  <a:pt x="63765" y="50880"/>
                </a:lnTo>
                <a:lnTo>
                  <a:pt x="62557" y="49088"/>
                </a:lnTo>
                <a:close/>
              </a:path>
              <a:path w="68580" h="69850">
                <a:moveTo>
                  <a:pt x="9017" y="35321"/>
                </a:moveTo>
                <a:lnTo>
                  <a:pt x="6011" y="35913"/>
                </a:lnTo>
                <a:lnTo>
                  <a:pt x="3005" y="37114"/>
                </a:lnTo>
                <a:lnTo>
                  <a:pt x="1199" y="39507"/>
                </a:lnTo>
                <a:lnTo>
                  <a:pt x="0" y="42500"/>
                </a:lnTo>
                <a:lnTo>
                  <a:pt x="0" y="47887"/>
                </a:lnTo>
                <a:lnTo>
                  <a:pt x="599" y="49680"/>
                </a:lnTo>
                <a:lnTo>
                  <a:pt x="1798" y="50880"/>
                </a:lnTo>
                <a:lnTo>
                  <a:pt x="2406" y="52081"/>
                </a:lnTo>
                <a:lnTo>
                  <a:pt x="6011" y="53874"/>
                </a:lnTo>
                <a:lnTo>
                  <a:pt x="10225" y="54474"/>
                </a:lnTo>
                <a:lnTo>
                  <a:pt x="13830" y="53874"/>
                </a:lnTo>
                <a:lnTo>
                  <a:pt x="16236" y="52081"/>
                </a:lnTo>
                <a:lnTo>
                  <a:pt x="18043" y="50280"/>
                </a:lnTo>
                <a:lnTo>
                  <a:pt x="28868" y="50280"/>
                </a:lnTo>
                <a:lnTo>
                  <a:pt x="29476" y="49680"/>
                </a:lnTo>
                <a:lnTo>
                  <a:pt x="30675" y="49088"/>
                </a:lnTo>
                <a:lnTo>
                  <a:pt x="62557" y="49088"/>
                </a:lnTo>
                <a:lnTo>
                  <a:pt x="60750" y="46094"/>
                </a:lnTo>
                <a:lnTo>
                  <a:pt x="58747" y="44893"/>
                </a:lnTo>
                <a:lnTo>
                  <a:pt x="51125" y="44893"/>
                </a:lnTo>
                <a:lnTo>
                  <a:pt x="48727" y="44293"/>
                </a:lnTo>
                <a:lnTo>
                  <a:pt x="45713" y="41299"/>
                </a:lnTo>
                <a:lnTo>
                  <a:pt x="22856" y="41299"/>
                </a:lnTo>
                <a:lnTo>
                  <a:pt x="18043" y="40107"/>
                </a:lnTo>
                <a:lnTo>
                  <a:pt x="16236" y="39507"/>
                </a:lnTo>
                <a:lnTo>
                  <a:pt x="15037" y="39507"/>
                </a:lnTo>
                <a:lnTo>
                  <a:pt x="13830" y="37114"/>
                </a:lnTo>
                <a:lnTo>
                  <a:pt x="12031" y="35913"/>
                </a:lnTo>
                <a:lnTo>
                  <a:pt x="9017" y="35321"/>
                </a:lnTo>
                <a:close/>
              </a:path>
              <a:path w="68580" h="69850">
                <a:moveTo>
                  <a:pt x="57745" y="44293"/>
                </a:moveTo>
                <a:lnTo>
                  <a:pt x="53531" y="44293"/>
                </a:lnTo>
                <a:lnTo>
                  <a:pt x="51125" y="44893"/>
                </a:lnTo>
                <a:lnTo>
                  <a:pt x="58747" y="44893"/>
                </a:lnTo>
                <a:lnTo>
                  <a:pt x="57745" y="44293"/>
                </a:lnTo>
                <a:close/>
              </a:path>
              <a:path w="68580" h="69850">
                <a:moveTo>
                  <a:pt x="54139" y="32919"/>
                </a:moveTo>
                <a:lnTo>
                  <a:pt x="16236" y="32919"/>
                </a:lnTo>
                <a:lnTo>
                  <a:pt x="18643" y="34120"/>
                </a:lnTo>
                <a:lnTo>
                  <a:pt x="20450" y="35913"/>
                </a:lnTo>
                <a:lnTo>
                  <a:pt x="22257" y="37114"/>
                </a:lnTo>
                <a:lnTo>
                  <a:pt x="23456" y="38906"/>
                </a:lnTo>
                <a:lnTo>
                  <a:pt x="24055" y="40707"/>
                </a:lnTo>
                <a:lnTo>
                  <a:pt x="24055" y="41299"/>
                </a:lnTo>
                <a:lnTo>
                  <a:pt x="45713" y="41299"/>
                </a:lnTo>
                <a:lnTo>
                  <a:pt x="48119" y="38906"/>
                </a:lnTo>
                <a:lnTo>
                  <a:pt x="49926" y="36513"/>
                </a:lnTo>
                <a:lnTo>
                  <a:pt x="52332" y="34721"/>
                </a:lnTo>
                <a:lnTo>
                  <a:pt x="54139" y="32919"/>
                </a:lnTo>
                <a:close/>
              </a:path>
              <a:path w="68580" h="69850">
                <a:moveTo>
                  <a:pt x="16236" y="15567"/>
                </a:moveTo>
                <a:lnTo>
                  <a:pt x="11424" y="16760"/>
                </a:lnTo>
                <a:lnTo>
                  <a:pt x="7219" y="20353"/>
                </a:lnTo>
                <a:lnTo>
                  <a:pt x="5412" y="25740"/>
                </a:lnTo>
                <a:lnTo>
                  <a:pt x="8418" y="32919"/>
                </a:lnTo>
                <a:lnTo>
                  <a:pt x="10225" y="34120"/>
                </a:lnTo>
                <a:lnTo>
                  <a:pt x="12631" y="34120"/>
                </a:lnTo>
                <a:lnTo>
                  <a:pt x="15037" y="33520"/>
                </a:lnTo>
                <a:lnTo>
                  <a:pt x="16236" y="32919"/>
                </a:lnTo>
                <a:lnTo>
                  <a:pt x="60767" y="32919"/>
                </a:lnTo>
                <a:lnTo>
                  <a:pt x="62557" y="32327"/>
                </a:lnTo>
                <a:lnTo>
                  <a:pt x="42107" y="32327"/>
                </a:lnTo>
                <a:lnTo>
                  <a:pt x="40900" y="31727"/>
                </a:lnTo>
                <a:lnTo>
                  <a:pt x="40300" y="30526"/>
                </a:lnTo>
                <a:lnTo>
                  <a:pt x="37894" y="29334"/>
                </a:lnTo>
                <a:lnTo>
                  <a:pt x="38196" y="28734"/>
                </a:lnTo>
                <a:lnTo>
                  <a:pt x="28268" y="28734"/>
                </a:lnTo>
                <a:lnTo>
                  <a:pt x="25862" y="25740"/>
                </a:lnTo>
                <a:lnTo>
                  <a:pt x="24055" y="21546"/>
                </a:lnTo>
                <a:lnTo>
                  <a:pt x="21649" y="17360"/>
                </a:lnTo>
                <a:lnTo>
                  <a:pt x="16236" y="15567"/>
                </a:lnTo>
                <a:close/>
              </a:path>
              <a:path w="68580" h="69850">
                <a:moveTo>
                  <a:pt x="60767" y="32919"/>
                </a:moveTo>
                <a:lnTo>
                  <a:pt x="54139" y="32919"/>
                </a:lnTo>
                <a:lnTo>
                  <a:pt x="58952" y="33520"/>
                </a:lnTo>
                <a:lnTo>
                  <a:pt x="60767" y="32919"/>
                </a:lnTo>
                <a:close/>
              </a:path>
              <a:path w="68580" h="69850">
                <a:moveTo>
                  <a:pt x="59551" y="15567"/>
                </a:moveTo>
                <a:lnTo>
                  <a:pt x="55338" y="16159"/>
                </a:lnTo>
                <a:lnTo>
                  <a:pt x="52332" y="17360"/>
                </a:lnTo>
                <a:lnTo>
                  <a:pt x="50525" y="19153"/>
                </a:lnTo>
                <a:lnTo>
                  <a:pt x="50525" y="25140"/>
                </a:lnTo>
                <a:lnTo>
                  <a:pt x="48119" y="27533"/>
                </a:lnTo>
                <a:lnTo>
                  <a:pt x="43306" y="31127"/>
                </a:lnTo>
                <a:lnTo>
                  <a:pt x="42107" y="32327"/>
                </a:lnTo>
                <a:lnTo>
                  <a:pt x="62557" y="32327"/>
                </a:lnTo>
                <a:lnTo>
                  <a:pt x="64964" y="31127"/>
                </a:lnTo>
                <a:lnTo>
                  <a:pt x="66771" y="28734"/>
                </a:lnTo>
                <a:lnTo>
                  <a:pt x="67970" y="25740"/>
                </a:lnTo>
                <a:lnTo>
                  <a:pt x="67970" y="23347"/>
                </a:lnTo>
                <a:lnTo>
                  <a:pt x="67370" y="20353"/>
                </a:lnTo>
                <a:lnTo>
                  <a:pt x="65563" y="17960"/>
                </a:lnTo>
                <a:lnTo>
                  <a:pt x="63157" y="16159"/>
                </a:lnTo>
                <a:lnTo>
                  <a:pt x="59551" y="15567"/>
                </a:lnTo>
                <a:close/>
              </a:path>
              <a:path w="68580" h="69850">
                <a:moveTo>
                  <a:pt x="40300" y="0"/>
                </a:moveTo>
                <a:lnTo>
                  <a:pt x="36695" y="0"/>
                </a:lnTo>
                <a:lnTo>
                  <a:pt x="34888" y="600"/>
                </a:lnTo>
                <a:lnTo>
                  <a:pt x="33081" y="1792"/>
                </a:lnTo>
                <a:lnTo>
                  <a:pt x="30675" y="2993"/>
                </a:lnTo>
                <a:lnTo>
                  <a:pt x="27669" y="5986"/>
                </a:lnTo>
                <a:lnTo>
                  <a:pt x="27069" y="7187"/>
                </a:lnTo>
                <a:lnTo>
                  <a:pt x="26461" y="8980"/>
                </a:lnTo>
                <a:lnTo>
                  <a:pt x="26461" y="10172"/>
                </a:lnTo>
                <a:lnTo>
                  <a:pt x="27669" y="13166"/>
                </a:lnTo>
                <a:lnTo>
                  <a:pt x="29476" y="15567"/>
                </a:lnTo>
                <a:lnTo>
                  <a:pt x="31274" y="17360"/>
                </a:lnTo>
                <a:lnTo>
                  <a:pt x="33081" y="17960"/>
                </a:lnTo>
                <a:lnTo>
                  <a:pt x="33081" y="23947"/>
                </a:lnTo>
                <a:lnTo>
                  <a:pt x="32482" y="26340"/>
                </a:lnTo>
                <a:lnTo>
                  <a:pt x="32482" y="27533"/>
                </a:lnTo>
                <a:lnTo>
                  <a:pt x="31274" y="27533"/>
                </a:lnTo>
                <a:lnTo>
                  <a:pt x="29476" y="28133"/>
                </a:lnTo>
                <a:lnTo>
                  <a:pt x="28868" y="28734"/>
                </a:lnTo>
                <a:lnTo>
                  <a:pt x="38196" y="28734"/>
                </a:lnTo>
                <a:lnTo>
                  <a:pt x="39101" y="26932"/>
                </a:lnTo>
                <a:lnTo>
                  <a:pt x="40300" y="23947"/>
                </a:lnTo>
                <a:lnTo>
                  <a:pt x="40900" y="20954"/>
                </a:lnTo>
                <a:lnTo>
                  <a:pt x="41508" y="19153"/>
                </a:lnTo>
                <a:lnTo>
                  <a:pt x="44514" y="16760"/>
                </a:lnTo>
                <a:lnTo>
                  <a:pt x="46920" y="13766"/>
                </a:lnTo>
                <a:lnTo>
                  <a:pt x="48119" y="10773"/>
                </a:lnTo>
                <a:lnTo>
                  <a:pt x="48119" y="7187"/>
                </a:lnTo>
                <a:lnTo>
                  <a:pt x="46320" y="4194"/>
                </a:lnTo>
                <a:lnTo>
                  <a:pt x="43306" y="1792"/>
                </a:lnTo>
                <a:lnTo>
                  <a:pt x="40300" y="0"/>
                </a:lnTo>
                <a:close/>
              </a:path>
            </a:pathLst>
          </a:custGeom>
          <a:solidFill>
            <a:srgbClr val="FFFF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2476093" y="5057292"/>
            <a:ext cx="70385" cy="1215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2655957" y="5026765"/>
            <a:ext cx="132715" cy="100965"/>
          </a:xfrm>
          <a:custGeom>
            <a:avLst/>
            <a:gdLst/>
            <a:ahLst/>
            <a:cxnLst/>
            <a:rect l="l" t="t" r="r" b="b"/>
            <a:pathLst>
              <a:path w="132714" h="100964">
                <a:moveTo>
                  <a:pt x="3613" y="12574"/>
                </a:moveTo>
                <a:lnTo>
                  <a:pt x="0" y="12574"/>
                </a:lnTo>
                <a:lnTo>
                  <a:pt x="7219" y="16760"/>
                </a:lnTo>
                <a:lnTo>
                  <a:pt x="13239" y="22747"/>
                </a:lnTo>
                <a:lnTo>
                  <a:pt x="34896" y="65848"/>
                </a:lnTo>
                <a:lnTo>
                  <a:pt x="36695" y="75420"/>
                </a:lnTo>
                <a:lnTo>
                  <a:pt x="39709" y="75420"/>
                </a:lnTo>
                <a:lnTo>
                  <a:pt x="71592" y="100560"/>
                </a:lnTo>
                <a:lnTo>
                  <a:pt x="75197" y="97575"/>
                </a:lnTo>
                <a:lnTo>
                  <a:pt x="80609" y="94582"/>
                </a:lnTo>
                <a:lnTo>
                  <a:pt x="86630" y="92180"/>
                </a:lnTo>
                <a:lnTo>
                  <a:pt x="93849" y="90388"/>
                </a:lnTo>
                <a:lnTo>
                  <a:pt x="102267" y="89787"/>
                </a:lnTo>
                <a:lnTo>
                  <a:pt x="126630" y="89787"/>
                </a:lnTo>
                <a:lnTo>
                  <a:pt x="125731" y="88595"/>
                </a:lnTo>
                <a:lnTo>
                  <a:pt x="123325" y="83208"/>
                </a:lnTo>
                <a:lnTo>
                  <a:pt x="120919" y="77221"/>
                </a:lnTo>
                <a:lnTo>
                  <a:pt x="120319" y="70034"/>
                </a:lnTo>
                <a:lnTo>
                  <a:pt x="120319" y="61653"/>
                </a:lnTo>
                <a:lnTo>
                  <a:pt x="122725" y="52673"/>
                </a:lnTo>
                <a:lnTo>
                  <a:pt x="126930" y="43101"/>
                </a:lnTo>
                <a:lnTo>
                  <a:pt x="120919" y="41308"/>
                </a:lnTo>
                <a:lnTo>
                  <a:pt x="92641" y="14967"/>
                </a:lnTo>
                <a:lnTo>
                  <a:pt x="92521" y="13166"/>
                </a:lnTo>
                <a:lnTo>
                  <a:pt x="6020" y="13166"/>
                </a:lnTo>
                <a:lnTo>
                  <a:pt x="3613" y="12574"/>
                </a:lnTo>
                <a:close/>
              </a:path>
              <a:path w="132714" h="100964">
                <a:moveTo>
                  <a:pt x="126630" y="89787"/>
                </a:moveTo>
                <a:lnTo>
                  <a:pt x="102267" y="89787"/>
                </a:lnTo>
                <a:lnTo>
                  <a:pt x="111893" y="90388"/>
                </a:lnTo>
                <a:lnTo>
                  <a:pt x="121518" y="92781"/>
                </a:lnTo>
                <a:lnTo>
                  <a:pt x="132351" y="96975"/>
                </a:lnTo>
                <a:lnTo>
                  <a:pt x="129337" y="93381"/>
                </a:lnTo>
                <a:lnTo>
                  <a:pt x="126630" y="89787"/>
                </a:lnTo>
                <a:close/>
              </a:path>
              <a:path w="132714" h="100964">
                <a:moveTo>
                  <a:pt x="60159" y="0"/>
                </a:moveTo>
                <a:lnTo>
                  <a:pt x="55347" y="1200"/>
                </a:lnTo>
                <a:lnTo>
                  <a:pt x="42715" y="5386"/>
                </a:lnTo>
                <a:lnTo>
                  <a:pt x="35496" y="7187"/>
                </a:lnTo>
                <a:lnTo>
                  <a:pt x="28277" y="9580"/>
                </a:lnTo>
                <a:lnTo>
                  <a:pt x="21058" y="11373"/>
                </a:lnTo>
                <a:lnTo>
                  <a:pt x="14438" y="12574"/>
                </a:lnTo>
                <a:lnTo>
                  <a:pt x="8426" y="13166"/>
                </a:lnTo>
                <a:lnTo>
                  <a:pt x="92521" y="13166"/>
                </a:lnTo>
                <a:lnTo>
                  <a:pt x="92162" y="7779"/>
                </a:lnTo>
                <a:lnTo>
                  <a:pt x="81217" y="7779"/>
                </a:lnTo>
                <a:lnTo>
                  <a:pt x="77604" y="7187"/>
                </a:lnTo>
                <a:lnTo>
                  <a:pt x="73390" y="6587"/>
                </a:lnTo>
                <a:lnTo>
                  <a:pt x="69185" y="5386"/>
                </a:lnTo>
                <a:lnTo>
                  <a:pt x="64972" y="2993"/>
                </a:lnTo>
                <a:lnTo>
                  <a:pt x="60159" y="0"/>
                </a:lnTo>
                <a:close/>
              </a:path>
              <a:path w="132714" h="100964">
                <a:moveTo>
                  <a:pt x="92042" y="5986"/>
                </a:moveTo>
                <a:lnTo>
                  <a:pt x="81217" y="7779"/>
                </a:lnTo>
                <a:lnTo>
                  <a:pt x="92162" y="7779"/>
                </a:lnTo>
                <a:lnTo>
                  <a:pt x="92042" y="5986"/>
                </a:lnTo>
                <a:close/>
              </a:path>
            </a:pathLst>
          </a:custGeom>
          <a:solidFill>
            <a:srgbClr val="48A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2587987" y="4875323"/>
            <a:ext cx="116205" cy="142875"/>
          </a:xfrm>
          <a:custGeom>
            <a:avLst/>
            <a:gdLst/>
            <a:ahLst/>
            <a:cxnLst/>
            <a:rect l="l" t="t" r="r" b="b"/>
            <a:pathLst>
              <a:path w="116205" h="142875">
                <a:moveTo>
                  <a:pt x="94440" y="0"/>
                </a:moveTo>
                <a:lnTo>
                  <a:pt x="90835" y="4786"/>
                </a:lnTo>
                <a:lnTo>
                  <a:pt x="85422" y="8980"/>
                </a:lnTo>
                <a:lnTo>
                  <a:pt x="72183" y="17360"/>
                </a:lnTo>
                <a:lnTo>
                  <a:pt x="64364" y="20353"/>
                </a:lnTo>
                <a:lnTo>
                  <a:pt x="57745" y="23347"/>
                </a:lnTo>
                <a:lnTo>
                  <a:pt x="51133" y="24539"/>
                </a:lnTo>
                <a:lnTo>
                  <a:pt x="46320" y="25140"/>
                </a:lnTo>
                <a:lnTo>
                  <a:pt x="47519" y="31727"/>
                </a:lnTo>
                <a:lnTo>
                  <a:pt x="24055" y="61053"/>
                </a:lnTo>
                <a:lnTo>
                  <a:pt x="27669" y="74228"/>
                </a:lnTo>
                <a:lnTo>
                  <a:pt x="28268" y="79614"/>
                </a:lnTo>
                <a:lnTo>
                  <a:pt x="28868" y="84401"/>
                </a:lnTo>
                <a:lnTo>
                  <a:pt x="28868" y="89787"/>
                </a:lnTo>
                <a:lnTo>
                  <a:pt x="16844" y="129895"/>
                </a:lnTo>
                <a:lnTo>
                  <a:pt x="0" y="140668"/>
                </a:lnTo>
                <a:lnTo>
                  <a:pt x="0" y="141268"/>
                </a:lnTo>
                <a:lnTo>
                  <a:pt x="599" y="141268"/>
                </a:lnTo>
                <a:lnTo>
                  <a:pt x="599" y="142461"/>
                </a:lnTo>
                <a:lnTo>
                  <a:pt x="4204" y="141268"/>
                </a:lnTo>
                <a:lnTo>
                  <a:pt x="6611" y="140068"/>
                </a:lnTo>
                <a:lnTo>
                  <a:pt x="9625" y="139467"/>
                </a:lnTo>
                <a:lnTo>
                  <a:pt x="12031" y="138875"/>
                </a:lnTo>
                <a:lnTo>
                  <a:pt x="37894" y="106547"/>
                </a:lnTo>
                <a:lnTo>
                  <a:pt x="44514" y="93381"/>
                </a:lnTo>
                <a:lnTo>
                  <a:pt x="83016" y="70034"/>
                </a:lnTo>
                <a:lnTo>
                  <a:pt x="91434" y="69433"/>
                </a:lnTo>
                <a:lnTo>
                  <a:pt x="101659" y="69433"/>
                </a:lnTo>
                <a:lnTo>
                  <a:pt x="99253" y="64647"/>
                </a:lnTo>
                <a:lnTo>
                  <a:pt x="116098" y="47286"/>
                </a:lnTo>
                <a:lnTo>
                  <a:pt x="110685" y="43693"/>
                </a:lnTo>
                <a:lnTo>
                  <a:pt x="94440" y="5386"/>
                </a:lnTo>
                <a:lnTo>
                  <a:pt x="94440" y="0"/>
                </a:lnTo>
                <a:close/>
              </a:path>
            </a:pathLst>
          </a:custGeom>
          <a:solidFill>
            <a:srgbClr val="48A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2549485" y="4877716"/>
            <a:ext cx="68580" cy="138430"/>
          </a:xfrm>
          <a:custGeom>
            <a:avLst/>
            <a:gdLst/>
            <a:ahLst/>
            <a:cxnLst/>
            <a:rect l="l" t="t" r="r" b="b"/>
            <a:pathLst>
              <a:path w="68580" h="138429">
                <a:moveTo>
                  <a:pt x="50299" y="131688"/>
                </a:moveTo>
                <a:lnTo>
                  <a:pt x="32482" y="131688"/>
                </a:lnTo>
                <a:lnTo>
                  <a:pt x="35488" y="133489"/>
                </a:lnTo>
                <a:lnTo>
                  <a:pt x="37294" y="136482"/>
                </a:lnTo>
                <a:lnTo>
                  <a:pt x="38502" y="138275"/>
                </a:lnTo>
                <a:lnTo>
                  <a:pt x="48127" y="133489"/>
                </a:lnTo>
                <a:lnTo>
                  <a:pt x="50299" y="131688"/>
                </a:lnTo>
                <a:close/>
              </a:path>
              <a:path w="68580" h="138429">
                <a:moveTo>
                  <a:pt x="28876" y="120314"/>
                </a:moveTo>
                <a:lnTo>
                  <a:pt x="27069" y="122115"/>
                </a:lnTo>
                <a:lnTo>
                  <a:pt x="24663" y="123908"/>
                </a:lnTo>
                <a:lnTo>
                  <a:pt x="22856" y="126301"/>
                </a:lnTo>
                <a:lnTo>
                  <a:pt x="20450" y="128694"/>
                </a:lnTo>
                <a:lnTo>
                  <a:pt x="23464" y="131688"/>
                </a:lnTo>
                <a:lnTo>
                  <a:pt x="25862" y="132288"/>
                </a:lnTo>
                <a:lnTo>
                  <a:pt x="28268" y="131688"/>
                </a:lnTo>
                <a:lnTo>
                  <a:pt x="50299" y="131688"/>
                </a:lnTo>
                <a:lnTo>
                  <a:pt x="55347" y="127502"/>
                </a:lnTo>
                <a:lnTo>
                  <a:pt x="59130" y="120914"/>
                </a:lnTo>
                <a:lnTo>
                  <a:pt x="33689" y="120914"/>
                </a:lnTo>
                <a:lnTo>
                  <a:pt x="28876" y="120314"/>
                </a:lnTo>
                <a:close/>
              </a:path>
              <a:path w="68580" h="138429">
                <a:moveTo>
                  <a:pt x="65442" y="102962"/>
                </a:moveTo>
                <a:lnTo>
                  <a:pt x="34289" y="102962"/>
                </a:lnTo>
                <a:lnTo>
                  <a:pt x="37894" y="103554"/>
                </a:lnTo>
                <a:lnTo>
                  <a:pt x="40300" y="105355"/>
                </a:lnTo>
                <a:lnTo>
                  <a:pt x="40908" y="106547"/>
                </a:lnTo>
                <a:lnTo>
                  <a:pt x="42107" y="107748"/>
                </a:lnTo>
                <a:lnTo>
                  <a:pt x="42707" y="108940"/>
                </a:lnTo>
                <a:lnTo>
                  <a:pt x="33689" y="120914"/>
                </a:lnTo>
                <a:lnTo>
                  <a:pt x="59130" y="120914"/>
                </a:lnTo>
                <a:lnTo>
                  <a:pt x="60159" y="119122"/>
                </a:lnTo>
                <a:lnTo>
                  <a:pt x="63765" y="110742"/>
                </a:lnTo>
                <a:lnTo>
                  <a:pt x="65442" y="102962"/>
                </a:lnTo>
                <a:close/>
              </a:path>
              <a:path w="68580" h="138429">
                <a:moveTo>
                  <a:pt x="67370" y="87394"/>
                </a:moveTo>
                <a:lnTo>
                  <a:pt x="12631" y="87394"/>
                </a:lnTo>
                <a:lnTo>
                  <a:pt x="18043" y="89187"/>
                </a:lnTo>
                <a:lnTo>
                  <a:pt x="19850" y="90388"/>
                </a:lnTo>
                <a:lnTo>
                  <a:pt x="21657" y="92180"/>
                </a:lnTo>
                <a:lnTo>
                  <a:pt x="22856" y="94582"/>
                </a:lnTo>
                <a:lnTo>
                  <a:pt x="22856" y="97567"/>
                </a:lnTo>
                <a:lnTo>
                  <a:pt x="22257" y="99968"/>
                </a:lnTo>
                <a:lnTo>
                  <a:pt x="20450" y="102962"/>
                </a:lnTo>
                <a:lnTo>
                  <a:pt x="18651" y="104755"/>
                </a:lnTo>
                <a:lnTo>
                  <a:pt x="16245" y="106547"/>
                </a:lnTo>
                <a:lnTo>
                  <a:pt x="15637" y="108348"/>
                </a:lnTo>
                <a:lnTo>
                  <a:pt x="15037" y="111342"/>
                </a:lnTo>
                <a:lnTo>
                  <a:pt x="13838" y="114327"/>
                </a:lnTo>
                <a:lnTo>
                  <a:pt x="12631" y="116728"/>
                </a:lnTo>
                <a:lnTo>
                  <a:pt x="15037" y="117921"/>
                </a:lnTo>
                <a:lnTo>
                  <a:pt x="15637" y="119122"/>
                </a:lnTo>
                <a:lnTo>
                  <a:pt x="16844" y="119722"/>
                </a:lnTo>
                <a:lnTo>
                  <a:pt x="18043" y="118521"/>
                </a:lnTo>
                <a:lnTo>
                  <a:pt x="22856" y="114927"/>
                </a:lnTo>
                <a:lnTo>
                  <a:pt x="25262" y="112534"/>
                </a:lnTo>
                <a:lnTo>
                  <a:pt x="25262" y="106547"/>
                </a:lnTo>
                <a:lnTo>
                  <a:pt x="27069" y="104755"/>
                </a:lnTo>
                <a:lnTo>
                  <a:pt x="30075" y="103554"/>
                </a:lnTo>
                <a:lnTo>
                  <a:pt x="34289" y="102962"/>
                </a:lnTo>
                <a:lnTo>
                  <a:pt x="65442" y="102962"/>
                </a:lnTo>
                <a:lnTo>
                  <a:pt x="65572" y="102361"/>
                </a:lnTo>
                <a:lnTo>
                  <a:pt x="66771" y="93981"/>
                </a:lnTo>
                <a:lnTo>
                  <a:pt x="67370" y="87394"/>
                </a:lnTo>
                <a:close/>
              </a:path>
              <a:path w="68580" h="138429">
                <a:moveTo>
                  <a:pt x="68578" y="0"/>
                </a:moveTo>
                <a:lnTo>
                  <a:pt x="66171" y="600"/>
                </a:lnTo>
                <a:lnTo>
                  <a:pt x="61958" y="2993"/>
                </a:lnTo>
                <a:lnTo>
                  <a:pt x="58952" y="4194"/>
                </a:lnTo>
                <a:lnTo>
                  <a:pt x="25262" y="27533"/>
                </a:lnTo>
                <a:lnTo>
                  <a:pt x="1199" y="65848"/>
                </a:lnTo>
                <a:lnTo>
                  <a:pt x="0" y="79014"/>
                </a:lnTo>
                <a:lnTo>
                  <a:pt x="3605" y="92180"/>
                </a:lnTo>
                <a:lnTo>
                  <a:pt x="4812" y="90988"/>
                </a:lnTo>
                <a:lnTo>
                  <a:pt x="6011" y="90388"/>
                </a:lnTo>
                <a:lnTo>
                  <a:pt x="7219" y="89187"/>
                </a:lnTo>
                <a:lnTo>
                  <a:pt x="9625" y="87994"/>
                </a:lnTo>
                <a:lnTo>
                  <a:pt x="11432" y="87394"/>
                </a:lnTo>
                <a:lnTo>
                  <a:pt x="67370" y="87394"/>
                </a:lnTo>
                <a:lnTo>
                  <a:pt x="67370" y="82007"/>
                </a:lnTo>
                <a:lnTo>
                  <a:pt x="66771" y="77221"/>
                </a:lnTo>
                <a:lnTo>
                  <a:pt x="66171" y="71835"/>
                </a:lnTo>
                <a:lnTo>
                  <a:pt x="62557" y="58660"/>
                </a:lnTo>
                <a:lnTo>
                  <a:pt x="60159" y="50880"/>
                </a:lnTo>
                <a:lnTo>
                  <a:pt x="58352" y="43701"/>
                </a:lnTo>
                <a:lnTo>
                  <a:pt x="56546" y="37714"/>
                </a:lnTo>
                <a:lnTo>
                  <a:pt x="55946" y="32919"/>
                </a:lnTo>
                <a:lnTo>
                  <a:pt x="56546" y="24539"/>
                </a:lnTo>
                <a:lnTo>
                  <a:pt x="58952" y="16159"/>
                </a:lnTo>
                <a:lnTo>
                  <a:pt x="63165" y="8980"/>
                </a:lnTo>
                <a:lnTo>
                  <a:pt x="67370" y="2993"/>
                </a:lnTo>
                <a:lnTo>
                  <a:pt x="68578" y="0"/>
                </a:lnTo>
                <a:close/>
              </a:path>
            </a:pathLst>
          </a:custGeom>
          <a:solidFill>
            <a:srgbClr val="FF00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2442406" y="4944757"/>
            <a:ext cx="334645" cy="233679"/>
          </a:xfrm>
          <a:custGeom>
            <a:avLst/>
            <a:gdLst/>
            <a:ahLst/>
            <a:cxnLst/>
            <a:rect l="l" t="t" r="r" b="b"/>
            <a:pathLst>
              <a:path w="334644" h="233679">
                <a:moveTo>
                  <a:pt x="123020" y="83208"/>
                </a:moveTo>
                <a:lnTo>
                  <a:pt x="117903" y="83208"/>
                </a:lnTo>
                <a:lnTo>
                  <a:pt x="119111" y="83809"/>
                </a:lnTo>
                <a:lnTo>
                  <a:pt x="119591" y="86202"/>
                </a:lnTo>
                <a:lnTo>
                  <a:pt x="119710" y="90388"/>
                </a:lnTo>
                <a:lnTo>
                  <a:pt x="118511" y="93981"/>
                </a:lnTo>
                <a:lnTo>
                  <a:pt x="115497" y="99368"/>
                </a:lnTo>
                <a:lnTo>
                  <a:pt x="108278" y="110141"/>
                </a:lnTo>
                <a:lnTo>
                  <a:pt x="105272" y="114927"/>
                </a:lnTo>
                <a:lnTo>
                  <a:pt x="93336" y="151450"/>
                </a:lnTo>
                <a:lnTo>
                  <a:pt x="93355" y="154435"/>
                </a:lnTo>
                <a:lnTo>
                  <a:pt x="108278" y="190948"/>
                </a:lnTo>
                <a:lnTo>
                  <a:pt x="116704" y="198136"/>
                </a:lnTo>
                <a:lnTo>
                  <a:pt x="125123" y="208909"/>
                </a:lnTo>
                <a:lnTo>
                  <a:pt x="128736" y="214896"/>
                </a:lnTo>
                <a:lnTo>
                  <a:pt x="132342" y="220283"/>
                </a:lnTo>
                <a:lnTo>
                  <a:pt x="134748" y="225669"/>
                </a:lnTo>
                <a:lnTo>
                  <a:pt x="136555" y="230456"/>
                </a:lnTo>
                <a:lnTo>
                  <a:pt x="137155" y="233449"/>
                </a:lnTo>
                <a:lnTo>
                  <a:pt x="140160" y="224477"/>
                </a:lnTo>
                <a:lnTo>
                  <a:pt x="143774" y="216097"/>
                </a:lnTo>
                <a:lnTo>
                  <a:pt x="148587" y="208309"/>
                </a:lnTo>
                <a:lnTo>
                  <a:pt x="154599" y="199337"/>
                </a:lnTo>
                <a:lnTo>
                  <a:pt x="160019" y="187363"/>
                </a:lnTo>
                <a:lnTo>
                  <a:pt x="162426" y="171203"/>
                </a:lnTo>
                <a:lnTo>
                  <a:pt x="162319" y="153843"/>
                </a:lnTo>
                <a:lnTo>
                  <a:pt x="159409" y="137674"/>
                </a:lnTo>
                <a:lnTo>
                  <a:pt x="154599" y="128102"/>
                </a:lnTo>
                <a:lnTo>
                  <a:pt x="150993" y="121515"/>
                </a:lnTo>
                <a:lnTo>
                  <a:pt x="150335" y="119385"/>
                </a:lnTo>
                <a:lnTo>
                  <a:pt x="146181" y="114335"/>
                </a:lnTo>
                <a:lnTo>
                  <a:pt x="140768" y="108348"/>
                </a:lnTo>
                <a:lnTo>
                  <a:pt x="135348" y="103562"/>
                </a:lnTo>
                <a:lnTo>
                  <a:pt x="131143" y="99368"/>
                </a:lnTo>
                <a:lnTo>
                  <a:pt x="127529" y="96374"/>
                </a:lnTo>
                <a:lnTo>
                  <a:pt x="125730" y="94582"/>
                </a:lnTo>
                <a:lnTo>
                  <a:pt x="124523" y="91588"/>
                </a:lnTo>
                <a:lnTo>
                  <a:pt x="123324" y="89195"/>
                </a:lnTo>
                <a:lnTo>
                  <a:pt x="123324" y="86202"/>
                </a:lnTo>
                <a:lnTo>
                  <a:pt x="122716" y="83809"/>
                </a:lnTo>
                <a:lnTo>
                  <a:pt x="123020" y="83208"/>
                </a:lnTo>
                <a:close/>
              </a:path>
              <a:path w="334644" h="233679">
                <a:moveTo>
                  <a:pt x="250247" y="0"/>
                </a:moveTo>
                <a:lnTo>
                  <a:pt x="237016" y="0"/>
                </a:lnTo>
                <a:lnTo>
                  <a:pt x="228597" y="600"/>
                </a:lnTo>
                <a:lnTo>
                  <a:pt x="190095" y="23947"/>
                </a:lnTo>
                <a:lnTo>
                  <a:pt x="179262" y="49088"/>
                </a:lnTo>
                <a:lnTo>
                  <a:pt x="175657" y="58660"/>
                </a:lnTo>
                <a:lnTo>
                  <a:pt x="171444" y="64647"/>
                </a:lnTo>
                <a:lnTo>
                  <a:pt x="166631" y="67640"/>
                </a:lnTo>
                <a:lnTo>
                  <a:pt x="157613" y="69442"/>
                </a:lnTo>
                <a:lnTo>
                  <a:pt x="155207" y="70034"/>
                </a:lnTo>
                <a:lnTo>
                  <a:pt x="152192" y="70634"/>
                </a:lnTo>
                <a:lnTo>
                  <a:pt x="149786" y="71835"/>
                </a:lnTo>
                <a:lnTo>
                  <a:pt x="146181" y="73027"/>
                </a:lnTo>
                <a:lnTo>
                  <a:pt x="144374" y="77221"/>
                </a:lnTo>
                <a:lnTo>
                  <a:pt x="141967" y="79614"/>
                </a:lnTo>
                <a:lnTo>
                  <a:pt x="138961" y="81407"/>
                </a:lnTo>
                <a:lnTo>
                  <a:pt x="136555" y="82007"/>
                </a:lnTo>
                <a:lnTo>
                  <a:pt x="125123" y="82007"/>
                </a:lnTo>
                <a:lnTo>
                  <a:pt x="131143" y="84401"/>
                </a:lnTo>
                <a:lnTo>
                  <a:pt x="135955" y="86794"/>
                </a:lnTo>
                <a:lnTo>
                  <a:pt x="138961" y="89195"/>
                </a:lnTo>
                <a:lnTo>
                  <a:pt x="141967" y="90988"/>
                </a:lnTo>
                <a:lnTo>
                  <a:pt x="144973" y="93981"/>
                </a:lnTo>
                <a:lnTo>
                  <a:pt x="146780" y="96374"/>
                </a:lnTo>
                <a:lnTo>
                  <a:pt x="148587" y="99968"/>
                </a:lnTo>
                <a:lnTo>
                  <a:pt x="148587" y="113735"/>
                </a:lnTo>
                <a:lnTo>
                  <a:pt x="150335" y="119385"/>
                </a:lnTo>
                <a:lnTo>
                  <a:pt x="151593" y="120914"/>
                </a:lnTo>
                <a:lnTo>
                  <a:pt x="155806" y="128702"/>
                </a:lnTo>
                <a:lnTo>
                  <a:pt x="159413" y="137683"/>
                </a:lnTo>
                <a:lnTo>
                  <a:pt x="161818" y="142469"/>
                </a:lnTo>
                <a:lnTo>
                  <a:pt x="185282" y="156836"/>
                </a:lnTo>
                <a:lnTo>
                  <a:pt x="190095" y="158028"/>
                </a:lnTo>
                <a:lnTo>
                  <a:pt x="234010" y="170002"/>
                </a:lnTo>
                <a:lnTo>
                  <a:pt x="250247" y="181976"/>
                </a:lnTo>
                <a:lnTo>
                  <a:pt x="251454" y="170002"/>
                </a:lnTo>
                <a:lnTo>
                  <a:pt x="250854" y="164015"/>
                </a:lnTo>
                <a:lnTo>
                  <a:pt x="250247" y="157428"/>
                </a:lnTo>
                <a:lnTo>
                  <a:pt x="248448" y="147856"/>
                </a:lnTo>
                <a:lnTo>
                  <a:pt x="232802" y="111942"/>
                </a:lnTo>
                <a:lnTo>
                  <a:pt x="209946" y="93381"/>
                </a:lnTo>
                <a:lnTo>
                  <a:pt x="202727" y="91588"/>
                </a:lnTo>
                <a:lnTo>
                  <a:pt x="196107" y="89195"/>
                </a:lnTo>
                <a:lnTo>
                  <a:pt x="190095" y="87394"/>
                </a:lnTo>
                <a:lnTo>
                  <a:pt x="184683" y="85001"/>
                </a:lnTo>
                <a:lnTo>
                  <a:pt x="149186" y="85001"/>
                </a:lnTo>
                <a:lnTo>
                  <a:pt x="147380" y="84401"/>
                </a:lnTo>
                <a:lnTo>
                  <a:pt x="145581" y="83208"/>
                </a:lnTo>
                <a:lnTo>
                  <a:pt x="144973" y="82007"/>
                </a:lnTo>
                <a:lnTo>
                  <a:pt x="145581" y="80215"/>
                </a:lnTo>
                <a:lnTo>
                  <a:pt x="147987" y="78414"/>
                </a:lnTo>
                <a:lnTo>
                  <a:pt x="149786" y="77822"/>
                </a:lnTo>
                <a:lnTo>
                  <a:pt x="152192" y="76621"/>
                </a:lnTo>
                <a:lnTo>
                  <a:pt x="154599" y="76021"/>
                </a:lnTo>
                <a:lnTo>
                  <a:pt x="160619" y="74828"/>
                </a:lnTo>
                <a:lnTo>
                  <a:pt x="285619" y="74828"/>
                </a:lnTo>
                <a:lnTo>
                  <a:pt x="288749" y="72435"/>
                </a:lnTo>
                <a:lnTo>
                  <a:pt x="296568" y="64647"/>
                </a:lnTo>
                <a:lnTo>
                  <a:pt x="304395" y="55675"/>
                </a:lnTo>
                <a:lnTo>
                  <a:pt x="318833" y="37714"/>
                </a:lnTo>
                <a:lnTo>
                  <a:pt x="324845" y="29334"/>
                </a:lnTo>
                <a:lnTo>
                  <a:pt x="329658" y="22747"/>
                </a:lnTo>
                <a:lnTo>
                  <a:pt x="334470" y="17960"/>
                </a:lnTo>
                <a:lnTo>
                  <a:pt x="334470" y="16168"/>
                </a:lnTo>
                <a:lnTo>
                  <a:pt x="314020" y="16168"/>
                </a:lnTo>
                <a:lnTo>
                  <a:pt x="308000" y="15567"/>
                </a:lnTo>
                <a:lnTo>
                  <a:pt x="302588" y="14367"/>
                </a:lnTo>
                <a:lnTo>
                  <a:pt x="296568" y="13174"/>
                </a:lnTo>
                <a:lnTo>
                  <a:pt x="291155" y="11373"/>
                </a:lnTo>
                <a:lnTo>
                  <a:pt x="281530" y="6587"/>
                </a:lnTo>
                <a:lnTo>
                  <a:pt x="275518" y="4794"/>
                </a:lnTo>
                <a:lnTo>
                  <a:pt x="270106" y="2993"/>
                </a:lnTo>
                <a:lnTo>
                  <a:pt x="264085" y="1801"/>
                </a:lnTo>
                <a:lnTo>
                  <a:pt x="258673" y="1200"/>
                </a:lnTo>
                <a:lnTo>
                  <a:pt x="253860" y="600"/>
                </a:lnTo>
                <a:lnTo>
                  <a:pt x="250247" y="0"/>
                </a:lnTo>
                <a:close/>
              </a:path>
              <a:path w="334644" h="233679">
                <a:moveTo>
                  <a:pt x="75195" y="71234"/>
                </a:moveTo>
                <a:lnTo>
                  <a:pt x="39101" y="94582"/>
                </a:lnTo>
                <a:lnTo>
                  <a:pt x="31281" y="107148"/>
                </a:lnTo>
                <a:lnTo>
                  <a:pt x="28874" y="111342"/>
                </a:lnTo>
                <a:lnTo>
                  <a:pt x="7219" y="122115"/>
                </a:lnTo>
                <a:lnTo>
                  <a:pt x="0" y="124508"/>
                </a:lnTo>
                <a:lnTo>
                  <a:pt x="6015" y="126901"/>
                </a:lnTo>
                <a:lnTo>
                  <a:pt x="11429" y="129294"/>
                </a:lnTo>
                <a:lnTo>
                  <a:pt x="21054" y="134089"/>
                </a:lnTo>
                <a:lnTo>
                  <a:pt x="25265" y="135882"/>
                </a:lnTo>
                <a:lnTo>
                  <a:pt x="29476" y="138275"/>
                </a:lnTo>
                <a:lnTo>
                  <a:pt x="33687" y="140076"/>
                </a:lnTo>
                <a:lnTo>
                  <a:pt x="37898" y="141268"/>
                </a:lnTo>
                <a:lnTo>
                  <a:pt x="39703" y="141869"/>
                </a:lnTo>
                <a:lnTo>
                  <a:pt x="42109" y="142469"/>
                </a:lnTo>
                <a:lnTo>
                  <a:pt x="43914" y="143061"/>
                </a:lnTo>
                <a:lnTo>
                  <a:pt x="53539" y="143061"/>
                </a:lnTo>
                <a:lnTo>
                  <a:pt x="91441" y="126901"/>
                </a:lnTo>
                <a:lnTo>
                  <a:pt x="111292" y="93981"/>
                </a:lnTo>
                <a:lnTo>
                  <a:pt x="112491" y="90988"/>
                </a:lnTo>
                <a:lnTo>
                  <a:pt x="112693" y="90388"/>
                </a:lnTo>
                <a:lnTo>
                  <a:pt x="104073" y="90388"/>
                </a:lnTo>
                <a:lnTo>
                  <a:pt x="101059" y="89787"/>
                </a:lnTo>
                <a:lnTo>
                  <a:pt x="100459" y="89195"/>
                </a:lnTo>
                <a:lnTo>
                  <a:pt x="99260" y="88595"/>
                </a:lnTo>
                <a:lnTo>
                  <a:pt x="98652" y="88595"/>
                </a:lnTo>
                <a:lnTo>
                  <a:pt x="97453" y="87394"/>
                </a:lnTo>
                <a:lnTo>
                  <a:pt x="97453" y="86202"/>
                </a:lnTo>
                <a:lnTo>
                  <a:pt x="96854" y="85601"/>
                </a:lnTo>
                <a:lnTo>
                  <a:pt x="96954" y="84401"/>
                </a:lnTo>
                <a:lnTo>
                  <a:pt x="97453" y="81407"/>
                </a:lnTo>
                <a:lnTo>
                  <a:pt x="99260" y="77822"/>
                </a:lnTo>
                <a:lnTo>
                  <a:pt x="101764" y="74828"/>
                </a:lnTo>
                <a:lnTo>
                  <a:pt x="92041" y="74828"/>
                </a:lnTo>
                <a:lnTo>
                  <a:pt x="87828" y="74228"/>
                </a:lnTo>
                <a:lnTo>
                  <a:pt x="84222" y="72435"/>
                </a:lnTo>
                <a:lnTo>
                  <a:pt x="75195" y="71234"/>
                </a:lnTo>
                <a:close/>
              </a:path>
              <a:path w="334644" h="233679">
                <a:moveTo>
                  <a:pt x="285619" y="74828"/>
                </a:moveTo>
                <a:lnTo>
                  <a:pt x="166031" y="74828"/>
                </a:lnTo>
                <a:lnTo>
                  <a:pt x="167838" y="75428"/>
                </a:lnTo>
                <a:lnTo>
                  <a:pt x="170244" y="76621"/>
                </a:lnTo>
                <a:lnTo>
                  <a:pt x="173250" y="78414"/>
                </a:lnTo>
                <a:lnTo>
                  <a:pt x="178063" y="82007"/>
                </a:lnTo>
                <a:lnTo>
                  <a:pt x="178546" y="82248"/>
                </a:lnTo>
                <a:lnTo>
                  <a:pt x="185282" y="83208"/>
                </a:lnTo>
                <a:lnTo>
                  <a:pt x="190695" y="85001"/>
                </a:lnTo>
                <a:lnTo>
                  <a:pt x="196715" y="87394"/>
                </a:lnTo>
                <a:lnTo>
                  <a:pt x="204533" y="90388"/>
                </a:lnTo>
                <a:lnTo>
                  <a:pt x="211624" y="93685"/>
                </a:lnTo>
                <a:lnTo>
                  <a:pt x="216565" y="94582"/>
                </a:lnTo>
                <a:lnTo>
                  <a:pt x="221978" y="95174"/>
                </a:lnTo>
                <a:lnTo>
                  <a:pt x="227990" y="94582"/>
                </a:lnTo>
                <a:lnTo>
                  <a:pt x="234609" y="93381"/>
                </a:lnTo>
                <a:lnTo>
                  <a:pt x="241828" y="91588"/>
                </a:lnTo>
                <a:lnTo>
                  <a:pt x="249048" y="89195"/>
                </a:lnTo>
                <a:lnTo>
                  <a:pt x="256267" y="87394"/>
                </a:lnTo>
                <a:lnTo>
                  <a:pt x="268898" y="83208"/>
                </a:lnTo>
                <a:lnTo>
                  <a:pt x="273711" y="82007"/>
                </a:lnTo>
                <a:lnTo>
                  <a:pt x="280930" y="78414"/>
                </a:lnTo>
                <a:lnTo>
                  <a:pt x="285619" y="74828"/>
                </a:lnTo>
                <a:close/>
              </a:path>
              <a:path w="334644" h="233679">
                <a:moveTo>
                  <a:pt x="113698" y="69442"/>
                </a:moveTo>
                <a:lnTo>
                  <a:pt x="112491" y="69442"/>
                </a:lnTo>
                <a:lnTo>
                  <a:pt x="111292" y="70034"/>
                </a:lnTo>
                <a:lnTo>
                  <a:pt x="110684" y="70634"/>
                </a:lnTo>
                <a:lnTo>
                  <a:pt x="110684" y="71835"/>
                </a:lnTo>
                <a:lnTo>
                  <a:pt x="111892" y="73627"/>
                </a:lnTo>
                <a:lnTo>
                  <a:pt x="113091" y="76021"/>
                </a:lnTo>
                <a:lnTo>
                  <a:pt x="113698" y="79614"/>
                </a:lnTo>
                <a:lnTo>
                  <a:pt x="113698" y="83208"/>
                </a:lnTo>
                <a:lnTo>
                  <a:pt x="111892" y="86202"/>
                </a:lnTo>
                <a:lnTo>
                  <a:pt x="110085" y="87994"/>
                </a:lnTo>
                <a:lnTo>
                  <a:pt x="107079" y="89787"/>
                </a:lnTo>
                <a:lnTo>
                  <a:pt x="104073" y="90388"/>
                </a:lnTo>
                <a:lnTo>
                  <a:pt x="112693" y="90388"/>
                </a:lnTo>
                <a:lnTo>
                  <a:pt x="113698" y="87394"/>
                </a:lnTo>
                <a:lnTo>
                  <a:pt x="115497" y="85001"/>
                </a:lnTo>
                <a:lnTo>
                  <a:pt x="117903" y="83208"/>
                </a:lnTo>
                <a:lnTo>
                  <a:pt x="123020" y="83208"/>
                </a:lnTo>
                <a:lnTo>
                  <a:pt x="123324" y="82608"/>
                </a:lnTo>
                <a:lnTo>
                  <a:pt x="125123" y="82007"/>
                </a:lnTo>
                <a:lnTo>
                  <a:pt x="133549" y="82007"/>
                </a:lnTo>
                <a:lnTo>
                  <a:pt x="130543" y="80815"/>
                </a:lnTo>
                <a:lnTo>
                  <a:pt x="129340" y="80215"/>
                </a:lnTo>
                <a:lnTo>
                  <a:pt x="121517" y="80215"/>
                </a:lnTo>
                <a:lnTo>
                  <a:pt x="118511" y="79614"/>
                </a:lnTo>
                <a:lnTo>
                  <a:pt x="116105" y="77221"/>
                </a:lnTo>
                <a:lnTo>
                  <a:pt x="115497" y="74828"/>
                </a:lnTo>
                <a:lnTo>
                  <a:pt x="113698" y="69442"/>
                </a:lnTo>
                <a:close/>
              </a:path>
              <a:path w="334644" h="233679">
                <a:moveTo>
                  <a:pt x="176856" y="82007"/>
                </a:moveTo>
                <a:lnTo>
                  <a:pt x="173850" y="82007"/>
                </a:lnTo>
                <a:lnTo>
                  <a:pt x="170244" y="82608"/>
                </a:lnTo>
                <a:lnTo>
                  <a:pt x="167239" y="83208"/>
                </a:lnTo>
                <a:lnTo>
                  <a:pt x="163625" y="83809"/>
                </a:lnTo>
                <a:lnTo>
                  <a:pt x="160019" y="83809"/>
                </a:lnTo>
                <a:lnTo>
                  <a:pt x="157005" y="84401"/>
                </a:lnTo>
                <a:lnTo>
                  <a:pt x="153999" y="84401"/>
                </a:lnTo>
                <a:lnTo>
                  <a:pt x="151593" y="85001"/>
                </a:lnTo>
                <a:lnTo>
                  <a:pt x="184683" y="85001"/>
                </a:lnTo>
                <a:lnTo>
                  <a:pt x="180470" y="83208"/>
                </a:lnTo>
                <a:lnTo>
                  <a:pt x="178546" y="82248"/>
                </a:lnTo>
                <a:lnTo>
                  <a:pt x="176856" y="82007"/>
                </a:lnTo>
                <a:close/>
              </a:path>
              <a:path w="334644" h="233679">
                <a:moveTo>
                  <a:pt x="126330" y="77822"/>
                </a:moveTo>
                <a:lnTo>
                  <a:pt x="121517" y="80215"/>
                </a:lnTo>
                <a:lnTo>
                  <a:pt x="129340" y="80215"/>
                </a:lnTo>
                <a:lnTo>
                  <a:pt x="128137" y="79614"/>
                </a:lnTo>
                <a:lnTo>
                  <a:pt x="126330" y="77822"/>
                </a:lnTo>
                <a:close/>
              </a:path>
              <a:path w="334644" h="233679">
                <a:moveTo>
                  <a:pt x="101666" y="70634"/>
                </a:moveTo>
                <a:lnTo>
                  <a:pt x="99860" y="70634"/>
                </a:lnTo>
                <a:lnTo>
                  <a:pt x="98053" y="72435"/>
                </a:lnTo>
                <a:lnTo>
                  <a:pt x="95646" y="74228"/>
                </a:lnTo>
                <a:lnTo>
                  <a:pt x="92041" y="74828"/>
                </a:lnTo>
                <a:lnTo>
                  <a:pt x="101764" y="74828"/>
                </a:lnTo>
                <a:lnTo>
                  <a:pt x="102266" y="74228"/>
                </a:lnTo>
                <a:lnTo>
                  <a:pt x="105272" y="71835"/>
                </a:lnTo>
                <a:lnTo>
                  <a:pt x="101666" y="70634"/>
                </a:lnTo>
                <a:close/>
              </a:path>
              <a:path w="334644" h="233679">
                <a:moveTo>
                  <a:pt x="334470" y="15567"/>
                </a:moveTo>
                <a:lnTo>
                  <a:pt x="329058" y="15567"/>
                </a:lnTo>
                <a:lnTo>
                  <a:pt x="324245" y="16168"/>
                </a:lnTo>
                <a:lnTo>
                  <a:pt x="334470" y="16168"/>
                </a:lnTo>
                <a:lnTo>
                  <a:pt x="334470" y="15567"/>
                </a:lnTo>
                <a:close/>
              </a:path>
            </a:pathLst>
          </a:custGeom>
          <a:solidFill>
            <a:srgbClr val="FF00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2447819" y="4898070"/>
            <a:ext cx="326650" cy="2729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8382000" y="62484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0"/>
                </a:moveTo>
                <a:lnTo>
                  <a:pt x="0" y="0"/>
                </a:lnTo>
                <a:lnTo>
                  <a:pt x="0" y="381000"/>
                </a:lnTo>
                <a:lnTo>
                  <a:pt x="381000" y="381000"/>
                </a:lnTo>
                <a:lnTo>
                  <a:pt x="381000" y="333374"/>
                </a:lnTo>
                <a:lnTo>
                  <a:pt x="47625" y="333375"/>
                </a:lnTo>
                <a:lnTo>
                  <a:pt x="47625" y="47625"/>
                </a:lnTo>
                <a:lnTo>
                  <a:pt x="381000" y="47625"/>
                </a:lnTo>
                <a:lnTo>
                  <a:pt x="381000" y="0"/>
                </a:lnTo>
                <a:close/>
              </a:path>
              <a:path w="381000" h="381000">
                <a:moveTo>
                  <a:pt x="381000" y="47625"/>
                </a:moveTo>
                <a:lnTo>
                  <a:pt x="47625" y="47625"/>
                </a:lnTo>
                <a:lnTo>
                  <a:pt x="333375" y="190500"/>
                </a:lnTo>
                <a:lnTo>
                  <a:pt x="47625" y="333375"/>
                </a:lnTo>
                <a:lnTo>
                  <a:pt x="381000" y="333374"/>
                </a:lnTo>
                <a:lnTo>
                  <a:pt x="381000" y="47625"/>
                </a:lnTo>
                <a:close/>
              </a:path>
            </a:pathLst>
          </a:custGeom>
          <a:solidFill>
            <a:srgbClr val="5688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8429625" y="62960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0"/>
                </a:moveTo>
                <a:lnTo>
                  <a:pt x="0" y="285750"/>
                </a:lnTo>
                <a:lnTo>
                  <a:pt x="285750" y="142875"/>
                </a:lnTo>
                <a:lnTo>
                  <a:pt x="0" y="0"/>
                </a:lnTo>
                <a:close/>
              </a:path>
            </a:pathLst>
          </a:custGeom>
          <a:solidFill>
            <a:srgbClr val="3452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8429625" y="62960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142875"/>
                </a:moveTo>
                <a:lnTo>
                  <a:pt x="0" y="285750"/>
                </a:lnTo>
                <a:lnTo>
                  <a:pt x="0" y="0"/>
                </a:lnTo>
                <a:lnTo>
                  <a:pt x="285750" y="142875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8382000" y="62484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381000"/>
                </a:move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12140" y="325577"/>
            <a:ext cx="736727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62810" algn="l"/>
                <a:tab pos="4881245" algn="l"/>
              </a:tabLst>
            </a:pPr>
            <a:r>
              <a:rPr dirty="0" sz="3600" b="1">
                <a:solidFill>
                  <a:srgbClr val="990000"/>
                </a:solidFill>
                <a:latin typeface="Times New Roman"/>
                <a:cs typeface="Times New Roman"/>
              </a:rPr>
              <a:t>Root(T);	</a:t>
            </a:r>
            <a:r>
              <a:rPr dirty="0" sz="3600" spc="-80" b="1">
                <a:solidFill>
                  <a:srgbClr val="990000"/>
                </a:solidFill>
                <a:latin typeface="Times New Roman"/>
                <a:cs typeface="Times New Roman"/>
              </a:rPr>
              <a:t>Value(T,</a:t>
            </a:r>
            <a:r>
              <a:rPr dirty="0" sz="3600" spc="10" b="1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z="3600" b="1">
                <a:solidFill>
                  <a:srgbClr val="990000"/>
                </a:solidFill>
                <a:latin typeface="Times New Roman"/>
                <a:cs typeface="Times New Roman"/>
              </a:rPr>
              <a:t>e);	</a:t>
            </a:r>
            <a:r>
              <a:rPr dirty="0" sz="3600" spc="-40" b="1">
                <a:solidFill>
                  <a:srgbClr val="990000"/>
                </a:solidFill>
                <a:latin typeface="Times New Roman"/>
                <a:cs typeface="Times New Roman"/>
              </a:rPr>
              <a:t>Parent(T,</a:t>
            </a:r>
            <a:r>
              <a:rPr dirty="0" sz="3600" spc="-55" b="1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z="3600" b="1">
                <a:solidFill>
                  <a:srgbClr val="990000"/>
                </a:solidFill>
                <a:latin typeface="Times New Roman"/>
                <a:cs typeface="Times New Roman"/>
              </a:rPr>
              <a:t>e);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874609"/>
            <a:ext cx="3412490" cy="24123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5000"/>
              </a:lnSpc>
              <a:spcBef>
                <a:spcPts val="100"/>
              </a:spcBef>
            </a:pPr>
            <a:r>
              <a:rPr dirty="0" sz="3600" spc="-25" b="1">
                <a:solidFill>
                  <a:srgbClr val="990000"/>
                </a:solidFill>
                <a:latin typeface="Times New Roman"/>
                <a:cs typeface="Times New Roman"/>
              </a:rPr>
              <a:t>LeftChild(T, </a:t>
            </a:r>
            <a:r>
              <a:rPr dirty="0" sz="3600" b="1">
                <a:solidFill>
                  <a:srgbClr val="990000"/>
                </a:solidFill>
                <a:latin typeface="Times New Roman"/>
                <a:cs typeface="Times New Roman"/>
              </a:rPr>
              <a:t>e);  </a:t>
            </a:r>
            <a:r>
              <a:rPr dirty="0" sz="3600" spc="-20" b="1">
                <a:solidFill>
                  <a:srgbClr val="990000"/>
                </a:solidFill>
                <a:latin typeface="Times New Roman"/>
                <a:cs typeface="Times New Roman"/>
              </a:rPr>
              <a:t>LeftSibling(T, </a:t>
            </a:r>
            <a:r>
              <a:rPr dirty="0" sz="3600" b="1">
                <a:solidFill>
                  <a:srgbClr val="990000"/>
                </a:solidFill>
                <a:latin typeface="Times New Roman"/>
                <a:cs typeface="Times New Roman"/>
              </a:rPr>
              <a:t>e);  Bi</a:t>
            </a:r>
            <a:r>
              <a:rPr dirty="0" sz="3600" spc="-270" b="1">
                <a:solidFill>
                  <a:srgbClr val="990000"/>
                </a:solidFill>
                <a:latin typeface="Times New Roman"/>
                <a:cs typeface="Times New Roman"/>
              </a:rPr>
              <a:t>T</a:t>
            </a:r>
            <a:r>
              <a:rPr dirty="0" sz="3600" spc="-65" b="1">
                <a:solidFill>
                  <a:srgbClr val="990000"/>
                </a:solidFill>
                <a:latin typeface="Times New Roman"/>
                <a:cs typeface="Times New Roman"/>
              </a:rPr>
              <a:t>r</a:t>
            </a:r>
            <a:r>
              <a:rPr dirty="0" sz="3600" b="1">
                <a:solidFill>
                  <a:srgbClr val="990000"/>
                </a:solidFill>
                <a:latin typeface="Times New Roman"/>
                <a:cs typeface="Times New Roman"/>
              </a:rPr>
              <a:t>eeEmpty(T);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10939" y="874609"/>
            <a:ext cx="3930015" cy="24123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1465" marR="5080" indent="-279400">
              <a:lnSpc>
                <a:spcPct val="145000"/>
              </a:lnSpc>
              <a:spcBef>
                <a:spcPts val="100"/>
              </a:spcBef>
            </a:pPr>
            <a:r>
              <a:rPr dirty="0" sz="3600" spc="-25" b="1">
                <a:solidFill>
                  <a:srgbClr val="990000"/>
                </a:solidFill>
                <a:latin typeface="Times New Roman"/>
                <a:cs typeface="Times New Roman"/>
              </a:rPr>
              <a:t>RightChild(T, </a:t>
            </a:r>
            <a:r>
              <a:rPr dirty="0" sz="3600" b="1">
                <a:solidFill>
                  <a:srgbClr val="990000"/>
                </a:solidFill>
                <a:latin typeface="Times New Roman"/>
                <a:cs typeface="Times New Roman"/>
              </a:rPr>
              <a:t>e);  </a:t>
            </a:r>
            <a:r>
              <a:rPr dirty="0" sz="3600" spc="-20" b="1">
                <a:solidFill>
                  <a:srgbClr val="990000"/>
                </a:solidFill>
                <a:latin typeface="Times New Roman"/>
                <a:cs typeface="Times New Roman"/>
              </a:rPr>
              <a:t>RightSibling(T,</a:t>
            </a:r>
            <a:r>
              <a:rPr dirty="0" sz="3600" spc="-70" b="1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z="3600" b="1">
                <a:solidFill>
                  <a:srgbClr val="990000"/>
                </a:solidFill>
                <a:latin typeface="Times New Roman"/>
                <a:cs typeface="Times New Roman"/>
              </a:rPr>
              <a:t>e);  </a:t>
            </a:r>
            <a:r>
              <a:rPr dirty="0" sz="3600" spc="-25" b="1">
                <a:solidFill>
                  <a:srgbClr val="990000"/>
                </a:solidFill>
                <a:latin typeface="Times New Roman"/>
                <a:cs typeface="Times New Roman"/>
              </a:rPr>
              <a:t>BiTreeDepth(T);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4040" y="3304516"/>
            <a:ext cx="6182995" cy="3254375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 indent="38100">
              <a:lnSpc>
                <a:spcPct val="146400"/>
              </a:lnSpc>
              <a:spcBef>
                <a:spcPts val="215"/>
              </a:spcBef>
            </a:pPr>
            <a:r>
              <a:rPr dirty="0" sz="3600" spc="-35" b="1">
                <a:solidFill>
                  <a:srgbClr val="990000"/>
                </a:solidFill>
                <a:latin typeface="Times New Roman"/>
                <a:cs typeface="Times New Roman"/>
              </a:rPr>
              <a:t>PreOrderTraverse(T, </a:t>
            </a:r>
            <a:r>
              <a:rPr dirty="0" sz="3600" spc="-15" b="1">
                <a:solidFill>
                  <a:srgbClr val="990000"/>
                </a:solidFill>
                <a:latin typeface="Times New Roman"/>
                <a:cs typeface="Times New Roman"/>
              </a:rPr>
              <a:t>Visit());  </a:t>
            </a:r>
            <a:r>
              <a:rPr dirty="0" sz="3600" spc="-35" b="1">
                <a:solidFill>
                  <a:srgbClr val="990000"/>
                </a:solidFill>
                <a:latin typeface="Times New Roman"/>
                <a:cs typeface="Times New Roman"/>
              </a:rPr>
              <a:t>InOrderTraverse(T, </a:t>
            </a:r>
            <a:r>
              <a:rPr dirty="0" sz="3600" spc="-15" b="1">
                <a:solidFill>
                  <a:srgbClr val="990000"/>
                </a:solidFill>
                <a:latin typeface="Times New Roman"/>
                <a:cs typeface="Times New Roman"/>
              </a:rPr>
              <a:t>Visit());  </a:t>
            </a:r>
            <a:r>
              <a:rPr dirty="0" sz="3600" spc="-30" b="1">
                <a:solidFill>
                  <a:srgbClr val="990000"/>
                </a:solidFill>
                <a:latin typeface="Times New Roman"/>
                <a:cs typeface="Times New Roman"/>
              </a:rPr>
              <a:t>PostOrderTraverse(T, </a:t>
            </a:r>
            <a:r>
              <a:rPr dirty="0" sz="3600" spc="-15" b="1">
                <a:solidFill>
                  <a:srgbClr val="990000"/>
                </a:solidFill>
                <a:latin typeface="Times New Roman"/>
                <a:cs typeface="Times New Roman"/>
              </a:rPr>
              <a:t>Visit());  </a:t>
            </a:r>
            <a:r>
              <a:rPr dirty="0" sz="3600" spc="-30" b="1">
                <a:solidFill>
                  <a:srgbClr val="990000"/>
                </a:solidFill>
                <a:latin typeface="Times New Roman"/>
                <a:cs typeface="Times New Roman"/>
              </a:rPr>
              <a:t>LevelOrderTraverse(T,</a:t>
            </a:r>
            <a:r>
              <a:rPr dirty="0" sz="3600" spc="-65" b="1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z="3600" spc="-15" b="1">
                <a:solidFill>
                  <a:srgbClr val="990000"/>
                </a:solidFill>
                <a:latin typeface="Times New Roman"/>
                <a:cs typeface="Times New Roman"/>
              </a:rPr>
              <a:t>Visit());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382000" y="6096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0"/>
                </a:moveTo>
                <a:lnTo>
                  <a:pt x="0" y="0"/>
                </a:lnTo>
                <a:lnTo>
                  <a:pt x="0" y="381000"/>
                </a:lnTo>
                <a:lnTo>
                  <a:pt x="381000" y="381000"/>
                </a:lnTo>
                <a:lnTo>
                  <a:pt x="381000" y="333375"/>
                </a:lnTo>
                <a:lnTo>
                  <a:pt x="154813" y="333375"/>
                </a:lnTo>
                <a:lnTo>
                  <a:pt x="113097" y="324953"/>
                </a:lnTo>
                <a:lnTo>
                  <a:pt x="79025" y="301988"/>
                </a:lnTo>
                <a:lnTo>
                  <a:pt x="56050" y="267929"/>
                </a:lnTo>
                <a:lnTo>
                  <a:pt x="47625" y="226225"/>
                </a:lnTo>
                <a:lnTo>
                  <a:pt x="47625" y="119062"/>
                </a:lnTo>
                <a:lnTo>
                  <a:pt x="190500" y="119062"/>
                </a:lnTo>
                <a:lnTo>
                  <a:pt x="262000" y="47625"/>
                </a:lnTo>
                <a:lnTo>
                  <a:pt x="381000" y="47625"/>
                </a:lnTo>
                <a:lnTo>
                  <a:pt x="381000" y="0"/>
                </a:lnTo>
                <a:close/>
              </a:path>
              <a:path w="381000" h="381000">
                <a:moveTo>
                  <a:pt x="381000" y="47625"/>
                </a:moveTo>
                <a:lnTo>
                  <a:pt x="262000" y="47625"/>
                </a:lnTo>
                <a:lnTo>
                  <a:pt x="333375" y="119062"/>
                </a:lnTo>
                <a:lnTo>
                  <a:pt x="297688" y="119062"/>
                </a:lnTo>
                <a:lnTo>
                  <a:pt x="297688" y="226225"/>
                </a:lnTo>
                <a:lnTo>
                  <a:pt x="289262" y="267929"/>
                </a:lnTo>
                <a:lnTo>
                  <a:pt x="266287" y="301988"/>
                </a:lnTo>
                <a:lnTo>
                  <a:pt x="232215" y="324953"/>
                </a:lnTo>
                <a:lnTo>
                  <a:pt x="190500" y="333375"/>
                </a:lnTo>
                <a:lnTo>
                  <a:pt x="381000" y="333375"/>
                </a:lnTo>
                <a:lnTo>
                  <a:pt x="381000" y="47625"/>
                </a:lnTo>
                <a:close/>
              </a:path>
              <a:path w="381000" h="381000">
                <a:moveTo>
                  <a:pt x="226186" y="119062"/>
                </a:moveTo>
                <a:lnTo>
                  <a:pt x="119125" y="119062"/>
                </a:lnTo>
                <a:lnTo>
                  <a:pt x="118999" y="226225"/>
                </a:lnTo>
                <a:lnTo>
                  <a:pt x="121808" y="240125"/>
                </a:lnTo>
                <a:lnTo>
                  <a:pt x="129476" y="251477"/>
                </a:lnTo>
                <a:lnTo>
                  <a:pt x="140858" y="259130"/>
                </a:lnTo>
                <a:lnTo>
                  <a:pt x="154813" y="261937"/>
                </a:lnTo>
                <a:lnTo>
                  <a:pt x="190500" y="261937"/>
                </a:lnTo>
                <a:lnTo>
                  <a:pt x="204380" y="259130"/>
                </a:lnTo>
                <a:lnTo>
                  <a:pt x="215725" y="251477"/>
                </a:lnTo>
                <a:lnTo>
                  <a:pt x="223379" y="240125"/>
                </a:lnTo>
                <a:lnTo>
                  <a:pt x="226186" y="226225"/>
                </a:lnTo>
                <a:lnTo>
                  <a:pt x="226186" y="119062"/>
                </a:lnTo>
                <a:close/>
              </a:path>
            </a:pathLst>
          </a:custGeom>
          <a:solidFill>
            <a:srgbClr val="FAE1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429625" y="61436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71500" y="71437"/>
                </a:moveTo>
                <a:lnTo>
                  <a:pt x="0" y="71437"/>
                </a:lnTo>
                <a:lnTo>
                  <a:pt x="0" y="178600"/>
                </a:lnTo>
                <a:lnTo>
                  <a:pt x="8425" y="220304"/>
                </a:lnTo>
                <a:lnTo>
                  <a:pt x="31400" y="254363"/>
                </a:lnTo>
                <a:lnTo>
                  <a:pt x="65472" y="277328"/>
                </a:lnTo>
                <a:lnTo>
                  <a:pt x="107188" y="285750"/>
                </a:lnTo>
                <a:lnTo>
                  <a:pt x="142875" y="285750"/>
                </a:lnTo>
                <a:lnTo>
                  <a:pt x="184590" y="277328"/>
                </a:lnTo>
                <a:lnTo>
                  <a:pt x="218662" y="254363"/>
                </a:lnTo>
                <a:lnTo>
                  <a:pt x="241637" y="220304"/>
                </a:lnTo>
                <a:lnTo>
                  <a:pt x="242847" y="214312"/>
                </a:lnTo>
                <a:lnTo>
                  <a:pt x="107188" y="214312"/>
                </a:lnTo>
                <a:lnTo>
                  <a:pt x="93233" y="211505"/>
                </a:lnTo>
                <a:lnTo>
                  <a:pt x="81851" y="203852"/>
                </a:lnTo>
                <a:lnTo>
                  <a:pt x="74183" y="192500"/>
                </a:lnTo>
                <a:lnTo>
                  <a:pt x="71374" y="178600"/>
                </a:lnTo>
                <a:lnTo>
                  <a:pt x="71500" y="71437"/>
                </a:lnTo>
                <a:close/>
              </a:path>
              <a:path w="285750" h="285750">
                <a:moveTo>
                  <a:pt x="250063" y="71437"/>
                </a:moveTo>
                <a:lnTo>
                  <a:pt x="178561" y="71437"/>
                </a:lnTo>
                <a:lnTo>
                  <a:pt x="178561" y="178600"/>
                </a:lnTo>
                <a:lnTo>
                  <a:pt x="175754" y="192500"/>
                </a:lnTo>
                <a:lnTo>
                  <a:pt x="168100" y="203852"/>
                </a:lnTo>
                <a:lnTo>
                  <a:pt x="156755" y="211505"/>
                </a:lnTo>
                <a:lnTo>
                  <a:pt x="142875" y="214312"/>
                </a:lnTo>
                <a:lnTo>
                  <a:pt x="242847" y="214312"/>
                </a:lnTo>
                <a:lnTo>
                  <a:pt x="250063" y="178600"/>
                </a:lnTo>
                <a:lnTo>
                  <a:pt x="250063" y="71437"/>
                </a:lnTo>
                <a:close/>
              </a:path>
              <a:path w="285750" h="285750">
                <a:moveTo>
                  <a:pt x="214375" y="0"/>
                </a:moveTo>
                <a:lnTo>
                  <a:pt x="142875" y="71437"/>
                </a:lnTo>
                <a:lnTo>
                  <a:pt x="285750" y="71437"/>
                </a:lnTo>
                <a:lnTo>
                  <a:pt x="214375" y="0"/>
                </a:lnTo>
                <a:close/>
              </a:path>
            </a:pathLst>
          </a:custGeom>
          <a:solidFill>
            <a:srgbClr val="9687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429625" y="61436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71437"/>
                </a:moveTo>
                <a:lnTo>
                  <a:pt x="250063" y="71437"/>
                </a:lnTo>
                <a:lnTo>
                  <a:pt x="250063" y="178600"/>
                </a:lnTo>
                <a:lnTo>
                  <a:pt x="241637" y="220304"/>
                </a:lnTo>
                <a:lnTo>
                  <a:pt x="218662" y="254363"/>
                </a:lnTo>
                <a:lnTo>
                  <a:pt x="184590" y="277328"/>
                </a:lnTo>
                <a:lnTo>
                  <a:pt x="142875" y="285750"/>
                </a:lnTo>
                <a:lnTo>
                  <a:pt x="107188" y="285750"/>
                </a:lnTo>
                <a:lnTo>
                  <a:pt x="65472" y="277328"/>
                </a:lnTo>
                <a:lnTo>
                  <a:pt x="31400" y="254363"/>
                </a:lnTo>
                <a:lnTo>
                  <a:pt x="8425" y="220304"/>
                </a:lnTo>
                <a:lnTo>
                  <a:pt x="0" y="178600"/>
                </a:lnTo>
                <a:lnTo>
                  <a:pt x="0" y="71437"/>
                </a:lnTo>
                <a:lnTo>
                  <a:pt x="71500" y="71437"/>
                </a:lnTo>
                <a:lnTo>
                  <a:pt x="71500" y="178600"/>
                </a:lnTo>
                <a:lnTo>
                  <a:pt x="74291" y="192500"/>
                </a:lnTo>
                <a:lnTo>
                  <a:pt x="81914" y="203852"/>
                </a:lnTo>
                <a:lnTo>
                  <a:pt x="93253" y="211505"/>
                </a:lnTo>
                <a:lnTo>
                  <a:pt x="107188" y="214312"/>
                </a:lnTo>
                <a:lnTo>
                  <a:pt x="142875" y="214312"/>
                </a:lnTo>
                <a:lnTo>
                  <a:pt x="156755" y="211505"/>
                </a:lnTo>
                <a:lnTo>
                  <a:pt x="168100" y="203852"/>
                </a:lnTo>
                <a:lnTo>
                  <a:pt x="175754" y="192500"/>
                </a:lnTo>
                <a:lnTo>
                  <a:pt x="178561" y="178600"/>
                </a:lnTo>
                <a:lnTo>
                  <a:pt x="178561" y="71437"/>
                </a:lnTo>
                <a:lnTo>
                  <a:pt x="142875" y="71437"/>
                </a:lnTo>
                <a:lnTo>
                  <a:pt x="214375" y="0"/>
                </a:lnTo>
                <a:lnTo>
                  <a:pt x="285750" y="71437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382000" y="6096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381000"/>
                </a:move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9685" marR="5080" indent="-7620">
              <a:lnSpc>
                <a:spcPct val="150000"/>
              </a:lnSpc>
              <a:spcBef>
                <a:spcPts val="100"/>
              </a:spcBef>
            </a:pPr>
            <a:r>
              <a:rPr dirty="0" spc="-25"/>
              <a:t>InitBiTree(&amp;T);  </a:t>
            </a:r>
            <a:r>
              <a:rPr dirty="0" spc="-35"/>
              <a:t>Assign(T, </a:t>
            </a:r>
            <a:r>
              <a:rPr dirty="0"/>
              <a:t>&amp;e,</a:t>
            </a:r>
            <a:r>
              <a:rPr dirty="0" spc="-70"/>
              <a:t> </a:t>
            </a:r>
            <a:r>
              <a:rPr dirty="0"/>
              <a:t>value);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31544" y="3124870"/>
            <a:ext cx="7156450" cy="20383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50100"/>
              </a:lnSpc>
              <a:spcBef>
                <a:spcPts val="95"/>
              </a:spcBef>
            </a:pPr>
            <a:r>
              <a:rPr dirty="0" sz="4400" spc="-50" b="1">
                <a:solidFill>
                  <a:srgbClr val="990000"/>
                </a:solidFill>
                <a:latin typeface="Times New Roman"/>
                <a:cs typeface="Times New Roman"/>
              </a:rPr>
              <a:t>CreateBiTree(&amp;T,</a:t>
            </a:r>
            <a:r>
              <a:rPr dirty="0" sz="4400" spc="-110" b="1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z="4400" b="1">
                <a:solidFill>
                  <a:srgbClr val="990000"/>
                </a:solidFill>
                <a:latin typeface="Times New Roman"/>
                <a:cs typeface="Times New Roman"/>
              </a:rPr>
              <a:t>definition);  </a:t>
            </a:r>
            <a:r>
              <a:rPr dirty="0" sz="4400" spc="-25" b="1">
                <a:solidFill>
                  <a:srgbClr val="990000"/>
                </a:solidFill>
                <a:latin typeface="Times New Roman"/>
                <a:cs typeface="Times New Roman"/>
              </a:rPr>
              <a:t>InsertChild(T, </a:t>
            </a:r>
            <a:r>
              <a:rPr dirty="0" sz="4400" b="1">
                <a:solidFill>
                  <a:srgbClr val="990000"/>
                </a:solidFill>
                <a:latin typeface="Times New Roman"/>
                <a:cs typeface="Times New Roman"/>
              </a:rPr>
              <a:t>p, LR,</a:t>
            </a:r>
            <a:r>
              <a:rPr dirty="0" sz="4400" spc="-15" b="1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z="4400" b="1">
                <a:solidFill>
                  <a:srgbClr val="990000"/>
                </a:solidFill>
                <a:latin typeface="Times New Roman"/>
                <a:cs typeface="Times New Roman"/>
              </a:rPr>
              <a:t>c);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05800" y="60198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0"/>
                </a:moveTo>
                <a:lnTo>
                  <a:pt x="0" y="0"/>
                </a:lnTo>
                <a:lnTo>
                  <a:pt x="0" y="381000"/>
                </a:lnTo>
                <a:lnTo>
                  <a:pt x="381000" y="381000"/>
                </a:lnTo>
                <a:lnTo>
                  <a:pt x="381000" y="333375"/>
                </a:lnTo>
                <a:lnTo>
                  <a:pt x="154813" y="333375"/>
                </a:lnTo>
                <a:lnTo>
                  <a:pt x="113097" y="324953"/>
                </a:lnTo>
                <a:lnTo>
                  <a:pt x="79025" y="301988"/>
                </a:lnTo>
                <a:lnTo>
                  <a:pt x="56050" y="267929"/>
                </a:lnTo>
                <a:lnTo>
                  <a:pt x="47625" y="226225"/>
                </a:lnTo>
                <a:lnTo>
                  <a:pt x="47625" y="119062"/>
                </a:lnTo>
                <a:lnTo>
                  <a:pt x="190500" y="119062"/>
                </a:lnTo>
                <a:lnTo>
                  <a:pt x="262000" y="47625"/>
                </a:lnTo>
                <a:lnTo>
                  <a:pt x="381000" y="47625"/>
                </a:lnTo>
                <a:lnTo>
                  <a:pt x="381000" y="0"/>
                </a:lnTo>
                <a:close/>
              </a:path>
              <a:path w="381000" h="381000">
                <a:moveTo>
                  <a:pt x="381000" y="47625"/>
                </a:moveTo>
                <a:lnTo>
                  <a:pt x="262000" y="47625"/>
                </a:lnTo>
                <a:lnTo>
                  <a:pt x="333375" y="119062"/>
                </a:lnTo>
                <a:lnTo>
                  <a:pt x="297688" y="119062"/>
                </a:lnTo>
                <a:lnTo>
                  <a:pt x="297688" y="226225"/>
                </a:lnTo>
                <a:lnTo>
                  <a:pt x="289262" y="267929"/>
                </a:lnTo>
                <a:lnTo>
                  <a:pt x="266287" y="301988"/>
                </a:lnTo>
                <a:lnTo>
                  <a:pt x="232215" y="324953"/>
                </a:lnTo>
                <a:lnTo>
                  <a:pt x="190500" y="333375"/>
                </a:lnTo>
                <a:lnTo>
                  <a:pt x="381000" y="333375"/>
                </a:lnTo>
                <a:lnTo>
                  <a:pt x="381000" y="47625"/>
                </a:lnTo>
                <a:close/>
              </a:path>
              <a:path w="381000" h="381000">
                <a:moveTo>
                  <a:pt x="226186" y="119062"/>
                </a:moveTo>
                <a:lnTo>
                  <a:pt x="119125" y="119062"/>
                </a:lnTo>
                <a:lnTo>
                  <a:pt x="118999" y="226225"/>
                </a:lnTo>
                <a:lnTo>
                  <a:pt x="121808" y="240125"/>
                </a:lnTo>
                <a:lnTo>
                  <a:pt x="129476" y="251477"/>
                </a:lnTo>
                <a:lnTo>
                  <a:pt x="140858" y="259130"/>
                </a:lnTo>
                <a:lnTo>
                  <a:pt x="154813" y="261937"/>
                </a:lnTo>
                <a:lnTo>
                  <a:pt x="190500" y="261937"/>
                </a:lnTo>
                <a:lnTo>
                  <a:pt x="204380" y="259130"/>
                </a:lnTo>
                <a:lnTo>
                  <a:pt x="215725" y="251477"/>
                </a:lnTo>
                <a:lnTo>
                  <a:pt x="223379" y="240125"/>
                </a:lnTo>
                <a:lnTo>
                  <a:pt x="226186" y="226225"/>
                </a:lnTo>
                <a:lnTo>
                  <a:pt x="226186" y="119062"/>
                </a:lnTo>
                <a:close/>
              </a:path>
            </a:pathLst>
          </a:custGeom>
          <a:solidFill>
            <a:srgbClr val="FAE1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353425" y="60674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71500" y="71437"/>
                </a:moveTo>
                <a:lnTo>
                  <a:pt x="0" y="71437"/>
                </a:lnTo>
                <a:lnTo>
                  <a:pt x="0" y="178600"/>
                </a:lnTo>
                <a:lnTo>
                  <a:pt x="8425" y="220304"/>
                </a:lnTo>
                <a:lnTo>
                  <a:pt x="31400" y="254363"/>
                </a:lnTo>
                <a:lnTo>
                  <a:pt x="65472" y="277328"/>
                </a:lnTo>
                <a:lnTo>
                  <a:pt x="107188" y="285750"/>
                </a:lnTo>
                <a:lnTo>
                  <a:pt x="142875" y="285750"/>
                </a:lnTo>
                <a:lnTo>
                  <a:pt x="184590" y="277328"/>
                </a:lnTo>
                <a:lnTo>
                  <a:pt x="218662" y="254363"/>
                </a:lnTo>
                <a:lnTo>
                  <a:pt x="241637" y="220304"/>
                </a:lnTo>
                <a:lnTo>
                  <a:pt x="242847" y="214312"/>
                </a:lnTo>
                <a:lnTo>
                  <a:pt x="107188" y="214312"/>
                </a:lnTo>
                <a:lnTo>
                  <a:pt x="93233" y="211505"/>
                </a:lnTo>
                <a:lnTo>
                  <a:pt x="81851" y="203852"/>
                </a:lnTo>
                <a:lnTo>
                  <a:pt x="74183" y="192500"/>
                </a:lnTo>
                <a:lnTo>
                  <a:pt x="71374" y="178600"/>
                </a:lnTo>
                <a:lnTo>
                  <a:pt x="71500" y="71437"/>
                </a:lnTo>
                <a:close/>
              </a:path>
              <a:path w="285750" h="285750">
                <a:moveTo>
                  <a:pt x="250063" y="71437"/>
                </a:moveTo>
                <a:lnTo>
                  <a:pt x="178561" y="71437"/>
                </a:lnTo>
                <a:lnTo>
                  <a:pt x="178561" y="178600"/>
                </a:lnTo>
                <a:lnTo>
                  <a:pt x="175754" y="192500"/>
                </a:lnTo>
                <a:lnTo>
                  <a:pt x="168100" y="203852"/>
                </a:lnTo>
                <a:lnTo>
                  <a:pt x="156755" y="211505"/>
                </a:lnTo>
                <a:lnTo>
                  <a:pt x="142875" y="214312"/>
                </a:lnTo>
                <a:lnTo>
                  <a:pt x="242847" y="214312"/>
                </a:lnTo>
                <a:lnTo>
                  <a:pt x="250063" y="178600"/>
                </a:lnTo>
                <a:lnTo>
                  <a:pt x="250063" y="71437"/>
                </a:lnTo>
                <a:close/>
              </a:path>
              <a:path w="285750" h="285750">
                <a:moveTo>
                  <a:pt x="214375" y="0"/>
                </a:moveTo>
                <a:lnTo>
                  <a:pt x="142875" y="71437"/>
                </a:lnTo>
                <a:lnTo>
                  <a:pt x="285750" y="71437"/>
                </a:lnTo>
                <a:lnTo>
                  <a:pt x="214375" y="0"/>
                </a:lnTo>
                <a:close/>
              </a:path>
            </a:pathLst>
          </a:custGeom>
          <a:solidFill>
            <a:srgbClr val="9687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353425" y="60674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71437"/>
                </a:moveTo>
                <a:lnTo>
                  <a:pt x="250063" y="71437"/>
                </a:lnTo>
                <a:lnTo>
                  <a:pt x="250063" y="178600"/>
                </a:lnTo>
                <a:lnTo>
                  <a:pt x="241637" y="220304"/>
                </a:lnTo>
                <a:lnTo>
                  <a:pt x="218662" y="254363"/>
                </a:lnTo>
                <a:lnTo>
                  <a:pt x="184590" y="277328"/>
                </a:lnTo>
                <a:lnTo>
                  <a:pt x="142875" y="285750"/>
                </a:lnTo>
                <a:lnTo>
                  <a:pt x="107188" y="285750"/>
                </a:lnTo>
                <a:lnTo>
                  <a:pt x="65472" y="277328"/>
                </a:lnTo>
                <a:lnTo>
                  <a:pt x="31400" y="254363"/>
                </a:lnTo>
                <a:lnTo>
                  <a:pt x="8425" y="220304"/>
                </a:lnTo>
                <a:lnTo>
                  <a:pt x="0" y="178600"/>
                </a:lnTo>
                <a:lnTo>
                  <a:pt x="0" y="71437"/>
                </a:lnTo>
                <a:lnTo>
                  <a:pt x="71500" y="71437"/>
                </a:lnTo>
                <a:lnTo>
                  <a:pt x="71500" y="178600"/>
                </a:lnTo>
                <a:lnTo>
                  <a:pt x="74291" y="192500"/>
                </a:lnTo>
                <a:lnTo>
                  <a:pt x="81914" y="203852"/>
                </a:lnTo>
                <a:lnTo>
                  <a:pt x="93253" y="211505"/>
                </a:lnTo>
                <a:lnTo>
                  <a:pt x="107188" y="214312"/>
                </a:lnTo>
                <a:lnTo>
                  <a:pt x="142875" y="214312"/>
                </a:lnTo>
                <a:lnTo>
                  <a:pt x="156755" y="211505"/>
                </a:lnTo>
                <a:lnTo>
                  <a:pt x="168100" y="203852"/>
                </a:lnTo>
                <a:lnTo>
                  <a:pt x="175754" y="192500"/>
                </a:lnTo>
                <a:lnTo>
                  <a:pt x="178561" y="178600"/>
                </a:lnTo>
                <a:lnTo>
                  <a:pt x="178561" y="71437"/>
                </a:lnTo>
                <a:lnTo>
                  <a:pt x="142875" y="71437"/>
                </a:lnTo>
                <a:lnTo>
                  <a:pt x="214375" y="0"/>
                </a:lnTo>
                <a:lnTo>
                  <a:pt x="285750" y="71437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305800" y="60198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381000"/>
                </a:move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93316" y="1328374"/>
            <a:ext cx="5873115" cy="33185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5"/>
              </a:spcBef>
              <a:tabLst>
                <a:tab pos="3961765" algn="l"/>
                <a:tab pos="4605655" algn="l"/>
              </a:tabLst>
            </a:pPr>
            <a:r>
              <a:rPr dirty="0" sz="4800" spc="-30">
                <a:solidFill>
                  <a:srgbClr val="990000"/>
                </a:solidFill>
              </a:rPr>
              <a:t>ClearBiTree(&amp;T);  </a:t>
            </a:r>
            <a:r>
              <a:rPr dirty="0" sz="4800" spc="-35">
                <a:solidFill>
                  <a:srgbClr val="990000"/>
                </a:solidFill>
              </a:rPr>
              <a:t>DestroyBiTree(&amp;T);  </a:t>
            </a:r>
            <a:r>
              <a:rPr dirty="0" sz="4800">
                <a:solidFill>
                  <a:srgbClr val="990000"/>
                </a:solidFill>
              </a:rPr>
              <a:t>Delet</a:t>
            </a:r>
            <a:r>
              <a:rPr dirty="0" sz="4800" spc="5">
                <a:solidFill>
                  <a:srgbClr val="990000"/>
                </a:solidFill>
              </a:rPr>
              <a:t>e</a:t>
            </a:r>
            <a:r>
              <a:rPr dirty="0" sz="4800" spc="-5">
                <a:solidFill>
                  <a:srgbClr val="990000"/>
                </a:solidFill>
              </a:rPr>
              <a:t>Child(</a:t>
            </a:r>
            <a:r>
              <a:rPr dirty="0" sz="4800" spc="-370">
                <a:solidFill>
                  <a:srgbClr val="990000"/>
                </a:solidFill>
              </a:rPr>
              <a:t>T</a:t>
            </a:r>
            <a:r>
              <a:rPr dirty="0" sz="4800">
                <a:solidFill>
                  <a:srgbClr val="990000"/>
                </a:solidFill>
              </a:rPr>
              <a:t>,	</a:t>
            </a:r>
            <a:r>
              <a:rPr dirty="0" sz="4800" spc="-5">
                <a:solidFill>
                  <a:srgbClr val="990000"/>
                </a:solidFill>
              </a:rPr>
              <a:t>p,</a:t>
            </a:r>
            <a:r>
              <a:rPr dirty="0" sz="4800">
                <a:solidFill>
                  <a:srgbClr val="990000"/>
                </a:solidFill>
              </a:rPr>
              <a:t>	</a:t>
            </a:r>
            <a:r>
              <a:rPr dirty="0" sz="4800" spc="-5">
                <a:solidFill>
                  <a:srgbClr val="990000"/>
                </a:solidFill>
              </a:rPr>
              <a:t>L</a:t>
            </a:r>
            <a:r>
              <a:rPr dirty="0" sz="4800">
                <a:solidFill>
                  <a:srgbClr val="990000"/>
                </a:solidFill>
              </a:rPr>
              <a:t>R</a:t>
            </a:r>
            <a:r>
              <a:rPr dirty="0" sz="4800" spc="-5">
                <a:solidFill>
                  <a:srgbClr val="990000"/>
                </a:solidFill>
              </a:rPr>
              <a:t>);</a:t>
            </a:r>
            <a:endParaRPr sz="4800"/>
          </a:p>
        </p:txBody>
      </p:sp>
      <p:sp>
        <p:nvSpPr>
          <p:cNvPr id="4" name="object 4"/>
          <p:cNvSpPr/>
          <p:nvPr/>
        </p:nvSpPr>
        <p:spPr>
          <a:xfrm>
            <a:off x="8305800" y="60198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0"/>
                </a:moveTo>
                <a:lnTo>
                  <a:pt x="0" y="0"/>
                </a:lnTo>
                <a:lnTo>
                  <a:pt x="0" y="381000"/>
                </a:lnTo>
                <a:lnTo>
                  <a:pt x="381000" y="381000"/>
                </a:lnTo>
                <a:lnTo>
                  <a:pt x="381000" y="333375"/>
                </a:lnTo>
                <a:lnTo>
                  <a:pt x="154813" y="333375"/>
                </a:lnTo>
                <a:lnTo>
                  <a:pt x="113097" y="324953"/>
                </a:lnTo>
                <a:lnTo>
                  <a:pt x="79025" y="301988"/>
                </a:lnTo>
                <a:lnTo>
                  <a:pt x="56050" y="267929"/>
                </a:lnTo>
                <a:lnTo>
                  <a:pt x="47625" y="226225"/>
                </a:lnTo>
                <a:lnTo>
                  <a:pt x="47625" y="119062"/>
                </a:lnTo>
                <a:lnTo>
                  <a:pt x="190500" y="119062"/>
                </a:lnTo>
                <a:lnTo>
                  <a:pt x="262000" y="47625"/>
                </a:lnTo>
                <a:lnTo>
                  <a:pt x="381000" y="47625"/>
                </a:lnTo>
                <a:lnTo>
                  <a:pt x="381000" y="0"/>
                </a:lnTo>
                <a:close/>
              </a:path>
              <a:path w="381000" h="381000">
                <a:moveTo>
                  <a:pt x="381000" y="47625"/>
                </a:moveTo>
                <a:lnTo>
                  <a:pt x="262000" y="47625"/>
                </a:lnTo>
                <a:lnTo>
                  <a:pt x="333375" y="119062"/>
                </a:lnTo>
                <a:lnTo>
                  <a:pt x="297688" y="119062"/>
                </a:lnTo>
                <a:lnTo>
                  <a:pt x="297688" y="226225"/>
                </a:lnTo>
                <a:lnTo>
                  <a:pt x="289262" y="267929"/>
                </a:lnTo>
                <a:lnTo>
                  <a:pt x="266287" y="301988"/>
                </a:lnTo>
                <a:lnTo>
                  <a:pt x="232215" y="324953"/>
                </a:lnTo>
                <a:lnTo>
                  <a:pt x="190500" y="333375"/>
                </a:lnTo>
                <a:lnTo>
                  <a:pt x="381000" y="333375"/>
                </a:lnTo>
                <a:lnTo>
                  <a:pt x="381000" y="47625"/>
                </a:lnTo>
                <a:close/>
              </a:path>
              <a:path w="381000" h="381000">
                <a:moveTo>
                  <a:pt x="226186" y="119062"/>
                </a:moveTo>
                <a:lnTo>
                  <a:pt x="119125" y="119062"/>
                </a:lnTo>
                <a:lnTo>
                  <a:pt x="118999" y="226225"/>
                </a:lnTo>
                <a:lnTo>
                  <a:pt x="121808" y="240125"/>
                </a:lnTo>
                <a:lnTo>
                  <a:pt x="129476" y="251477"/>
                </a:lnTo>
                <a:lnTo>
                  <a:pt x="140858" y="259130"/>
                </a:lnTo>
                <a:lnTo>
                  <a:pt x="154813" y="261937"/>
                </a:lnTo>
                <a:lnTo>
                  <a:pt x="190500" y="261937"/>
                </a:lnTo>
                <a:lnTo>
                  <a:pt x="204380" y="259130"/>
                </a:lnTo>
                <a:lnTo>
                  <a:pt x="215725" y="251477"/>
                </a:lnTo>
                <a:lnTo>
                  <a:pt x="223379" y="240125"/>
                </a:lnTo>
                <a:lnTo>
                  <a:pt x="226186" y="226225"/>
                </a:lnTo>
                <a:lnTo>
                  <a:pt x="226186" y="119062"/>
                </a:lnTo>
                <a:close/>
              </a:path>
            </a:pathLst>
          </a:custGeom>
          <a:solidFill>
            <a:srgbClr val="FAE1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353425" y="60674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71500" y="71437"/>
                </a:moveTo>
                <a:lnTo>
                  <a:pt x="0" y="71437"/>
                </a:lnTo>
                <a:lnTo>
                  <a:pt x="0" y="178600"/>
                </a:lnTo>
                <a:lnTo>
                  <a:pt x="8425" y="220304"/>
                </a:lnTo>
                <a:lnTo>
                  <a:pt x="31400" y="254363"/>
                </a:lnTo>
                <a:lnTo>
                  <a:pt x="65472" y="277328"/>
                </a:lnTo>
                <a:lnTo>
                  <a:pt x="107188" y="285750"/>
                </a:lnTo>
                <a:lnTo>
                  <a:pt x="142875" y="285750"/>
                </a:lnTo>
                <a:lnTo>
                  <a:pt x="184590" y="277328"/>
                </a:lnTo>
                <a:lnTo>
                  <a:pt x="218662" y="254363"/>
                </a:lnTo>
                <a:lnTo>
                  <a:pt x="241637" y="220304"/>
                </a:lnTo>
                <a:lnTo>
                  <a:pt x="242847" y="214312"/>
                </a:lnTo>
                <a:lnTo>
                  <a:pt x="107188" y="214312"/>
                </a:lnTo>
                <a:lnTo>
                  <a:pt x="93233" y="211505"/>
                </a:lnTo>
                <a:lnTo>
                  <a:pt x="81851" y="203852"/>
                </a:lnTo>
                <a:lnTo>
                  <a:pt x="74183" y="192500"/>
                </a:lnTo>
                <a:lnTo>
                  <a:pt x="71374" y="178600"/>
                </a:lnTo>
                <a:lnTo>
                  <a:pt x="71500" y="71437"/>
                </a:lnTo>
                <a:close/>
              </a:path>
              <a:path w="285750" h="285750">
                <a:moveTo>
                  <a:pt x="250063" y="71437"/>
                </a:moveTo>
                <a:lnTo>
                  <a:pt x="178561" y="71437"/>
                </a:lnTo>
                <a:lnTo>
                  <a:pt x="178561" y="178600"/>
                </a:lnTo>
                <a:lnTo>
                  <a:pt x="175754" y="192500"/>
                </a:lnTo>
                <a:lnTo>
                  <a:pt x="168100" y="203852"/>
                </a:lnTo>
                <a:lnTo>
                  <a:pt x="156755" y="211505"/>
                </a:lnTo>
                <a:lnTo>
                  <a:pt x="142875" y="214312"/>
                </a:lnTo>
                <a:lnTo>
                  <a:pt x="242847" y="214312"/>
                </a:lnTo>
                <a:lnTo>
                  <a:pt x="250063" y="178600"/>
                </a:lnTo>
                <a:lnTo>
                  <a:pt x="250063" y="71437"/>
                </a:lnTo>
                <a:close/>
              </a:path>
              <a:path w="285750" h="285750">
                <a:moveTo>
                  <a:pt x="214375" y="0"/>
                </a:moveTo>
                <a:lnTo>
                  <a:pt x="142875" y="71437"/>
                </a:lnTo>
                <a:lnTo>
                  <a:pt x="285750" y="71437"/>
                </a:lnTo>
                <a:lnTo>
                  <a:pt x="214375" y="0"/>
                </a:lnTo>
                <a:close/>
              </a:path>
            </a:pathLst>
          </a:custGeom>
          <a:solidFill>
            <a:srgbClr val="9687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353425" y="60674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71437"/>
                </a:moveTo>
                <a:lnTo>
                  <a:pt x="250063" y="71437"/>
                </a:lnTo>
                <a:lnTo>
                  <a:pt x="250063" y="178600"/>
                </a:lnTo>
                <a:lnTo>
                  <a:pt x="241637" y="220304"/>
                </a:lnTo>
                <a:lnTo>
                  <a:pt x="218662" y="254363"/>
                </a:lnTo>
                <a:lnTo>
                  <a:pt x="184590" y="277328"/>
                </a:lnTo>
                <a:lnTo>
                  <a:pt x="142875" y="285750"/>
                </a:lnTo>
                <a:lnTo>
                  <a:pt x="107188" y="285750"/>
                </a:lnTo>
                <a:lnTo>
                  <a:pt x="65472" y="277328"/>
                </a:lnTo>
                <a:lnTo>
                  <a:pt x="31400" y="254363"/>
                </a:lnTo>
                <a:lnTo>
                  <a:pt x="8425" y="220304"/>
                </a:lnTo>
                <a:lnTo>
                  <a:pt x="0" y="178600"/>
                </a:lnTo>
                <a:lnTo>
                  <a:pt x="0" y="71437"/>
                </a:lnTo>
                <a:lnTo>
                  <a:pt x="71500" y="71437"/>
                </a:lnTo>
                <a:lnTo>
                  <a:pt x="71500" y="178600"/>
                </a:lnTo>
                <a:lnTo>
                  <a:pt x="74291" y="192500"/>
                </a:lnTo>
                <a:lnTo>
                  <a:pt x="81914" y="203852"/>
                </a:lnTo>
                <a:lnTo>
                  <a:pt x="93253" y="211505"/>
                </a:lnTo>
                <a:lnTo>
                  <a:pt x="107188" y="214312"/>
                </a:lnTo>
                <a:lnTo>
                  <a:pt x="142875" y="214312"/>
                </a:lnTo>
                <a:lnTo>
                  <a:pt x="156755" y="211505"/>
                </a:lnTo>
                <a:lnTo>
                  <a:pt x="168100" y="203852"/>
                </a:lnTo>
                <a:lnTo>
                  <a:pt x="175754" y="192500"/>
                </a:lnTo>
                <a:lnTo>
                  <a:pt x="178561" y="178600"/>
                </a:lnTo>
                <a:lnTo>
                  <a:pt x="178561" y="71437"/>
                </a:lnTo>
                <a:lnTo>
                  <a:pt x="142875" y="71437"/>
                </a:lnTo>
                <a:lnTo>
                  <a:pt x="214375" y="0"/>
                </a:lnTo>
                <a:lnTo>
                  <a:pt x="285750" y="71437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305800" y="60198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381000"/>
                </a:move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43000" y="990600"/>
            <a:ext cx="5105400" cy="3124200"/>
          </a:xfrm>
          <a:custGeom>
            <a:avLst/>
            <a:gdLst/>
            <a:ahLst/>
            <a:cxnLst/>
            <a:rect l="l" t="t" r="r" b="b"/>
            <a:pathLst>
              <a:path w="5105400" h="3124200">
                <a:moveTo>
                  <a:pt x="0" y="3124200"/>
                </a:moveTo>
                <a:lnTo>
                  <a:pt x="5105400" y="3124200"/>
                </a:lnTo>
                <a:lnTo>
                  <a:pt x="5105400" y="0"/>
                </a:lnTo>
                <a:lnTo>
                  <a:pt x="0" y="0"/>
                </a:lnTo>
                <a:lnTo>
                  <a:pt x="0" y="3124200"/>
                </a:lnTo>
                <a:close/>
              </a:path>
            </a:pathLst>
          </a:custGeom>
          <a:solidFill>
            <a:srgbClr val="C9F1CE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88744" y="823283"/>
            <a:ext cx="4612640" cy="30981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 indent="916940">
              <a:lnSpc>
                <a:spcPct val="140000"/>
              </a:lnSpc>
              <a:spcBef>
                <a:spcPts val="95"/>
              </a:spcBef>
            </a:pPr>
            <a:r>
              <a:rPr dirty="0" spc="20">
                <a:solidFill>
                  <a:srgbClr val="568862"/>
                </a:solidFill>
                <a:latin typeface="Microsoft YaHei"/>
                <a:cs typeface="Microsoft YaHei"/>
              </a:rPr>
              <a:t>二叉树 </a:t>
            </a:r>
            <a:r>
              <a:rPr dirty="0" spc="20">
                <a:solidFill>
                  <a:srgbClr val="568862"/>
                </a:solidFill>
                <a:latin typeface="Microsoft YaHei"/>
                <a:cs typeface="Microsoft YaHei"/>
              </a:rPr>
              <a:t>的重要特性</a:t>
            </a:r>
          </a:p>
        </p:txBody>
      </p:sp>
      <p:sp>
        <p:nvSpPr>
          <p:cNvPr id="5" name="object 5"/>
          <p:cNvSpPr/>
          <p:nvPr/>
        </p:nvSpPr>
        <p:spPr>
          <a:xfrm>
            <a:off x="8141217" y="4853773"/>
            <a:ext cx="622300" cy="629285"/>
          </a:xfrm>
          <a:custGeom>
            <a:avLst/>
            <a:gdLst/>
            <a:ahLst/>
            <a:cxnLst/>
            <a:rect l="l" t="t" r="r" b="b"/>
            <a:pathLst>
              <a:path w="622300" h="629285">
                <a:moveTo>
                  <a:pt x="410151" y="434144"/>
                </a:moveTo>
                <a:lnTo>
                  <a:pt x="266437" y="434144"/>
                </a:lnTo>
                <a:lnTo>
                  <a:pt x="394349" y="628786"/>
                </a:lnTo>
                <a:lnTo>
                  <a:pt x="410151" y="434144"/>
                </a:lnTo>
                <a:close/>
              </a:path>
              <a:path w="622300" h="629285">
                <a:moveTo>
                  <a:pt x="0" y="197119"/>
                </a:moveTo>
                <a:lnTo>
                  <a:pt x="173211" y="329357"/>
                </a:lnTo>
                <a:lnTo>
                  <a:pt x="71962" y="511512"/>
                </a:lnTo>
                <a:lnTo>
                  <a:pt x="266437" y="434144"/>
                </a:lnTo>
                <a:lnTo>
                  <a:pt x="410151" y="434144"/>
                </a:lnTo>
                <a:lnTo>
                  <a:pt x="412986" y="399226"/>
                </a:lnTo>
                <a:lnTo>
                  <a:pt x="621884" y="394679"/>
                </a:lnTo>
                <a:lnTo>
                  <a:pt x="621884" y="380649"/>
                </a:lnTo>
                <a:lnTo>
                  <a:pt x="426336" y="249512"/>
                </a:lnTo>
                <a:lnTo>
                  <a:pt x="427135" y="212083"/>
                </a:lnTo>
                <a:lnTo>
                  <a:pt x="274461" y="212083"/>
                </a:lnTo>
                <a:lnTo>
                  <a:pt x="0" y="197119"/>
                </a:lnTo>
                <a:close/>
              </a:path>
              <a:path w="622300" h="629285">
                <a:moveTo>
                  <a:pt x="431661" y="0"/>
                </a:moveTo>
                <a:lnTo>
                  <a:pt x="274461" y="212083"/>
                </a:lnTo>
                <a:lnTo>
                  <a:pt x="427135" y="212083"/>
                </a:lnTo>
                <a:lnTo>
                  <a:pt x="4316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229153" y="4938607"/>
            <a:ext cx="469265" cy="459740"/>
          </a:xfrm>
          <a:custGeom>
            <a:avLst/>
            <a:gdLst/>
            <a:ahLst/>
            <a:cxnLst/>
            <a:rect l="l" t="t" r="r" b="b"/>
            <a:pathLst>
              <a:path w="469265" h="459739">
                <a:moveTo>
                  <a:pt x="299098" y="316904"/>
                </a:moveTo>
                <a:lnTo>
                  <a:pt x="194512" y="316904"/>
                </a:lnTo>
                <a:lnTo>
                  <a:pt x="287774" y="459119"/>
                </a:lnTo>
                <a:lnTo>
                  <a:pt x="299098" y="316904"/>
                </a:lnTo>
                <a:close/>
              </a:path>
              <a:path w="469265" h="459739">
                <a:moveTo>
                  <a:pt x="0" y="144726"/>
                </a:moveTo>
                <a:lnTo>
                  <a:pt x="125212" y="242047"/>
                </a:lnTo>
                <a:lnTo>
                  <a:pt x="53287" y="374286"/>
                </a:lnTo>
                <a:lnTo>
                  <a:pt x="194512" y="316904"/>
                </a:lnTo>
                <a:lnTo>
                  <a:pt x="299098" y="316904"/>
                </a:lnTo>
                <a:lnTo>
                  <a:pt x="301086" y="291929"/>
                </a:lnTo>
                <a:lnTo>
                  <a:pt x="468936" y="289452"/>
                </a:lnTo>
                <a:lnTo>
                  <a:pt x="309074" y="184631"/>
                </a:lnTo>
                <a:lnTo>
                  <a:pt x="309937" y="154702"/>
                </a:lnTo>
                <a:lnTo>
                  <a:pt x="199837" y="154702"/>
                </a:lnTo>
                <a:lnTo>
                  <a:pt x="0" y="144726"/>
                </a:lnTo>
                <a:close/>
              </a:path>
              <a:path w="469265" h="459739">
                <a:moveTo>
                  <a:pt x="314399" y="0"/>
                </a:moveTo>
                <a:lnTo>
                  <a:pt x="199837" y="154702"/>
                </a:lnTo>
                <a:lnTo>
                  <a:pt x="309937" y="154702"/>
                </a:lnTo>
                <a:lnTo>
                  <a:pt x="314399" y="0"/>
                </a:lnTo>
                <a:close/>
              </a:path>
            </a:pathLst>
          </a:custGeom>
          <a:solidFill>
            <a:srgbClr val="FF18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942231" y="4751464"/>
            <a:ext cx="658495" cy="611505"/>
          </a:xfrm>
          <a:custGeom>
            <a:avLst/>
            <a:gdLst/>
            <a:ahLst/>
            <a:cxnLst/>
            <a:rect l="l" t="t" r="r" b="b"/>
            <a:pathLst>
              <a:path w="658495" h="611504">
                <a:moveTo>
                  <a:pt x="253124" y="0"/>
                </a:moveTo>
                <a:lnTo>
                  <a:pt x="239774" y="259523"/>
                </a:lnTo>
                <a:lnTo>
                  <a:pt x="0" y="381785"/>
                </a:lnTo>
                <a:lnTo>
                  <a:pt x="223799" y="409203"/>
                </a:lnTo>
                <a:lnTo>
                  <a:pt x="242437" y="611310"/>
                </a:lnTo>
                <a:lnTo>
                  <a:pt x="362361" y="449143"/>
                </a:lnTo>
                <a:lnTo>
                  <a:pt x="520892" y="449143"/>
                </a:lnTo>
                <a:lnTo>
                  <a:pt x="463611" y="346833"/>
                </a:lnTo>
                <a:lnTo>
                  <a:pt x="658086" y="229559"/>
                </a:lnTo>
                <a:lnTo>
                  <a:pt x="391649" y="214595"/>
                </a:lnTo>
                <a:lnTo>
                  <a:pt x="253124" y="0"/>
                </a:lnTo>
                <a:close/>
              </a:path>
              <a:path w="658495" h="611504">
                <a:moveTo>
                  <a:pt x="520892" y="449143"/>
                </a:moveTo>
                <a:lnTo>
                  <a:pt x="362361" y="449143"/>
                </a:lnTo>
                <a:lnTo>
                  <a:pt x="578174" y="551452"/>
                </a:lnTo>
                <a:lnTo>
                  <a:pt x="520892" y="449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035456" y="4838809"/>
            <a:ext cx="477520" cy="447040"/>
          </a:xfrm>
          <a:custGeom>
            <a:avLst/>
            <a:gdLst/>
            <a:ahLst/>
            <a:cxnLst/>
            <a:rect l="l" t="t" r="r" b="b"/>
            <a:pathLst>
              <a:path w="477520" h="447039">
                <a:moveTo>
                  <a:pt x="183861" y="0"/>
                </a:moveTo>
                <a:lnTo>
                  <a:pt x="173211" y="189619"/>
                </a:lnTo>
                <a:lnTo>
                  <a:pt x="0" y="279441"/>
                </a:lnTo>
                <a:lnTo>
                  <a:pt x="162561" y="299428"/>
                </a:lnTo>
                <a:lnTo>
                  <a:pt x="175874" y="446631"/>
                </a:lnTo>
                <a:lnTo>
                  <a:pt x="263811" y="329357"/>
                </a:lnTo>
                <a:lnTo>
                  <a:pt x="380409" y="329357"/>
                </a:lnTo>
                <a:lnTo>
                  <a:pt x="338399" y="254500"/>
                </a:lnTo>
                <a:lnTo>
                  <a:pt x="476961" y="167155"/>
                </a:lnTo>
                <a:lnTo>
                  <a:pt x="285111" y="157179"/>
                </a:lnTo>
                <a:lnTo>
                  <a:pt x="183861" y="0"/>
                </a:lnTo>
                <a:close/>
              </a:path>
              <a:path w="477520" h="447039">
                <a:moveTo>
                  <a:pt x="380409" y="329357"/>
                </a:moveTo>
                <a:lnTo>
                  <a:pt x="263811" y="329357"/>
                </a:lnTo>
                <a:lnTo>
                  <a:pt x="421011" y="401703"/>
                </a:lnTo>
                <a:lnTo>
                  <a:pt x="380409" y="329357"/>
                </a:lnTo>
                <a:close/>
              </a:path>
            </a:pathLst>
          </a:custGeom>
          <a:solidFill>
            <a:srgbClr val="FF18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547030" y="5243024"/>
            <a:ext cx="301625" cy="307340"/>
          </a:xfrm>
          <a:custGeom>
            <a:avLst/>
            <a:gdLst/>
            <a:ahLst/>
            <a:cxnLst/>
            <a:rect l="l" t="t" r="r" b="b"/>
            <a:pathLst>
              <a:path w="301625" h="307339">
                <a:moveTo>
                  <a:pt x="184746" y="202107"/>
                </a:moveTo>
                <a:lnTo>
                  <a:pt x="111936" y="202107"/>
                </a:lnTo>
                <a:lnTo>
                  <a:pt x="159899" y="306893"/>
                </a:lnTo>
                <a:lnTo>
                  <a:pt x="184746" y="202107"/>
                </a:lnTo>
                <a:close/>
              </a:path>
              <a:path w="301625" h="307339">
                <a:moveTo>
                  <a:pt x="0" y="67357"/>
                </a:moveTo>
                <a:lnTo>
                  <a:pt x="77287" y="144726"/>
                </a:lnTo>
                <a:lnTo>
                  <a:pt x="13349" y="227048"/>
                </a:lnTo>
                <a:lnTo>
                  <a:pt x="111936" y="202107"/>
                </a:lnTo>
                <a:lnTo>
                  <a:pt x="184746" y="202107"/>
                </a:lnTo>
                <a:lnTo>
                  <a:pt x="186524" y="194607"/>
                </a:lnTo>
                <a:lnTo>
                  <a:pt x="284645" y="194607"/>
                </a:lnTo>
                <a:lnTo>
                  <a:pt x="205162" y="122262"/>
                </a:lnTo>
                <a:lnTo>
                  <a:pt x="209953" y="94809"/>
                </a:lnTo>
                <a:lnTo>
                  <a:pt x="133237" y="94809"/>
                </a:lnTo>
                <a:lnTo>
                  <a:pt x="0" y="67357"/>
                </a:lnTo>
                <a:close/>
              </a:path>
              <a:path w="301625" h="307339">
                <a:moveTo>
                  <a:pt x="284645" y="194607"/>
                </a:moveTo>
                <a:lnTo>
                  <a:pt x="186524" y="194607"/>
                </a:lnTo>
                <a:lnTo>
                  <a:pt x="301086" y="209572"/>
                </a:lnTo>
                <a:lnTo>
                  <a:pt x="284645" y="194607"/>
                </a:lnTo>
                <a:close/>
              </a:path>
              <a:path w="301625" h="307339">
                <a:moveTo>
                  <a:pt x="226499" y="0"/>
                </a:moveTo>
                <a:lnTo>
                  <a:pt x="133237" y="94809"/>
                </a:lnTo>
                <a:lnTo>
                  <a:pt x="209953" y="94809"/>
                </a:lnTo>
                <a:lnTo>
                  <a:pt x="2264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589667" y="5282929"/>
            <a:ext cx="215849" cy="2245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021328" y="5814395"/>
            <a:ext cx="304165" cy="307340"/>
          </a:xfrm>
          <a:custGeom>
            <a:avLst/>
            <a:gdLst/>
            <a:ahLst/>
            <a:cxnLst/>
            <a:rect l="l" t="t" r="r" b="b"/>
            <a:pathLst>
              <a:path w="304165" h="307339">
                <a:moveTo>
                  <a:pt x="187379" y="202107"/>
                </a:moveTo>
                <a:lnTo>
                  <a:pt x="114562" y="202107"/>
                </a:lnTo>
                <a:lnTo>
                  <a:pt x="162524" y="306918"/>
                </a:lnTo>
                <a:lnTo>
                  <a:pt x="187379" y="202107"/>
                </a:lnTo>
                <a:close/>
              </a:path>
              <a:path w="304165" h="307339">
                <a:moveTo>
                  <a:pt x="0" y="67392"/>
                </a:moveTo>
                <a:lnTo>
                  <a:pt x="74587" y="144726"/>
                </a:lnTo>
                <a:lnTo>
                  <a:pt x="13312" y="227083"/>
                </a:lnTo>
                <a:lnTo>
                  <a:pt x="114562" y="202107"/>
                </a:lnTo>
                <a:lnTo>
                  <a:pt x="187379" y="202107"/>
                </a:lnTo>
                <a:lnTo>
                  <a:pt x="189150" y="194642"/>
                </a:lnTo>
                <a:lnTo>
                  <a:pt x="287315" y="194642"/>
                </a:lnTo>
                <a:lnTo>
                  <a:pt x="207824" y="122262"/>
                </a:lnTo>
                <a:lnTo>
                  <a:pt x="213038" y="92333"/>
                </a:lnTo>
                <a:lnTo>
                  <a:pt x="135862" y="92333"/>
                </a:lnTo>
                <a:lnTo>
                  <a:pt x="0" y="67392"/>
                </a:lnTo>
                <a:close/>
              </a:path>
              <a:path w="304165" h="307339">
                <a:moveTo>
                  <a:pt x="287315" y="194642"/>
                </a:moveTo>
                <a:lnTo>
                  <a:pt x="189150" y="194642"/>
                </a:lnTo>
                <a:lnTo>
                  <a:pt x="303749" y="209607"/>
                </a:lnTo>
                <a:lnTo>
                  <a:pt x="287315" y="194642"/>
                </a:lnTo>
                <a:close/>
              </a:path>
              <a:path w="304165" h="307339">
                <a:moveTo>
                  <a:pt x="229124" y="0"/>
                </a:moveTo>
                <a:lnTo>
                  <a:pt x="135862" y="92333"/>
                </a:lnTo>
                <a:lnTo>
                  <a:pt x="213038" y="92333"/>
                </a:lnTo>
                <a:lnTo>
                  <a:pt x="2291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061304" y="5854335"/>
            <a:ext cx="221137" cy="2245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139368" y="5717108"/>
            <a:ext cx="304165" cy="309880"/>
          </a:xfrm>
          <a:custGeom>
            <a:avLst/>
            <a:gdLst/>
            <a:ahLst/>
            <a:cxnLst/>
            <a:rect l="l" t="t" r="r" b="b"/>
            <a:pathLst>
              <a:path w="304165" h="309879">
                <a:moveTo>
                  <a:pt x="187416" y="204584"/>
                </a:moveTo>
                <a:lnTo>
                  <a:pt x="114599" y="204584"/>
                </a:lnTo>
                <a:lnTo>
                  <a:pt x="162561" y="309405"/>
                </a:lnTo>
                <a:lnTo>
                  <a:pt x="187416" y="204584"/>
                </a:lnTo>
                <a:close/>
              </a:path>
              <a:path w="304165" h="309879">
                <a:moveTo>
                  <a:pt x="0" y="69869"/>
                </a:moveTo>
                <a:lnTo>
                  <a:pt x="74624" y="147202"/>
                </a:lnTo>
                <a:lnTo>
                  <a:pt x="13349" y="229559"/>
                </a:lnTo>
                <a:lnTo>
                  <a:pt x="114599" y="204584"/>
                </a:lnTo>
                <a:lnTo>
                  <a:pt x="187416" y="204584"/>
                </a:lnTo>
                <a:lnTo>
                  <a:pt x="189186" y="197119"/>
                </a:lnTo>
                <a:lnTo>
                  <a:pt x="289673" y="197119"/>
                </a:lnTo>
                <a:lnTo>
                  <a:pt x="207861" y="124738"/>
                </a:lnTo>
                <a:lnTo>
                  <a:pt x="212972" y="94809"/>
                </a:lnTo>
                <a:lnTo>
                  <a:pt x="135899" y="94809"/>
                </a:lnTo>
                <a:lnTo>
                  <a:pt x="0" y="69869"/>
                </a:lnTo>
                <a:close/>
              </a:path>
              <a:path w="304165" h="309879">
                <a:moveTo>
                  <a:pt x="289673" y="197119"/>
                </a:moveTo>
                <a:lnTo>
                  <a:pt x="189186" y="197119"/>
                </a:lnTo>
                <a:lnTo>
                  <a:pt x="303749" y="209572"/>
                </a:lnTo>
                <a:lnTo>
                  <a:pt x="289673" y="197119"/>
                </a:lnTo>
                <a:close/>
              </a:path>
              <a:path w="304165" h="309879">
                <a:moveTo>
                  <a:pt x="229161" y="0"/>
                </a:moveTo>
                <a:lnTo>
                  <a:pt x="135899" y="94809"/>
                </a:lnTo>
                <a:lnTo>
                  <a:pt x="212972" y="94809"/>
                </a:lnTo>
                <a:lnTo>
                  <a:pt x="2291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179343" y="5759525"/>
            <a:ext cx="221174" cy="2245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49893" y="5644727"/>
            <a:ext cx="605155" cy="599440"/>
          </a:xfrm>
          <a:custGeom>
            <a:avLst/>
            <a:gdLst/>
            <a:ahLst/>
            <a:cxnLst/>
            <a:rect l="l" t="t" r="r" b="b"/>
            <a:pathLst>
              <a:path w="605154" h="599439">
                <a:moveTo>
                  <a:pt x="536593" y="401738"/>
                </a:moveTo>
                <a:lnTo>
                  <a:pt x="221137" y="401738"/>
                </a:lnTo>
                <a:lnTo>
                  <a:pt x="285074" y="598847"/>
                </a:lnTo>
                <a:lnTo>
                  <a:pt x="365024" y="416702"/>
                </a:lnTo>
                <a:lnTo>
                  <a:pt x="550063" y="416702"/>
                </a:lnTo>
                <a:lnTo>
                  <a:pt x="536593" y="401738"/>
                </a:lnTo>
                <a:close/>
              </a:path>
              <a:path w="605154" h="599439">
                <a:moveTo>
                  <a:pt x="550063" y="416702"/>
                </a:moveTo>
                <a:lnTo>
                  <a:pt x="365024" y="416702"/>
                </a:lnTo>
                <a:lnTo>
                  <a:pt x="599474" y="471597"/>
                </a:lnTo>
                <a:lnTo>
                  <a:pt x="550063" y="416702"/>
                </a:lnTo>
                <a:close/>
              </a:path>
              <a:path w="605154" h="599439">
                <a:moveTo>
                  <a:pt x="159862" y="0"/>
                </a:moveTo>
                <a:lnTo>
                  <a:pt x="205162" y="252023"/>
                </a:lnTo>
                <a:lnTo>
                  <a:pt x="0" y="419197"/>
                </a:lnTo>
                <a:lnTo>
                  <a:pt x="221137" y="401738"/>
                </a:lnTo>
                <a:lnTo>
                  <a:pt x="536593" y="401738"/>
                </a:lnTo>
                <a:lnTo>
                  <a:pt x="442274" y="296952"/>
                </a:lnTo>
                <a:lnTo>
                  <a:pt x="565478" y="179678"/>
                </a:lnTo>
                <a:lnTo>
                  <a:pt x="341024" y="179678"/>
                </a:lnTo>
                <a:lnTo>
                  <a:pt x="159862" y="0"/>
                </a:lnTo>
                <a:close/>
              </a:path>
              <a:path w="605154" h="599439">
                <a:moveTo>
                  <a:pt x="604799" y="142249"/>
                </a:moveTo>
                <a:lnTo>
                  <a:pt x="341024" y="179678"/>
                </a:lnTo>
                <a:lnTo>
                  <a:pt x="565478" y="179678"/>
                </a:lnTo>
                <a:lnTo>
                  <a:pt x="604799" y="142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435130" y="5724573"/>
            <a:ext cx="440055" cy="436880"/>
          </a:xfrm>
          <a:custGeom>
            <a:avLst/>
            <a:gdLst/>
            <a:ahLst/>
            <a:cxnLst/>
            <a:rect l="l" t="t" r="r" b="b"/>
            <a:pathLst>
              <a:path w="440054" h="436879">
                <a:moveTo>
                  <a:pt x="392054" y="294440"/>
                </a:moveTo>
                <a:lnTo>
                  <a:pt x="162524" y="294440"/>
                </a:lnTo>
                <a:lnTo>
                  <a:pt x="207824" y="436662"/>
                </a:lnTo>
                <a:lnTo>
                  <a:pt x="266437" y="304417"/>
                </a:lnTo>
                <a:lnTo>
                  <a:pt x="401037" y="304417"/>
                </a:lnTo>
                <a:lnTo>
                  <a:pt x="392054" y="294440"/>
                </a:lnTo>
                <a:close/>
              </a:path>
              <a:path w="440054" h="436879">
                <a:moveTo>
                  <a:pt x="401037" y="304417"/>
                </a:moveTo>
                <a:lnTo>
                  <a:pt x="266437" y="304417"/>
                </a:lnTo>
                <a:lnTo>
                  <a:pt x="436986" y="344343"/>
                </a:lnTo>
                <a:lnTo>
                  <a:pt x="401037" y="304417"/>
                </a:lnTo>
                <a:close/>
              </a:path>
              <a:path w="440054" h="436879">
                <a:moveTo>
                  <a:pt x="117261" y="0"/>
                </a:moveTo>
                <a:lnTo>
                  <a:pt x="151874" y="184666"/>
                </a:lnTo>
                <a:lnTo>
                  <a:pt x="0" y="306928"/>
                </a:lnTo>
                <a:lnTo>
                  <a:pt x="162524" y="294440"/>
                </a:lnTo>
                <a:lnTo>
                  <a:pt x="392054" y="294440"/>
                </a:lnTo>
                <a:lnTo>
                  <a:pt x="322424" y="217106"/>
                </a:lnTo>
                <a:lnTo>
                  <a:pt x="409087" y="132238"/>
                </a:lnTo>
                <a:lnTo>
                  <a:pt x="247799" y="132238"/>
                </a:lnTo>
                <a:lnTo>
                  <a:pt x="117261" y="0"/>
                </a:lnTo>
                <a:close/>
              </a:path>
              <a:path w="440054" h="436879">
                <a:moveTo>
                  <a:pt x="439648" y="102309"/>
                </a:moveTo>
                <a:lnTo>
                  <a:pt x="247799" y="132238"/>
                </a:lnTo>
                <a:lnTo>
                  <a:pt x="409087" y="132238"/>
                </a:lnTo>
                <a:lnTo>
                  <a:pt x="439648" y="102309"/>
                </a:lnTo>
                <a:close/>
              </a:path>
            </a:pathLst>
          </a:custGeom>
          <a:solidFill>
            <a:srgbClr val="FF18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342710" y="5325346"/>
            <a:ext cx="1113790" cy="494665"/>
          </a:xfrm>
          <a:custGeom>
            <a:avLst/>
            <a:gdLst/>
            <a:ahLst/>
            <a:cxnLst/>
            <a:rect l="l" t="t" r="r" b="b"/>
            <a:pathLst>
              <a:path w="1113790" h="494664">
                <a:moveTo>
                  <a:pt x="0" y="172178"/>
                </a:moveTo>
                <a:lnTo>
                  <a:pt x="197168" y="494071"/>
                </a:lnTo>
                <a:lnTo>
                  <a:pt x="289428" y="374286"/>
                </a:lnTo>
                <a:lnTo>
                  <a:pt x="239802" y="374286"/>
                </a:lnTo>
                <a:lnTo>
                  <a:pt x="0" y="172178"/>
                </a:lnTo>
                <a:close/>
              </a:path>
              <a:path w="1113790" h="494664">
                <a:moveTo>
                  <a:pt x="415658" y="89856"/>
                </a:moveTo>
                <a:lnTo>
                  <a:pt x="239802" y="374286"/>
                </a:lnTo>
                <a:lnTo>
                  <a:pt x="289428" y="374286"/>
                </a:lnTo>
                <a:lnTo>
                  <a:pt x="431633" y="189654"/>
                </a:lnTo>
                <a:lnTo>
                  <a:pt x="546350" y="189654"/>
                </a:lnTo>
                <a:lnTo>
                  <a:pt x="415658" y="89856"/>
                </a:lnTo>
                <a:close/>
              </a:path>
              <a:path w="1113790" h="494664">
                <a:moveTo>
                  <a:pt x="546350" y="189654"/>
                </a:moveTo>
                <a:lnTo>
                  <a:pt x="431633" y="189654"/>
                </a:lnTo>
                <a:lnTo>
                  <a:pt x="644783" y="361798"/>
                </a:lnTo>
                <a:lnTo>
                  <a:pt x="692589" y="222095"/>
                </a:lnTo>
                <a:lnTo>
                  <a:pt x="588833" y="222095"/>
                </a:lnTo>
                <a:lnTo>
                  <a:pt x="546350" y="189654"/>
                </a:lnTo>
                <a:close/>
              </a:path>
              <a:path w="1113790" h="494664">
                <a:moveTo>
                  <a:pt x="855837" y="104821"/>
                </a:moveTo>
                <a:lnTo>
                  <a:pt x="732720" y="104821"/>
                </a:lnTo>
                <a:lnTo>
                  <a:pt x="1113756" y="306928"/>
                </a:lnTo>
                <a:lnTo>
                  <a:pt x="855837" y="104821"/>
                </a:lnTo>
                <a:close/>
              </a:path>
              <a:path w="1113790" h="494664">
                <a:moveTo>
                  <a:pt x="722070" y="0"/>
                </a:moveTo>
                <a:lnTo>
                  <a:pt x="588833" y="222095"/>
                </a:lnTo>
                <a:lnTo>
                  <a:pt x="692589" y="222095"/>
                </a:lnTo>
                <a:lnTo>
                  <a:pt x="732720" y="104821"/>
                </a:lnTo>
                <a:lnTo>
                  <a:pt x="855837" y="104821"/>
                </a:lnTo>
                <a:lnTo>
                  <a:pt x="722070" y="0"/>
                </a:lnTo>
                <a:close/>
              </a:path>
            </a:pathLst>
          </a:custGeom>
          <a:solidFill>
            <a:srgbClr val="7E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674942" y="5385239"/>
            <a:ext cx="1088390" cy="441959"/>
          </a:xfrm>
          <a:custGeom>
            <a:avLst/>
            <a:gdLst/>
            <a:ahLst/>
            <a:cxnLst/>
            <a:rect l="l" t="t" r="r" b="b"/>
            <a:pathLst>
              <a:path w="1088390" h="441960">
                <a:moveTo>
                  <a:pt x="752184" y="162202"/>
                </a:moveTo>
                <a:lnTo>
                  <a:pt x="668773" y="162202"/>
                </a:lnTo>
                <a:lnTo>
                  <a:pt x="924560" y="441643"/>
                </a:lnTo>
                <a:lnTo>
                  <a:pt x="983571" y="326881"/>
                </a:lnTo>
                <a:lnTo>
                  <a:pt x="876598" y="326881"/>
                </a:lnTo>
                <a:lnTo>
                  <a:pt x="752184" y="162202"/>
                </a:lnTo>
                <a:close/>
              </a:path>
              <a:path w="1088390" h="441960">
                <a:moveTo>
                  <a:pt x="440949" y="104786"/>
                </a:moveTo>
                <a:lnTo>
                  <a:pt x="362361" y="104786"/>
                </a:lnTo>
                <a:lnTo>
                  <a:pt x="471599" y="351822"/>
                </a:lnTo>
                <a:lnTo>
                  <a:pt x="619480" y="209607"/>
                </a:lnTo>
                <a:lnTo>
                  <a:pt x="516899" y="209607"/>
                </a:lnTo>
                <a:lnTo>
                  <a:pt x="440949" y="104786"/>
                </a:lnTo>
                <a:close/>
              </a:path>
              <a:path w="1088390" h="441960">
                <a:moveTo>
                  <a:pt x="365024" y="0"/>
                </a:moveTo>
                <a:lnTo>
                  <a:pt x="0" y="341845"/>
                </a:lnTo>
                <a:lnTo>
                  <a:pt x="362361" y="104786"/>
                </a:lnTo>
                <a:lnTo>
                  <a:pt x="440949" y="104786"/>
                </a:lnTo>
                <a:lnTo>
                  <a:pt x="365024" y="0"/>
                </a:lnTo>
                <a:close/>
              </a:path>
              <a:path w="1088390" h="441960">
                <a:moveTo>
                  <a:pt x="1088158" y="114440"/>
                </a:moveTo>
                <a:lnTo>
                  <a:pt x="876598" y="326881"/>
                </a:lnTo>
                <a:lnTo>
                  <a:pt x="983571" y="326881"/>
                </a:lnTo>
                <a:lnTo>
                  <a:pt x="1088158" y="123483"/>
                </a:lnTo>
                <a:lnTo>
                  <a:pt x="1088158" y="114440"/>
                </a:lnTo>
                <a:close/>
              </a:path>
              <a:path w="1088390" h="441960">
                <a:moveTo>
                  <a:pt x="676761" y="62369"/>
                </a:moveTo>
                <a:lnTo>
                  <a:pt x="516899" y="209607"/>
                </a:lnTo>
                <a:lnTo>
                  <a:pt x="619480" y="209607"/>
                </a:lnTo>
                <a:lnTo>
                  <a:pt x="668773" y="162202"/>
                </a:lnTo>
                <a:lnTo>
                  <a:pt x="752184" y="162202"/>
                </a:lnTo>
                <a:lnTo>
                  <a:pt x="676761" y="62369"/>
                </a:lnTo>
                <a:close/>
              </a:path>
            </a:pathLst>
          </a:custGeom>
          <a:solidFill>
            <a:srgbClr val="7E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784179" y="4648143"/>
            <a:ext cx="139065" cy="385445"/>
          </a:xfrm>
          <a:custGeom>
            <a:avLst/>
            <a:gdLst/>
            <a:ahLst/>
            <a:cxnLst/>
            <a:rect l="l" t="t" r="r" b="b"/>
            <a:pathLst>
              <a:path w="139065" h="385445">
                <a:moveTo>
                  <a:pt x="125573" y="0"/>
                </a:moveTo>
                <a:lnTo>
                  <a:pt x="123981" y="0"/>
                </a:lnTo>
                <a:lnTo>
                  <a:pt x="0" y="385273"/>
                </a:lnTo>
                <a:lnTo>
                  <a:pt x="138562" y="158225"/>
                </a:lnTo>
                <a:lnTo>
                  <a:pt x="1255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632305" y="4768940"/>
            <a:ext cx="99060" cy="394335"/>
          </a:xfrm>
          <a:custGeom>
            <a:avLst/>
            <a:gdLst/>
            <a:ahLst/>
            <a:cxnLst/>
            <a:rect l="l" t="t" r="r" b="b"/>
            <a:pathLst>
              <a:path w="99059" h="394335">
                <a:moveTo>
                  <a:pt x="0" y="0"/>
                </a:moveTo>
                <a:lnTo>
                  <a:pt x="98587" y="394238"/>
                </a:lnTo>
                <a:lnTo>
                  <a:pt x="95924" y="1347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880104" y="4694082"/>
            <a:ext cx="232410" cy="342265"/>
          </a:xfrm>
          <a:custGeom>
            <a:avLst/>
            <a:gdLst/>
            <a:ahLst/>
            <a:cxnLst/>
            <a:rect l="l" t="t" r="r" b="b"/>
            <a:pathLst>
              <a:path w="232409" h="342264">
                <a:moveTo>
                  <a:pt x="231824" y="0"/>
                </a:moveTo>
                <a:lnTo>
                  <a:pt x="0" y="341845"/>
                </a:lnTo>
                <a:lnTo>
                  <a:pt x="197174" y="159690"/>
                </a:lnTo>
                <a:lnTo>
                  <a:pt x="2318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689091" y="6093867"/>
            <a:ext cx="362585" cy="224790"/>
          </a:xfrm>
          <a:custGeom>
            <a:avLst/>
            <a:gdLst/>
            <a:ahLst/>
            <a:cxnLst/>
            <a:rect l="l" t="t" r="r" b="b"/>
            <a:pathLst>
              <a:path w="362584" h="224789">
                <a:moveTo>
                  <a:pt x="362376" y="0"/>
                </a:moveTo>
                <a:lnTo>
                  <a:pt x="101264" y="89825"/>
                </a:lnTo>
                <a:lnTo>
                  <a:pt x="0" y="224564"/>
                </a:lnTo>
                <a:lnTo>
                  <a:pt x="3623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987494" y="6026513"/>
            <a:ext cx="194945" cy="361950"/>
          </a:xfrm>
          <a:custGeom>
            <a:avLst/>
            <a:gdLst/>
            <a:ahLst/>
            <a:cxnLst/>
            <a:rect l="l" t="t" r="r" b="b"/>
            <a:pathLst>
              <a:path w="194945" h="361950">
                <a:moveTo>
                  <a:pt x="194512" y="0"/>
                </a:moveTo>
                <a:lnTo>
                  <a:pt x="18674" y="199596"/>
                </a:lnTo>
                <a:lnTo>
                  <a:pt x="0" y="361781"/>
                </a:lnTo>
                <a:lnTo>
                  <a:pt x="1945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566527" y="6033978"/>
            <a:ext cx="415925" cy="122555"/>
          </a:xfrm>
          <a:custGeom>
            <a:avLst/>
            <a:gdLst/>
            <a:ahLst/>
            <a:cxnLst/>
            <a:rect l="l" t="t" r="r" b="b"/>
            <a:pathLst>
              <a:path w="415925" h="122554">
                <a:moveTo>
                  <a:pt x="415641" y="0"/>
                </a:moveTo>
                <a:lnTo>
                  <a:pt x="138554" y="22460"/>
                </a:lnTo>
                <a:lnTo>
                  <a:pt x="0" y="122269"/>
                </a:lnTo>
                <a:lnTo>
                  <a:pt x="4156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9740" y="96336"/>
            <a:ext cx="7004684" cy="15500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660400" marR="5080" indent="-648335">
              <a:lnSpc>
                <a:spcPct val="125000"/>
              </a:lnSpc>
              <a:spcBef>
                <a:spcPts val="100"/>
              </a:spcBef>
              <a:tabLst>
                <a:tab pos="2151380" algn="l"/>
                <a:tab pos="4420870" algn="l"/>
                <a:tab pos="4952365" algn="l"/>
                <a:tab pos="6481445" algn="l"/>
              </a:tabLst>
            </a:pPr>
            <a:r>
              <a:rPr dirty="0" sz="3200" b="0">
                <a:solidFill>
                  <a:srgbClr val="568862"/>
                </a:solidFill>
                <a:latin typeface="SimSun"/>
                <a:cs typeface="SimSun"/>
              </a:rPr>
              <a:t>§</a:t>
            </a:r>
            <a:r>
              <a:rPr dirty="0" sz="3200" spc="-5" b="0">
                <a:solidFill>
                  <a:srgbClr val="568862"/>
                </a:solidFill>
                <a:latin typeface="SimSun"/>
                <a:cs typeface="SimSun"/>
              </a:rPr>
              <a:t> </a:t>
            </a:r>
            <a:r>
              <a:rPr dirty="0" sz="4000" spc="-5">
                <a:solidFill>
                  <a:srgbClr val="004B2B"/>
                </a:solidFill>
                <a:latin typeface="Microsoft YaHei"/>
                <a:cs typeface="Microsoft YaHei"/>
              </a:rPr>
              <a:t>性</a:t>
            </a:r>
            <a:r>
              <a:rPr dirty="0" sz="4000">
                <a:solidFill>
                  <a:srgbClr val="004B2B"/>
                </a:solidFill>
                <a:latin typeface="Microsoft YaHei"/>
                <a:cs typeface="Microsoft YaHei"/>
              </a:rPr>
              <a:t>	</a:t>
            </a:r>
            <a:r>
              <a:rPr dirty="0" sz="4000" spc="-5">
                <a:solidFill>
                  <a:srgbClr val="004B2B"/>
                </a:solidFill>
                <a:latin typeface="Microsoft YaHei"/>
                <a:cs typeface="Microsoft YaHei"/>
              </a:rPr>
              <a:t>质</a:t>
            </a:r>
            <a:r>
              <a:rPr dirty="0" sz="4000">
                <a:solidFill>
                  <a:srgbClr val="004B2B"/>
                </a:solidFill>
                <a:latin typeface="Microsoft YaHei"/>
                <a:cs typeface="Microsoft YaHei"/>
              </a:rPr>
              <a:t>		</a:t>
            </a:r>
            <a:r>
              <a:rPr dirty="0" sz="4000" spc="-5">
                <a:solidFill>
                  <a:srgbClr val="004B2B"/>
                </a:solidFill>
              </a:rPr>
              <a:t>1</a:t>
            </a:r>
            <a:r>
              <a:rPr dirty="0" sz="4000">
                <a:solidFill>
                  <a:srgbClr val="004B2B"/>
                </a:solidFill>
              </a:rPr>
              <a:t>	</a:t>
            </a:r>
            <a:r>
              <a:rPr dirty="0" sz="4000" spc="-5">
                <a:solidFill>
                  <a:srgbClr val="004B2B"/>
                </a:solidFill>
                <a:latin typeface="Microsoft YaHei"/>
                <a:cs typeface="Microsoft YaHei"/>
              </a:rPr>
              <a:t>： </a:t>
            </a:r>
            <a:r>
              <a:rPr dirty="0" sz="4000" spc="65" b="0">
                <a:solidFill>
                  <a:srgbClr val="333333"/>
                </a:solidFill>
                <a:latin typeface="SimSun"/>
                <a:cs typeface="SimSun"/>
              </a:rPr>
              <a:t>在</a:t>
            </a:r>
            <a:r>
              <a:rPr dirty="0" sz="4000" spc="50" b="0">
                <a:solidFill>
                  <a:srgbClr val="333333"/>
                </a:solidFill>
                <a:latin typeface="SimSun"/>
                <a:cs typeface="SimSun"/>
              </a:rPr>
              <a:t>二</a:t>
            </a:r>
            <a:r>
              <a:rPr dirty="0" sz="4000" spc="65" b="0">
                <a:solidFill>
                  <a:srgbClr val="333333"/>
                </a:solidFill>
                <a:latin typeface="SimSun"/>
                <a:cs typeface="SimSun"/>
              </a:rPr>
              <a:t>叉</a:t>
            </a:r>
            <a:r>
              <a:rPr dirty="0" sz="4000" spc="50" b="0">
                <a:solidFill>
                  <a:srgbClr val="333333"/>
                </a:solidFill>
                <a:latin typeface="SimSun"/>
                <a:cs typeface="SimSun"/>
              </a:rPr>
              <a:t>树的</a:t>
            </a:r>
            <a:r>
              <a:rPr dirty="0" sz="4000" spc="-5" b="0">
                <a:solidFill>
                  <a:srgbClr val="333333"/>
                </a:solidFill>
                <a:latin typeface="SimSun"/>
                <a:cs typeface="SimSun"/>
              </a:rPr>
              <a:t>第</a:t>
            </a:r>
            <a:r>
              <a:rPr dirty="0" sz="4000" spc="125" b="0">
                <a:solidFill>
                  <a:srgbClr val="333333"/>
                </a:solidFill>
                <a:latin typeface="SimSun"/>
                <a:cs typeface="SimSun"/>
              </a:rPr>
              <a:t> </a:t>
            </a:r>
            <a:r>
              <a:rPr dirty="0" sz="4000" spc="-5" i="1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dirty="0" sz="4000" i="1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dirty="0" sz="4000" spc="65" b="0">
                <a:solidFill>
                  <a:srgbClr val="333333"/>
                </a:solidFill>
                <a:latin typeface="SimSun"/>
                <a:cs typeface="SimSun"/>
              </a:rPr>
              <a:t>层</a:t>
            </a:r>
            <a:r>
              <a:rPr dirty="0" sz="4000" spc="50" b="0">
                <a:solidFill>
                  <a:srgbClr val="333333"/>
                </a:solidFill>
                <a:latin typeface="SimSun"/>
                <a:cs typeface="SimSun"/>
              </a:rPr>
              <a:t>上至</a:t>
            </a:r>
            <a:r>
              <a:rPr dirty="0" sz="4000" spc="65" b="0">
                <a:solidFill>
                  <a:srgbClr val="333333"/>
                </a:solidFill>
                <a:latin typeface="SimSun"/>
                <a:cs typeface="SimSun"/>
              </a:rPr>
              <a:t>多</a:t>
            </a:r>
            <a:r>
              <a:rPr dirty="0" sz="4000" spc="-5" b="0">
                <a:solidFill>
                  <a:srgbClr val="333333"/>
                </a:solidFill>
                <a:latin typeface="SimSun"/>
                <a:cs typeface="SimSun"/>
              </a:rPr>
              <a:t>有</a:t>
            </a:r>
            <a:endParaRPr sz="40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0339" y="1773758"/>
            <a:ext cx="9082405" cy="46843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35000">
              <a:lnSpc>
                <a:spcPct val="100000"/>
              </a:lnSpc>
              <a:spcBef>
                <a:spcPts val="95"/>
              </a:spcBef>
              <a:tabLst>
                <a:tab pos="4524375" algn="l"/>
              </a:tabLst>
            </a:pPr>
            <a:r>
              <a:rPr dirty="0" sz="4000" b="1" i="1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dirty="0" baseline="25157" sz="3975" b="1" i="1">
                <a:solidFill>
                  <a:srgbClr val="0000FF"/>
                </a:solidFill>
                <a:latin typeface="Times New Roman"/>
                <a:cs typeface="Times New Roman"/>
              </a:rPr>
              <a:t>i-1 </a:t>
            </a:r>
            <a:r>
              <a:rPr dirty="0" sz="4000" spc="5">
                <a:solidFill>
                  <a:srgbClr val="333333"/>
                </a:solidFill>
                <a:latin typeface="SimSun"/>
                <a:cs typeface="SimSun"/>
              </a:rPr>
              <a:t>个结</a:t>
            </a:r>
            <a:r>
              <a:rPr dirty="0" sz="4000">
                <a:solidFill>
                  <a:srgbClr val="333333"/>
                </a:solidFill>
                <a:latin typeface="SimSun"/>
                <a:cs typeface="SimSun"/>
              </a:rPr>
              <a:t>点</a:t>
            </a:r>
            <a:r>
              <a:rPr dirty="0" sz="4000" spc="-5">
                <a:solidFill>
                  <a:srgbClr val="333333"/>
                </a:solidFill>
                <a:latin typeface="SimSun"/>
                <a:cs typeface="SimSun"/>
              </a:rPr>
              <a:t>。	</a:t>
            </a:r>
            <a:r>
              <a:rPr dirty="0" sz="4000">
                <a:solidFill>
                  <a:srgbClr val="333333"/>
                </a:solidFill>
                <a:latin typeface="Times New Roman"/>
                <a:cs typeface="Times New Roman"/>
              </a:rPr>
              <a:t>(i</a:t>
            </a:r>
            <a:r>
              <a:rPr dirty="0" sz="4000">
                <a:solidFill>
                  <a:srgbClr val="333333"/>
                </a:solidFill>
                <a:latin typeface="SimSun"/>
                <a:cs typeface="SimSun"/>
              </a:rPr>
              <a:t>≥</a:t>
            </a:r>
            <a:r>
              <a:rPr dirty="0" sz="4000">
                <a:solidFill>
                  <a:srgbClr val="333333"/>
                </a:solidFill>
                <a:latin typeface="Times New Roman"/>
                <a:cs typeface="Times New Roman"/>
              </a:rPr>
              <a:t>1)</a:t>
            </a:r>
            <a:endParaRPr sz="40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spcBef>
                <a:spcPts val="2735"/>
              </a:spcBef>
            </a:pPr>
            <a:r>
              <a:rPr dirty="0" sz="3600" spc="5" b="1">
                <a:solidFill>
                  <a:srgbClr val="004B2B"/>
                </a:solidFill>
                <a:latin typeface="Microsoft YaHei"/>
                <a:cs typeface="Microsoft YaHei"/>
              </a:rPr>
              <a:t>用归纳法证</a:t>
            </a:r>
            <a:r>
              <a:rPr dirty="0" sz="3600" spc="10" b="1">
                <a:solidFill>
                  <a:srgbClr val="004B2B"/>
                </a:solidFill>
                <a:latin typeface="Microsoft YaHei"/>
                <a:cs typeface="Microsoft YaHei"/>
              </a:rPr>
              <a:t>明</a:t>
            </a:r>
            <a:r>
              <a:rPr dirty="0" sz="2400" b="1">
                <a:solidFill>
                  <a:srgbClr val="004B2B"/>
                </a:solidFill>
                <a:latin typeface="Microsoft YaHei"/>
                <a:cs typeface="Microsoft YaHei"/>
              </a:rPr>
              <a:t>：</a:t>
            </a:r>
            <a:endParaRPr sz="2400">
              <a:latin typeface="Microsoft YaHei"/>
              <a:cs typeface="Microsoft YaHei"/>
            </a:endParaRPr>
          </a:p>
          <a:p>
            <a:pPr marL="368300">
              <a:lnSpc>
                <a:spcPct val="100000"/>
              </a:lnSpc>
              <a:spcBef>
                <a:spcPts val="1225"/>
              </a:spcBef>
            </a:pPr>
            <a:r>
              <a:rPr dirty="0" baseline="3472" sz="4800" spc="30" b="1">
                <a:solidFill>
                  <a:srgbClr val="004B2B"/>
                </a:solidFill>
                <a:latin typeface="Microsoft YaHei"/>
                <a:cs typeface="Microsoft YaHei"/>
              </a:rPr>
              <a:t>归纳</a:t>
            </a:r>
            <a:r>
              <a:rPr dirty="0" baseline="3472" sz="4800" spc="15" b="1">
                <a:solidFill>
                  <a:srgbClr val="004B2B"/>
                </a:solidFill>
                <a:latin typeface="Microsoft YaHei"/>
                <a:cs typeface="Microsoft YaHei"/>
              </a:rPr>
              <a:t>基</a:t>
            </a:r>
            <a:r>
              <a:rPr dirty="0" baseline="3472" sz="4800" b="1">
                <a:solidFill>
                  <a:srgbClr val="004B2B"/>
                </a:solidFill>
                <a:latin typeface="Microsoft YaHei"/>
                <a:cs typeface="Microsoft YaHei"/>
              </a:rPr>
              <a:t>：</a:t>
            </a:r>
            <a:r>
              <a:rPr dirty="0" baseline="3472" sz="4800" spc="-240" b="1">
                <a:solidFill>
                  <a:srgbClr val="004B2B"/>
                </a:solidFill>
                <a:latin typeface="Microsoft YaHei"/>
                <a:cs typeface="Microsoft YaHei"/>
              </a:rPr>
              <a:t> </a:t>
            </a:r>
            <a:r>
              <a:rPr dirty="0" sz="3200" b="1" i="1">
                <a:solidFill>
                  <a:srgbClr val="004B2B"/>
                </a:solidFill>
                <a:latin typeface="Times New Roman"/>
                <a:cs typeface="Times New Roman"/>
              </a:rPr>
              <a:t>i</a:t>
            </a:r>
            <a:r>
              <a:rPr dirty="0" sz="3200" spc="-5" b="1" i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4B2B"/>
                </a:solidFill>
                <a:latin typeface="Times New Roman"/>
                <a:cs typeface="Times New Roman"/>
              </a:rPr>
              <a:t>=</a:t>
            </a:r>
            <a:r>
              <a:rPr dirty="0" sz="3200" spc="-20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004B2B"/>
                </a:solidFill>
                <a:latin typeface="Times New Roman"/>
                <a:cs typeface="Times New Roman"/>
              </a:rPr>
              <a:t>1</a:t>
            </a:r>
            <a:r>
              <a:rPr dirty="0" sz="3200" spc="100" b="1" i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3200" spc="5">
                <a:solidFill>
                  <a:srgbClr val="004B2B"/>
                </a:solidFill>
                <a:latin typeface="SimSun"/>
                <a:cs typeface="SimSun"/>
              </a:rPr>
              <a:t>层</a:t>
            </a:r>
            <a:r>
              <a:rPr dirty="0" sz="3200" spc="20">
                <a:solidFill>
                  <a:srgbClr val="004B2B"/>
                </a:solidFill>
                <a:latin typeface="SimSun"/>
                <a:cs typeface="SimSun"/>
              </a:rPr>
              <a:t>时</a:t>
            </a:r>
            <a:r>
              <a:rPr dirty="0" sz="3200" spc="5">
                <a:solidFill>
                  <a:srgbClr val="004B2B"/>
                </a:solidFill>
                <a:latin typeface="SimSun"/>
                <a:cs typeface="SimSun"/>
              </a:rPr>
              <a:t>，</a:t>
            </a:r>
            <a:r>
              <a:rPr dirty="0" sz="3200" spc="-15">
                <a:solidFill>
                  <a:srgbClr val="004B2B"/>
                </a:solidFill>
                <a:latin typeface="SimSun"/>
                <a:cs typeface="SimSun"/>
              </a:rPr>
              <a:t>只</a:t>
            </a:r>
            <a:r>
              <a:rPr dirty="0" sz="3200" spc="5">
                <a:solidFill>
                  <a:srgbClr val="004B2B"/>
                </a:solidFill>
                <a:latin typeface="SimSun"/>
                <a:cs typeface="SimSun"/>
              </a:rPr>
              <a:t>有一</a:t>
            </a:r>
            <a:r>
              <a:rPr dirty="0" sz="3200" spc="-15">
                <a:solidFill>
                  <a:srgbClr val="004B2B"/>
                </a:solidFill>
                <a:latin typeface="SimSun"/>
                <a:cs typeface="SimSun"/>
              </a:rPr>
              <a:t>个</a:t>
            </a:r>
            <a:r>
              <a:rPr dirty="0" sz="3200" spc="5">
                <a:solidFill>
                  <a:srgbClr val="004B2B"/>
                </a:solidFill>
                <a:latin typeface="SimSun"/>
                <a:cs typeface="SimSun"/>
              </a:rPr>
              <a:t>根结</a:t>
            </a:r>
            <a:r>
              <a:rPr dirty="0" sz="3200" spc="-15">
                <a:solidFill>
                  <a:srgbClr val="004B2B"/>
                </a:solidFill>
                <a:latin typeface="SimSun"/>
                <a:cs typeface="SimSun"/>
              </a:rPr>
              <a:t>点</a:t>
            </a:r>
            <a:r>
              <a:rPr dirty="0" sz="3200" spc="5">
                <a:solidFill>
                  <a:srgbClr val="004B2B"/>
                </a:solidFill>
                <a:latin typeface="SimSun"/>
                <a:cs typeface="SimSun"/>
              </a:rPr>
              <a:t>：</a:t>
            </a:r>
            <a:endParaRPr sz="3200">
              <a:latin typeface="SimSun"/>
              <a:cs typeface="SimSun"/>
            </a:endParaRPr>
          </a:p>
          <a:p>
            <a:pPr marL="4137025">
              <a:lnSpc>
                <a:spcPct val="100000"/>
              </a:lnSpc>
              <a:spcBef>
                <a:spcPts val="910"/>
              </a:spcBef>
            </a:pPr>
            <a:r>
              <a:rPr dirty="0" sz="3200" spc="5" b="1" i="1">
                <a:solidFill>
                  <a:srgbClr val="004B2B"/>
                </a:solidFill>
                <a:latin typeface="Times New Roman"/>
                <a:cs typeface="Times New Roman"/>
              </a:rPr>
              <a:t>2</a:t>
            </a:r>
            <a:r>
              <a:rPr dirty="0" baseline="25132" sz="3150" spc="7" b="1" i="1">
                <a:solidFill>
                  <a:srgbClr val="004B2B"/>
                </a:solidFill>
                <a:latin typeface="Times New Roman"/>
                <a:cs typeface="Times New Roman"/>
              </a:rPr>
              <a:t>i-1 </a:t>
            </a:r>
            <a:r>
              <a:rPr dirty="0" sz="3200">
                <a:solidFill>
                  <a:srgbClr val="004B2B"/>
                </a:solidFill>
                <a:latin typeface="Times New Roman"/>
                <a:cs typeface="Times New Roman"/>
              </a:rPr>
              <a:t>= </a:t>
            </a:r>
            <a:r>
              <a:rPr dirty="0" sz="3200" spc="10" b="1" i="1">
                <a:solidFill>
                  <a:srgbClr val="004B2B"/>
                </a:solidFill>
                <a:latin typeface="Times New Roman"/>
                <a:cs typeface="Times New Roman"/>
              </a:rPr>
              <a:t>2</a:t>
            </a:r>
            <a:r>
              <a:rPr dirty="0" baseline="25132" sz="3150" spc="15" b="1" i="1">
                <a:solidFill>
                  <a:srgbClr val="004B2B"/>
                </a:solidFill>
                <a:latin typeface="Times New Roman"/>
                <a:cs typeface="Times New Roman"/>
              </a:rPr>
              <a:t>0 </a:t>
            </a:r>
            <a:r>
              <a:rPr dirty="0" sz="3200">
                <a:solidFill>
                  <a:srgbClr val="004B2B"/>
                </a:solidFill>
                <a:latin typeface="Times New Roman"/>
                <a:cs typeface="Times New Roman"/>
              </a:rPr>
              <a:t>=</a:t>
            </a:r>
            <a:r>
              <a:rPr dirty="0" sz="3200" spc="-40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3200" spc="5" b="1" i="1">
                <a:solidFill>
                  <a:srgbClr val="004B2B"/>
                </a:solidFill>
                <a:latin typeface="Times New Roman"/>
                <a:cs typeface="Times New Roman"/>
              </a:rPr>
              <a:t>1</a:t>
            </a:r>
            <a:r>
              <a:rPr dirty="0" sz="3200" spc="5">
                <a:solidFill>
                  <a:srgbClr val="004B2B"/>
                </a:solidFill>
                <a:latin typeface="SimSun"/>
                <a:cs typeface="SimSun"/>
              </a:rPr>
              <a:t>；</a:t>
            </a:r>
            <a:endParaRPr sz="3200">
              <a:latin typeface="SimSun"/>
              <a:cs typeface="SimSun"/>
            </a:endParaRPr>
          </a:p>
          <a:p>
            <a:pPr marL="368300" marR="55880">
              <a:lnSpc>
                <a:spcPct val="134400"/>
              </a:lnSpc>
              <a:spcBef>
                <a:spcPts val="85"/>
              </a:spcBef>
            </a:pPr>
            <a:r>
              <a:rPr dirty="0" baseline="10416" sz="4800" spc="22" b="1">
                <a:solidFill>
                  <a:srgbClr val="004B2B"/>
                </a:solidFill>
                <a:latin typeface="Microsoft YaHei"/>
                <a:cs typeface="Microsoft YaHei"/>
              </a:rPr>
              <a:t>归纳</a:t>
            </a:r>
            <a:r>
              <a:rPr dirty="0" baseline="10416" sz="4800" spc="7" b="1">
                <a:solidFill>
                  <a:srgbClr val="004B2B"/>
                </a:solidFill>
                <a:latin typeface="Microsoft YaHei"/>
                <a:cs typeface="Microsoft YaHei"/>
              </a:rPr>
              <a:t>假设</a:t>
            </a:r>
            <a:r>
              <a:rPr dirty="0" baseline="10416" sz="4800" spc="-900" b="1">
                <a:solidFill>
                  <a:srgbClr val="004B2B"/>
                </a:solidFill>
                <a:latin typeface="Microsoft YaHei"/>
                <a:cs typeface="Microsoft YaHei"/>
              </a:rPr>
              <a:t>：</a:t>
            </a:r>
            <a:r>
              <a:rPr dirty="0" sz="3200" spc="5">
                <a:solidFill>
                  <a:srgbClr val="004B2B"/>
                </a:solidFill>
                <a:latin typeface="SimSun"/>
                <a:cs typeface="SimSun"/>
              </a:rPr>
              <a:t>假设</a:t>
            </a:r>
            <a:r>
              <a:rPr dirty="0" sz="3200">
                <a:solidFill>
                  <a:srgbClr val="004B2B"/>
                </a:solidFill>
                <a:latin typeface="SimSun"/>
                <a:cs typeface="SimSun"/>
              </a:rPr>
              <a:t>对所</a:t>
            </a:r>
            <a:r>
              <a:rPr dirty="0" sz="3200" spc="-15">
                <a:solidFill>
                  <a:srgbClr val="004B2B"/>
                </a:solidFill>
                <a:latin typeface="SimSun"/>
                <a:cs typeface="SimSun"/>
              </a:rPr>
              <a:t>有</a:t>
            </a:r>
            <a:r>
              <a:rPr dirty="0" sz="3200">
                <a:solidFill>
                  <a:srgbClr val="004B2B"/>
                </a:solidFill>
                <a:latin typeface="SimSun"/>
                <a:cs typeface="SimSun"/>
              </a:rPr>
              <a:t>的</a:t>
            </a:r>
            <a:r>
              <a:rPr dirty="0" sz="3200" spc="-830">
                <a:solidFill>
                  <a:srgbClr val="004B2B"/>
                </a:solidFill>
                <a:latin typeface="SimSun"/>
                <a:cs typeface="SimSun"/>
              </a:rPr>
              <a:t> </a:t>
            </a:r>
            <a:r>
              <a:rPr dirty="0" sz="3200" b="1" i="1">
                <a:solidFill>
                  <a:srgbClr val="004B2B"/>
                </a:solidFill>
                <a:latin typeface="Times New Roman"/>
                <a:cs typeface="Times New Roman"/>
              </a:rPr>
              <a:t>j</a:t>
            </a:r>
            <a:r>
              <a:rPr dirty="0" sz="3200">
                <a:solidFill>
                  <a:srgbClr val="004B2B"/>
                </a:solidFill>
                <a:latin typeface="SimSun"/>
                <a:cs typeface="SimSun"/>
              </a:rPr>
              <a:t>，</a:t>
            </a:r>
            <a:r>
              <a:rPr dirty="0" sz="3200" b="1" i="1">
                <a:solidFill>
                  <a:srgbClr val="004B2B"/>
                </a:solidFill>
                <a:latin typeface="Times New Roman"/>
                <a:cs typeface="Times New Roman"/>
              </a:rPr>
              <a:t>1</a:t>
            </a:r>
            <a:r>
              <a:rPr dirty="0" sz="3200">
                <a:solidFill>
                  <a:srgbClr val="004B2B"/>
                </a:solidFill>
                <a:latin typeface="Times New Roman"/>
                <a:cs typeface="Times New Roman"/>
              </a:rPr>
              <a:t>≤</a:t>
            </a:r>
            <a:r>
              <a:rPr dirty="0" sz="3200" spc="-35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004B2B"/>
                </a:solidFill>
                <a:latin typeface="Times New Roman"/>
                <a:cs typeface="Times New Roman"/>
              </a:rPr>
              <a:t>j </a:t>
            </a:r>
            <a:r>
              <a:rPr dirty="0" sz="3200">
                <a:solidFill>
                  <a:srgbClr val="004B2B"/>
                </a:solidFill>
                <a:latin typeface="Symbol"/>
                <a:cs typeface="Symbol"/>
              </a:rPr>
              <a:t></a:t>
            </a:r>
            <a:r>
              <a:rPr dirty="0" sz="3200" spc="-10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004B2B"/>
                </a:solidFill>
                <a:latin typeface="Times New Roman"/>
                <a:cs typeface="Times New Roman"/>
              </a:rPr>
              <a:t>i</a:t>
            </a:r>
            <a:r>
              <a:rPr dirty="0" sz="3200">
                <a:solidFill>
                  <a:srgbClr val="004B2B"/>
                </a:solidFill>
                <a:latin typeface="SimSun"/>
                <a:cs typeface="SimSun"/>
              </a:rPr>
              <a:t>，</a:t>
            </a:r>
            <a:r>
              <a:rPr dirty="0" sz="3200" spc="5">
                <a:solidFill>
                  <a:srgbClr val="004B2B"/>
                </a:solidFill>
                <a:latin typeface="SimSun"/>
                <a:cs typeface="SimSun"/>
              </a:rPr>
              <a:t>命题</a:t>
            </a:r>
            <a:r>
              <a:rPr dirty="0" sz="3200">
                <a:solidFill>
                  <a:srgbClr val="004B2B"/>
                </a:solidFill>
                <a:latin typeface="SimSun"/>
                <a:cs typeface="SimSun"/>
              </a:rPr>
              <a:t>成立；  </a:t>
            </a:r>
            <a:r>
              <a:rPr dirty="0" baseline="16493" sz="4800" spc="30" b="1">
                <a:solidFill>
                  <a:srgbClr val="004B2B"/>
                </a:solidFill>
                <a:latin typeface="Microsoft YaHei"/>
                <a:cs typeface="Microsoft YaHei"/>
              </a:rPr>
              <a:t>归纳</a:t>
            </a:r>
            <a:r>
              <a:rPr dirty="0" baseline="16493" sz="4800" spc="7" b="1">
                <a:solidFill>
                  <a:srgbClr val="004B2B"/>
                </a:solidFill>
                <a:latin typeface="Microsoft YaHei"/>
                <a:cs typeface="Microsoft YaHei"/>
              </a:rPr>
              <a:t>证</a:t>
            </a:r>
            <a:r>
              <a:rPr dirty="0" baseline="16493" sz="4800" spc="30" b="1">
                <a:solidFill>
                  <a:srgbClr val="004B2B"/>
                </a:solidFill>
                <a:latin typeface="Microsoft YaHei"/>
                <a:cs typeface="Microsoft YaHei"/>
              </a:rPr>
              <a:t>明</a:t>
            </a:r>
            <a:r>
              <a:rPr dirty="0" baseline="16493" sz="4800" spc="-907" b="1">
                <a:solidFill>
                  <a:srgbClr val="004B2B"/>
                </a:solidFill>
                <a:latin typeface="Microsoft YaHei"/>
                <a:cs typeface="Microsoft YaHei"/>
              </a:rPr>
              <a:t>：</a:t>
            </a:r>
            <a:r>
              <a:rPr dirty="0" sz="3200">
                <a:solidFill>
                  <a:srgbClr val="004B2B"/>
                </a:solidFill>
                <a:latin typeface="SimSun"/>
                <a:cs typeface="SimSun"/>
              </a:rPr>
              <a:t>二叉</a:t>
            </a:r>
            <a:r>
              <a:rPr dirty="0" sz="3200" spc="-15">
                <a:solidFill>
                  <a:srgbClr val="004B2B"/>
                </a:solidFill>
                <a:latin typeface="SimSun"/>
                <a:cs typeface="SimSun"/>
              </a:rPr>
              <a:t>树</a:t>
            </a:r>
            <a:r>
              <a:rPr dirty="0" sz="3200">
                <a:solidFill>
                  <a:srgbClr val="004B2B"/>
                </a:solidFill>
                <a:latin typeface="SimSun"/>
                <a:cs typeface="SimSun"/>
              </a:rPr>
              <a:t>上每</a:t>
            </a:r>
            <a:r>
              <a:rPr dirty="0" sz="3200" spc="-15">
                <a:solidFill>
                  <a:srgbClr val="004B2B"/>
                </a:solidFill>
                <a:latin typeface="SimSun"/>
                <a:cs typeface="SimSun"/>
              </a:rPr>
              <a:t>个</a:t>
            </a:r>
            <a:r>
              <a:rPr dirty="0" sz="3200">
                <a:solidFill>
                  <a:srgbClr val="004B2B"/>
                </a:solidFill>
                <a:latin typeface="SimSun"/>
                <a:cs typeface="SimSun"/>
              </a:rPr>
              <a:t>结点</a:t>
            </a:r>
            <a:r>
              <a:rPr dirty="0" sz="3200" spc="-15">
                <a:solidFill>
                  <a:srgbClr val="004B2B"/>
                </a:solidFill>
                <a:latin typeface="SimSun"/>
                <a:cs typeface="SimSun"/>
              </a:rPr>
              <a:t>至</a:t>
            </a:r>
            <a:r>
              <a:rPr dirty="0" sz="3200">
                <a:solidFill>
                  <a:srgbClr val="004B2B"/>
                </a:solidFill>
                <a:latin typeface="SimSun"/>
                <a:cs typeface="SimSun"/>
              </a:rPr>
              <a:t>多有</a:t>
            </a:r>
            <a:r>
              <a:rPr dirty="0" sz="3200" spc="-15">
                <a:solidFill>
                  <a:srgbClr val="004B2B"/>
                </a:solidFill>
                <a:latin typeface="SimSun"/>
                <a:cs typeface="SimSun"/>
              </a:rPr>
              <a:t>两</a:t>
            </a:r>
            <a:r>
              <a:rPr dirty="0" sz="3200">
                <a:solidFill>
                  <a:srgbClr val="004B2B"/>
                </a:solidFill>
                <a:latin typeface="SimSun"/>
                <a:cs typeface="SimSun"/>
              </a:rPr>
              <a:t>棵子</a:t>
            </a:r>
            <a:r>
              <a:rPr dirty="0" sz="3200" spc="-15">
                <a:solidFill>
                  <a:srgbClr val="004B2B"/>
                </a:solidFill>
                <a:latin typeface="SimSun"/>
                <a:cs typeface="SimSun"/>
              </a:rPr>
              <a:t>树</a:t>
            </a:r>
            <a:r>
              <a:rPr dirty="0" sz="3200">
                <a:solidFill>
                  <a:srgbClr val="004B2B"/>
                </a:solidFill>
                <a:latin typeface="SimSun"/>
                <a:cs typeface="SimSun"/>
              </a:rPr>
              <a:t>，</a:t>
            </a:r>
            <a:endParaRPr sz="3200">
              <a:latin typeface="SimSun"/>
              <a:cs typeface="SimSun"/>
            </a:endParaRPr>
          </a:p>
          <a:p>
            <a:pPr marL="2333625">
              <a:lnSpc>
                <a:spcPct val="100000"/>
              </a:lnSpc>
              <a:spcBef>
                <a:spcPts val="770"/>
              </a:spcBef>
            </a:pPr>
            <a:r>
              <a:rPr dirty="0" sz="3200" spc="10">
                <a:solidFill>
                  <a:srgbClr val="004B2B"/>
                </a:solidFill>
                <a:latin typeface="SimSun"/>
                <a:cs typeface="SimSun"/>
              </a:rPr>
              <a:t>则</a:t>
            </a:r>
            <a:r>
              <a:rPr dirty="0" sz="3200">
                <a:solidFill>
                  <a:srgbClr val="004B2B"/>
                </a:solidFill>
                <a:latin typeface="SimSun"/>
                <a:cs typeface="SimSun"/>
              </a:rPr>
              <a:t>第</a:t>
            </a:r>
            <a:r>
              <a:rPr dirty="0" sz="3200" spc="-825">
                <a:solidFill>
                  <a:srgbClr val="004B2B"/>
                </a:solidFill>
                <a:latin typeface="SimSun"/>
                <a:cs typeface="SimSun"/>
              </a:rPr>
              <a:t> </a:t>
            </a:r>
            <a:r>
              <a:rPr dirty="0" sz="3200" b="1" i="1">
                <a:solidFill>
                  <a:srgbClr val="004B2B"/>
                </a:solidFill>
                <a:latin typeface="Times New Roman"/>
                <a:cs typeface="Times New Roman"/>
              </a:rPr>
              <a:t>i</a:t>
            </a:r>
            <a:r>
              <a:rPr dirty="0" sz="3200" spc="-5" b="1" i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3200" spc="5">
                <a:solidFill>
                  <a:srgbClr val="004B2B"/>
                </a:solidFill>
                <a:latin typeface="SimSun"/>
                <a:cs typeface="SimSun"/>
              </a:rPr>
              <a:t>层的</a:t>
            </a:r>
            <a:r>
              <a:rPr dirty="0" sz="3200">
                <a:solidFill>
                  <a:srgbClr val="004B2B"/>
                </a:solidFill>
                <a:latin typeface="SimSun"/>
                <a:cs typeface="SimSun"/>
              </a:rPr>
              <a:t>结</a:t>
            </a:r>
            <a:r>
              <a:rPr dirty="0" sz="3200" spc="-15">
                <a:solidFill>
                  <a:srgbClr val="004B2B"/>
                </a:solidFill>
                <a:latin typeface="SimSun"/>
                <a:cs typeface="SimSun"/>
              </a:rPr>
              <a:t>点</a:t>
            </a:r>
            <a:r>
              <a:rPr dirty="0" sz="3200" spc="775">
                <a:solidFill>
                  <a:srgbClr val="004B2B"/>
                </a:solidFill>
                <a:latin typeface="SimSun"/>
                <a:cs typeface="SimSun"/>
              </a:rPr>
              <a:t>数</a:t>
            </a:r>
            <a:r>
              <a:rPr dirty="0" sz="3200">
                <a:solidFill>
                  <a:srgbClr val="004B2B"/>
                </a:solidFill>
                <a:latin typeface="Times New Roman"/>
                <a:cs typeface="Times New Roman"/>
              </a:rPr>
              <a:t>=</a:t>
            </a:r>
            <a:r>
              <a:rPr dirty="0" sz="3200" spc="-15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3200" spc="5" b="1" i="1">
                <a:solidFill>
                  <a:srgbClr val="004B2B"/>
                </a:solidFill>
                <a:latin typeface="Times New Roman"/>
                <a:cs typeface="Times New Roman"/>
              </a:rPr>
              <a:t>2</a:t>
            </a:r>
            <a:r>
              <a:rPr dirty="0" baseline="25132" sz="3150" spc="7" b="1" i="1">
                <a:solidFill>
                  <a:srgbClr val="004B2B"/>
                </a:solidFill>
                <a:latin typeface="Times New Roman"/>
                <a:cs typeface="Times New Roman"/>
              </a:rPr>
              <a:t>i-2</a:t>
            </a:r>
            <a:r>
              <a:rPr dirty="0" sz="3200" spc="5">
                <a:solidFill>
                  <a:srgbClr val="004B2B"/>
                </a:solidFill>
                <a:latin typeface="Symbol"/>
                <a:cs typeface="Symbol"/>
              </a:rPr>
              <a:t></a:t>
            </a:r>
            <a:r>
              <a:rPr dirty="0" sz="3200" spc="-5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3200" b="1" i="1">
                <a:solidFill>
                  <a:srgbClr val="004B2B"/>
                </a:solidFill>
                <a:latin typeface="Times New Roman"/>
                <a:cs typeface="Times New Roman"/>
              </a:rPr>
              <a:t>2</a:t>
            </a:r>
            <a:r>
              <a:rPr dirty="0" sz="3200" spc="-5" b="1" i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4B2B"/>
                </a:solidFill>
                <a:latin typeface="Times New Roman"/>
                <a:cs typeface="Times New Roman"/>
              </a:rPr>
              <a:t>=</a:t>
            </a:r>
            <a:r>
              <a:rPr dirty="0" sz="3200" spc="-10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3200" spc="5" b="1" i="1">
                <a:solidFill>
                  <a:srgbClr val="004B2B"/>
                </a:solidFill>
                <a:latin typeface="Times New Roman"/>
                <a:cs typeface="Times New Roman"/>
              </a:rPr>
              <a:t>2</a:t>
            </a:r>
            <a:r>
              <a:rPr dirty="0" baseline="25132" sz="3150" spc="7" b="1" i="1">
                <a:solidFill>
                  <a:srgbClr val="004B2B"/>
                </a:solidFill>
                <a:latin typeface="Times New Roman"/>
                <a:cs typeface="Times New Roman"/>
              </a:rPr>
              <a:t>i-1</a:t>
            </a:r>
            <a:r>
              <a:rPr dirty="0" baseline="25132" sz="3150" spc="397" b="1" i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4B2B"/>
                </a:solidFill>
                <a:latin typeface="SimSun"/>
                <a:cs typeface="SimSun"/>
              </a:rPr>
              <a:t>。</a:t>
            </a:r>
            <a:endParaRPr sz="32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40" y="560273"/>
            <a:ext cx="282448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5" b="0">
                <a:solidFill>
                  <a:srgbClr val="568862"/>
                </a:solidFill>
                <a:latin typeface="SimSun"/>
                <a:cs typeface="SimSun"/>
              </a:rPr>
              <a:t>§</a:t>
            </a:r>
            <a:r>
              <a:rPr dirty="0" sz="4400" spc="25">
                <a:solidFill>
                  <a:srgbClr val="004B2B"/>
                </a:solidFill>
                <a:latin typeface="Microsoft YaHei"/>
                <a:cs typeface="Microsoft YaHei"/>
              </a:rPr>
              <a:t>性</a:t>
            </a:r>
            <a:r>
              <a:rPr dirty="0" sz="4400" spc="5">
                <a:solidFill>
                  <a:srgbClr val="004B2B"/>
                </a:solidFill>
                <a:latin typeface="Microsoft YaHei"/>
                <a:cs typeface="Microsoft YaHei"/>
              </a:rPr>
              <a:t>质</a:t>
            </a:r>
            <a:r>
              <a:rPr dirty="0" sz="4400" spc="-270">
                <a:solidFill>
                  <a:srgbClr val="004B2B"/>
                </a:solidFill>
                <a:latin typeface="Microsoft YaHei"/>
                <a:cs typeface="Microsoft YaHei"/>
              </a:rPr>
              <a:t> </a:t>
            </a:r>
            <a:r>
              <a:rPr dirty="0" sz="4400">
                <a:solidFill>
                  <a:srgbClr val="004B2B"/>
                </a:solidFill>
              </a:rPr>
              <a:t>2</a:t>
            </a:r>
            <a:r>
              <a:rPr dirty="0" sz="4400" spc="-50">
                <a:solidFill>
                  <a:srgbClr val="004B2B"/>
                </a:solidFill>
              </a:rPr>
              <a:t> </a:t>
            </a:r>
            <a:r>
              <a:rPr dirty="0" sz="4400" spc="5">
                <a:solidFill>
                  <a:srgbClr val="004B2B"/>
                </a:solidFill>
                <a:latin typeface="Microsoft YaHei"/>
                <a:cs typeface="Microsoft YaHei"/>
              </a:rPr>
              <a:t>：</a:t>
            </a:r>
            <a:endParaRPr sz="44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8190" y="1239291"/>
            <a:ext cx="7854315" cy="4766310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714375">
              <a:lnSpc>
                <a:spcPct val="100000"/>
              </a:lnSpc>
              <a:spcBef>
                <a:spcPts val="1300"/>
              </a:spcBef>
            </a:pPr>
            <a:r>
              <a:rPr dirty="0" sz="4000" spc="5">
                <a:solidFill>
                  <a:srgbClr val="333333"/>
                </a:solidFill>
                <a:latin typeface="SimSun"/>
                <a:cs typeface="SimSun"/>
              </a:rPr>
              <a:t>深度</a:t>
            </a:r>
            <a:r>
              <a:rPr dirty="0" sz="4000" spc="-5">
                <a:solidFill>
                  <a:srgbClr val="333333"/>
                </a:solidFill>
                <a:latin typeface="SimSun"/>
                <a:cs typeface="SimSun"/>
              </a:rPr>
              <a:t>为</a:t>
            </a:r>
            <a:r>
              <a:rPr dirty="0" sz="4000" spc="-1045">
                <a:solidFill>
                  <a:srgbClr val="333333"/>
                </a:solidFill>
                <a:latin typeface="SimSun"/>
                <a:cs typeface="SimSun"/>
              </a:rPr>
              <a:t> </a:t>
            </a:r>
            <a:r>
              <a:rPr dirty="0" sz="4000" spc="-5" b="1" i="1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dirty="0" sz="4000" spc="-20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4000" spc="5">
                <a:solidFill>
                  <a:srgbClr val="333333"/>
                </a:solidFill>
                <a:latin typeface="SimSun"/>
                <a:cs typeface="SimSun"/>
              </a:rPr>
              <a:t>的二叉树上</a:t>
            </a:r>
            <a:r>
              <a:rPr dirty="0" sz="4000" spc="-5">
                <a:solidFill>
                  <a:srgbClr val="333333"/>
                </a:solidFill>
                <a:latin typeface="SimSun"/>
                <a:cs typeface="SimSun"/>
              </a:rPr>
              <a:t>至</a:t>
            </a:r>
            <a:r>
              <a:rPr dirty="0" sz="4000" spc="5">
                <a:solidFill>
                  <a:srgbClr val="333333"/>
                </a:solidFill>
                <a:latin typeface="SimSun"/>
                <a:cs typeface="SimSun"/>
              </a:rPr>
              <a:t>多</a:t>
            </a:r>
            <a:r>
              <a:rPr dirty="0" sz="4000" spc="-5">
                <a:solidFill>
                  <a:srgbClr val="333333"/>
                </a:solidFill>
                <a:latin typeface="SimSun"/>
                <a:cs typeface="SimSun"/>
              </a:rPr>
              <a:t>含</a:t>
            </a:r>
            <a:r>
              <a:rPr dirty="0" sz="4000" spc="-1060">
                <a:solidFill>
                  <a:srgbClr val="333333"/>
                </a:solidFill>
                <a:latin typeface="SimSun"/>
                <a:cs typeface="SimSun"/>
              </a:rPr>
              <a:t> </a:t>
            </a:r>
            <a:r>
              <a:rPr dirty="0" sz="4000" b="1" i="1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dirty="0" baseline="25157" sz="3975" b="1" i="1">
                <a:solidFill>
                  <a:srgbClr val="0000FF"/>
                </a:solidFill>
                <a:latin typeface="Times New Roman"/>
                <a:cs typeface="Times New Roman"/>
              </a:rPr>
              <a:t>k</a:t>
            </a:r>
            <a:r>
              <a:rPr dirty="0" sz="4000" b="1" i="1">
                <a:solidFill>
                  <a:srgbClr val="0000FF"/>
                </a:solidFill>
                <a:latin typeface="Times New Roman"/>
                <a:cs typeface="Times New Roman"/>
              </a:rPr>
              <a:t>-1</a:t>
            </a:r>
            <a:endParaRPr sz="4000">
              <a:latin typeface="Times New Roman"/>
              <a:cs typeface="Times New Roman"/>
            </a:endParaRPr>
          </a:p>
          <a:p>
            <a:pPr marL="409575">
              <a:lnSpc>
                <a:spcPct val="100000"/>
              </a:lnSpc>
              <a:spcBef>
                <a:spcPts val="1205"/>
              </a:spcBef>
            </a:pPr>
            <a:r>
              <a:rPr dirty="0" sz="4000" spc="5">
                <a:solidFill>
                  <a:srgbClr val="333333"/>
                </a:solidFill>
                <a:latin typeface="SimSun"/>
                <a:cs typeface="SimSun"/>
              </a:rPr>
              <a:t>个结点</a:t>
            </a:r>
            <a:r>
              <a:rPr dirty="0" sz="4000" spc="-5">
                <a:solidFill>
                  <a:srgbClr val="333333"/>
                </a:solidFill>
                <a:latin typeface="SimSun"/>
                <a:cs typeface="SimSun"/>
              </a:rPr>
              <a:t>（</a:t>
            </a: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k</a:t>
            </a:r>
            <a:r>
              <a:rPr dirty="0" sz="4000" spc="-5">
                <a:solidFill>
                  <a:srgbClr val="333333"/>
                </a:solidFill>
                <a:latin typeface="SimSun"/>
                <a:cs typeface="SimSun"/>
              </a:rPr>
              <a:t>≥</a:t>
            </a: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1</a:t>
            </a:r>
            <a:r>
              <a:rPr dirty="0" sz="4000" spc="-5">
                <a:solidFill>
                  <a:srgbClr val="333333"/>
                </a:solidFill>
                <a:latin typeface="SimSun"/>
                <a:cs typeface="SimSun"/>
              </a:rPr>
              <a:t>）。</a:t>
            </a:r>
            <a:endParaRPr sz="4000">
              <a:latin typeface="SimSun"/>
              <a:cs typeface="SimSun"/>
            </a:endParaRPr>
          </a:p>
          <a:p>
            <a:pPr marL="50800">
              <a:lnSpc>
                <a:spcPct val="100000"/>
              </a:lnSpc>
              <a:spcBef>
                <a:spcPts val="3490"/>
              </a:spcBef>
            </a:pPr>
            <a:r>
              <a:rPr dirty="0" sz="4000" spc="15" b="1">
                <a:solidFill>
                  <a:srgbClr val="004B2B"/>
                </a:solidFill>
                <a:latin typeface="Microsoft YaHei"/>
                <a:cs typeface="Microsoft YaHei"/>
              </a:rPr>
              <a:t>证</a:t>
            </a:r>
            <a:r>
              <a:rPr dirty="0" sz="4000" b="1">
                <a:solidFill>
                  <a:srgbClr val="004B2B"/>
                </a:solidFill>
                <a:latin typeface="Microsoft YaHei"/>
                <a:cs typeface="Microsoft YaHei"/>
              </a:rPr>
              <a:t>明</a:t>
            </a:r>
            <a:r>
              <a:rPr dirty="0" sz="4000" spc="-5" b="1">
                <a:solidFill>
                  <a:srgbClr val="004B2B"/>
                </a:solidFill>
                <a:latin typeface="Microsoft YaHei"/>
                <a:cs typeface="Microsoft YaHei"/>
              </a:rPr>
              <a:t>：</a:t>
            </a:r>
            <a:endParaRPr sz="4000">
              <a:latin typeface="Microsoft YaHei"/>
              <a:cs typeface="Microsoft YaHei"/>
            </a:endParaRPr>
          </a:p>
          <a:p>
            <a:pPr marL="142240" marR="43180" indent="800100">
              <a:lnSpc>
                <a:spcPct val="125099"/>
              </a:lnSpc>
              <a:spcBef>
                <a:spcPts val="785"/>
              </a:spcBef>
            </a:pPr>
            <a:r>
              <a:rPr dirty="0" sz="3600">
                <a:solidFill>
                  <a:srgbClr val="004B2B"/>
                </a:solidFill>
                <a:latin typeface="SimSun"/>
                <a:cs typeface="SimSun"/>
              </a:rPr>
              <a:t>基于上一条性质，深度为</a:t>
            </a:r>
            <a:r>
              <a:rPr dirty="0" sz="3600" spc="-969">
                <a:solidFill>
                  <a:srgbClr val="004B2B"/>
                </a:solidFill>
                <a:latin typeface="SimSun"/>
                <a:cs typeface="SimSun"/>
              </a:rPr>
              <a:t> </a:t>
            </a:r>
            <a:r>
              <a:rPr dirty="0" sz="3600" b="1" i="1">
                <a:solidFill>
                  <a:srgbClr val="004B2B"/>
                </a:solidFill>
                <a:latin typeface="Times New Roman"/>
                <a:cs typeface="Times New Roman"/>
              </a:rPr>
              <a:t>k</a:t>
            </a:r>
            <a:r>
              <a:rPr dirty="0" sz="3600" spc="-50" b="1" i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004B2B"/>
                </a:solidFill>
                <a:latin typeface="SimSun"/>
                <a:cs typeface="SimSun"/>
              </a:rPr>
              <a:t>的二叉 树上的结点数至多为</a:t>
            </a:r>
            <a:endParaRPr sz="3600">
              <a:latin typeface="SimSun"/>
              <a:cs typeface="SimSun"/>
            </a:endParaRPr>
          </a:p>
          <a:p>
            <a:pPr algn="ctr" marR="472440">
              <a:lnSpc>
                <a:spcPct val="100000"/>
              </a:lnSpc>
              <a:spcBef>
                <a:spcPts val="880"/>
              </a:spcBef>
            </a:pPr>
            <a:r>
              <a:rPr dirty="0" sz="3600" spc="-5" b="1" i="1">
                <a:solidFill>
                  <a:srgbClr val="004B2B"/>
                </a:solidFill>
                <a:latin typeface="Times New Roman"/>
                <a:cs typeface="Times New Roman"/>
              </a:rPr>
              <a:t>2</a:t>
            </a:r>
            <a:r>
              <a:rPr dirty="0" baseline="25462" sz="3600" spc="-7" b="1" i="1">
                <a:solidFill>
                  <a:srgbClr val="004B2B"/>
                </a:solidFill>
                <a:latin typeface="Times New Roman"/>
                <a:cs typeface="Times New Roman"/>
              </a:rPr>
              <a:t>0</a:t>
            </a:r>
            <a:r>
              <a:rPr dirty="0" sz="3600" spc="-5" b="1" i="1">
                <a:solidFill>
                  <a:srgbClr val="004B2B"/>
                </a:solidFill>
                <a:latin typeface="Times New Roman"/>
                <a:cs typeface="Times New Roman"/>
              </a:rPr>
              <a:t>+2</a:t>
            </a:r>
            <a:r>
              <a:rPr dirty="0" baseline="25462" sz="3600" spc="-7" b="1" i="1">
                <a:solidFill>
                  <a:srgbClr val="004B2B"/>
                </a:solidFill>
                <a:latin typeface="Times New Roman"/>
                <a:cs typeface="Times New Roman"/>
              </a:rPr>
              <a:t>1</a:t>
            </a:r>
            <a:r>
              <a:rPr dirty="0" sz="3600" spc="-5" b="1" i="1">
                <a:solidFill>
                  <a:srgbClr val="004B2B"/>
                </a:solidFill>
                <a:latin typeface="Times New Roman"/>
                <a:cs typeface="Times New Roman"/>
              </a:rPr>
              <a:t>+ </a:t>
            </a:r>
            <a:r>
              <a:rPr dirty="0" sz="3800" spc="-55" b="1" i="1">
                <a:solidFill>
                  <a:srgbClr val="004B2B"/>
                </a:solidFill>
                <a:latin typeface="Symbol"/>
                <a:cs typeface="Symbol"/>
              </a:rPr>
              <a:t></a:t>
            </a:r>
            <a:r>
              <a:rPr dirty="0" sz="3800" spc="-55" b="1" i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3800" spc="-55" b="1" i="1">
                <a:solidFill>
                  <a:srgbClr val="004B2B"/>
                </a:solidFill>
                <a:latin typeface="Symbol"/>
                <a:cs typeface="Symbol"/>
              </a:rPr>
              <a:t></a:t>
            </a:r>
            <a:r>
              <a:rPr dirty="0" sz="3800" spc="-55" b="1" i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3800" spc="-55" b="1" i="1">
                <a:solidFill>
                  <a:srgbClr val="004B2B"/>
                </a:solidFill>
                <a:latin typeface="Symbol"/>
                <a:cs typeface="Symbol"/>
              </a:rPr>
              <a:t></a:t>
            </a:r>
            <a:r>
              <a:rPr dirty="0" sz="3800" spc="-55" b="1" i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3800" spc="-55" b="1" i="1">
                <a:solidFill>
                  <a:srgbClr val="004B2B"/>
                </a:solidFill>
                <a:latin typeface="Symbol"/>
                <a:cs typeface="Symbol"/>
              </a:rPr>
              <a:t></a:t>
            </a:r>
            <a:r>
              <a:rPr dirty="0" sz="3800" spc="-55" b="1" i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3800" spc="-55" b="1" i="1">
                <a:solidFill>
                  <a:srgbClr val="004B2B"/>
                </a:solidFill>
                <a:latin typeface="Symbol"/>
                <a:cs typeface="Symbol"/>
              </a:rPr>
              <a:t></a:t>
            </a:r>
            <a:r>
              <a:rPr dirty="0" sz="3800" spc="-55" b="1" i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3800" spc="-55" b="1" i="1">
                <a:solidFill>
                  <a:srgbClr val="004B2B"/>
                </a:solidFill>
                <a:latin typeface="Symbol"/>
                <a:cs typeface="Symbol"/>
              </a:rPr>
              <a:t></a:t>
            </a:r>
            <a:r>
              <a:rPr dirty="0" sz="3800" spc="-55" b="1" i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3600" spc="-5" b="1" i="1">
                <a:solidFill>
                  <a:srgbClr val="004B2B"/>
                </a:solidFill>
                <a:latin typeface="Times New Roman"/>
                <a:cs typeface="Times New Roman"/>
              </a:rPr>
              <a:t>+2</a:t>
            </a:r>
            <a:r>
              <a:rPr dirty="0" baseline="25462" sz="3600" spc="-7" b="1" i="1">
                <a:solidFill>
                  <a:srgbClr val="004B2B"/>
                </a:solidFill>
                <a:latin typeface="Times New Roman"/>
                <a:cs typeface="Times New Roman"/>
              </a:rPr>
              <a:t>k-1 </a:t>
            </a:r>
            <a:r>
              <a:rPr dirty="0" sz="3600" b="1" i="1">
                <a:solidFill>
                  <a:srgbClr val="004B2B"/>
                </a:solidFill>
                <a:latin typeface="Times New Roman"/>
                <a:cs typeface="Times New Roman"/>
              </a:rPr>
              <a:t>= 2</a:t>
            </a:r>
            <a:r>
              <a:rPr dirty="0" baseline="25462" sz="3600" b="1" i="1">
                <a:solidFill>
                  <a:srgbClr val="004B2B"/>
                </a:solidFill>
                <a:latin typeface="Times New Roman"/>
                <a:cs typeface="Times New Roman"/>
              </a:rPr>
              <a:t>k</a:t>
            </a:r>
            <a:r>
              <a:rPr dirty="0" sz="3600" b="1" i="1">
                <a:solidFill>
                  <a:srgbClr val="004B2B"/>
                </a:solidFill>
                <a:latin typeface="Times New Roman"/>
                <a:cs typeface="Times New Roman"/>
              </a:rPr>
              <a:t>-1</a:t>
            </a:r>
            <a:r>
              <a:rPr dirty="0" sz="3600" spc="-290" b="1" i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333333"/>
                </a:solidFill>
                <a:latin typeface="SimSun"/>
                <a:cs typeface="SimSun"/>
              </a:rPr>
              <a:t>。</a:t>
            </a:r>
            <a:endParaRPr sz="36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229565"/>
            <a:ext cx="277431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0">
                <a:solidFill>
                  <a:srgbClr val="568862"/>
                </a:solidFill>
                <a:latin typeface="SimSun"/>
                <a:cs typeface="SimSun"/>
              </a:rPr>
              <a:t>§</a:t>
            </a:r>
            <a:r>
              <a:rPr dirty="0" sz="3200" spc="-819" b="0">
                <a:solidFill>
                  <a:srgbClr val="568862"/>
                </a:solidFill>
                <a:latin typeface="SimSun"/>
                <a:cs typeface="SimSun"/>
              </a:rPr>
              <a:t> </a:t>
            </a:r>
            <a:r>
              <a:rPr dirty="0" sz="4400" spc="25">
                <a:solidFill>
                  <a:srgbClr val="004B2B"/>
                </a:solidFill>
                <a:latin typeface="Microsoft YaHei"/>
                <a:cs typeface="Microsoft YaHei"/>
              </a:rPr>
              <a:t>性</a:t>
            </a:r>
            <a:r>
              <a:rPr dirty="0" sz="4400" spc="5">
                <a:solidFill>
                  <a:srgbClr val="004B2B"/>
                </a:solidFill>
                <a:latin typeface="Microsoft YaHei"/>
                <a:cs typeface="Microsoft YaHei"/>
              </a:rPr>
              <a:t>质</a:t>
            </a:r>
            <a:r>
              <a:rPr dirty="0" sz="4400" spc="-254">
                <a:solidFill>
                  <a:srgbClr val="004B2B"/>
                </a:solidFill>
                <a:latin typeface="Microsoft YaHei"/>
                <a:cs typeface="Microsoft YaHei"/>
              </a:rPr>
              <a:t> </a:t>
            </a:r>
            <a:r>
              <a:rPr dirty="0" sz="4400">
                <a:solidFill>
                  <a:srgbClr val="004B2B"/>
                </a:solidFill>
              </a:rPr>
              <a:t>3</a:t>
            </a:r>
            <a:r>
              <a:rPr dirty="0" sz="4400" spc="-40">
                <a:solidFill>
                  <a:srgbClr val="004B2B"/>
                </a:solidFill>
              </a:rPr>
              <a:t> </a:t>
            </a:r>
            <a:r>
              <a:rPr dirty="0" sz="4400" spc="5">
                <a:solidFill>
                  <a:srgbClr val="004B2B"/>
                </a:solidFill>
                <a:latin typeface="Microsoft YaHei"/>
                <a:cs typeface="Microsoft YaHei"/>
              </a:rPr>
              <a:t>：</a:t>
            </a:r>
            <a:endParaRPr sz="44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8440" y="917190"/>
            <a:ext cx="8500745" cy="56172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673100" marR="17780" indent="342900">
              <a:lnSpc>
                <a:spcPct val="120000"/>
              </a:lnSpc>
              <a:spcBef>
                <a:spcPts val="100"/>
              </a:spcBef>
            </a:pPr>
            <a:r>
              <a:rPr dirty="0" sz="3600">
                <a:solidFill>
                  <a:srgbClr val="333333"/>
                </a:solidFill>
                <a:latin typeface="SimSun"/>
                <a:cs typeface="SimSun"/>
              </a:rPr>
              <a:t>对任何一棵二叉树，若它含</a:t>
            </a:r>
            <a:r>
              <a:rPr dirty="0" sz="3600" spc="-25">
                <a:solidFill>
                  <a:srgbClr val="333333"/>
                </a:solidFill>
                <a:latin typeface="SimSun"/>
                <a:cs typeface="SimSun"/>
              </a:rPr>
              <a:t>有</a:t>
            </a:r>
            <a:r>
              <a:rPr dirty="0" sz="3600" spc="-5" b="1" i="1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dirty="0" baseline="-20833" sz="3600" spc="-7" b="1" i="1">
                <a:solidFill>
                  <a:srgbClr val="0000FF"/>
                </a:solidFill>
                <a:latin typeface="Times New Roman"/>
                <a:cs typeface="Times New Roman"/>
              </a:rPr>
              <a:t>0</a:t>
            </a:r>
            <a:r>
              <a:rPr dirty="0" baseline="-20833" sz="3600" spc="-52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333333"/>
                </a:solidFill>
                <a:latin typeface="SimSun"/>
                <a:cs typeface="SimSun"/>
              </a:rPr>
              <a:t>个叶 子结点</a:t>
            </a:r>
            <a:r>
              <a:rPr dirty="0" sz="3600" spc="-10">
                <a:solidFill>
                  <a:srgbClr val="333333"/>
                </a:solidFill>
                <a:latin typeface="SimSun"/>
                <a:cs typeface="SimSun"/>
              </a:rPr>
              <a:t>、</a:t>
            </a:r>
            <a:r>
              <a:rPr dirty="0" sz="3600" b="1" i="1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dirty="0" baseline="-20833" sz="3600" b="1" i="1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dirty="0" baseline="-20833" sz="3600" spc="-30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333333"/>
                </a:solidFill>
                <a:latin typeface="SimSun"/>
                <a:cs typeface="SimSun"/>
              </a:rPr>
              <a:t>个度为</a:t>
            </a:r>
            <a:r>
              <a:rPr dirty="0" sz="3600" spc="-935">
                <a:solidFill>
                  <a:srgbClr val="333333"/>
                </a:solidFill>
                <a:latin typeface="SimSun"/>
                <a:cs typeface="SimSun"/>
              </a:rPr>
              <a:t> </a:t>
            </a:r>
            <a:r>
              <a:rPr dirty="0" sz="3600" b="1" i="1">
                <a:solidFill>
                  <a:srgbClr val="333333"/>
                </a:solidFill>
                <a:latin typeface="Times New Roman"/>
                <a:cs typeface="Times New Roman"/>
              </a:rPr>
              <a:t>2</a:t>
            </a:r>
            <a:r>
              <a:rPr dirty="0" sz="3600" spc="-20" b="1" i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333333"/>
                </a:solidFill>
                <a:latin typeface="SimSun"/>
                <a:cs typeface="SimSun"/>
              </a:rPr>
              <a:t>的结点，则必存在 关系式</a:t>
            </a:r>
            <a:r>
              <a:rPr dirty="0" sz="3600" spc="-5">
                <a:solidFill>
                  <a:srgbClr val="333333"/>
                </a:solidFill>
                <a:latin typeface="SimSun"/>
                <a:cs typeface="SimSun"/>
              </a:rPr>
              <a:t>：</a:t>
            </a:r>
            <a:r>
              <a:rPr dirty="0" sz="3600" spc="-5" b="1" i="1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dirty="0" baseline="-20833" sz="3600" spc="-7" b="1" i="1">
                <a:solidFill>
                  <a:srgbClr val="0000FF"/>
                </a:solidFill>
                <a:latin typeface="Times New Roman"/>
                <a:cs typeface="Times New Roman"/>
              </a:rPr>
              <a:t>0</a:t>
            </a:r>
            <a:r>
              <a:rPr dirty="0" baseline="-20833" sz="3600" spc="442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600" b="1" i="1">
                <a:solidFill>
                  <a:srgbClr val="0000FF"/>
                </a:solidFill>
                <a:latin typeface="Times New Roman"/>
                <a:cs typeface="Times New Roman"/>
              </a:rPr>
              <a:t>= </a:t>
            </a:r>
            <a:r>
              <a:rPr dirty="0" sz="3600" spc="-5" b="1" i="1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dirty="0" baseline="-20833" sz="3600" spc="-7" b="1" i="1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dirty="0" sz="3600" spc="-5" b="1" i="1">
                <a:solidFill>
                  <a:srgbClr val="0000FF"/>
                </a:solidFill>
                <a:latin typeface="Times New Roman"/>
                <a:cs typeface="Times New Roman"/>
              </a:rPr>
              <a:t>+1</a:t>
            </a:r>
            <a:r>
              <a:rPr dirty="0" sz="3600">
                <a:solidFill>
                  <a:srgbClr val="333333"/>
                </a:solidFill>
                <a:latin typeface="SimSun"/>
                <a:cs typeface="SimSun"/>
              </a:rPr>
              <a:t>。</a:t>
            </a:r>
            <a:endParaRPr sz="3600">
              <a:latin typeface="SimSun"/>
              <a:cs typeface="SimSun"/>
            </a:endParaRPr>
          </a:p>
          <a:p>
            <a:pPr marL="25400">
              <a:lnSpc>
                <a:spcPct val="100000"/>
              </a:lnSpc>
              <a:spcBef>
                <a:spcPts val="1400"/>
              </a:spcBef>
            </a:pPr>
            <a:r>
              <a:rPr dirty="0" sz="4000" spc="10" b="1">
                <a:solidFill>
                  <a:srgbClr val="004B2B"/>
                </a:solidFill>
                <a:latin typeface="Microsoft YaHei"/>
                <a:cs typeface="Microsoft YaHei"/>
              </a:rPr>
              <a:t>证</a:t>
            </a:r>
            <a:r>
              <a:rPr dirty="0" sz="4000" spc="-5" b="1">
                <a:solidFill>
                  <a:srgbClr val="004B2B"/>
                </a:solidFill>
                <a:latin typeface="Microsoft YaHei"/>
                <a:cs typeface="Microsoft YaHei"/>
              </a:rPr>
              <a:t>明：</a:t>
            </a:r>
            <a:endParaRPr sz="4000">
              <a:latin typeface="Microsoft YaHei"/>
              <a:cs typeface="Microsoft YaHei"/>
            </a:endParaRPr>
          </a:p>
          <a:p>
            <a:pPr marL="254000">
              <a:lnSpc>
                <a:spcPct val="100000"/>
              </a:lnSpc>
              <a:spcBef>
                <a:spcPts val="1745"/>
              </a:spcBef>
            </a:pPr>
            <a:r>
              <a:rPr dirty="0" sz="3600" b="1">
                <a:solidFill>
                  <a:srgbClr val="004B2B"/>
                </a:solidFill>
                <a:latin typeface="Microsoft YaHei"/>
                <a:cs typeface="Microsoft YaHei"/>
              </a:rPr>
              <a:t>设</a:t>
            </a:r>
            <a:r>
              <a:rPr dirty="0" sz="3600" spc="-165" b="1">
                <a:solidFill>
                  <a:srgbClr val="004B2B"/>
                </a:solidFill>
                <a:latin typeface="Microsoft YaHei"/>
                <a:cs typeface="Microsoft YaHei"/>
              </a:rPr>
              <a:t> </a:t>
            </a:r>
            <a:r>
              <a:rPr dirty="0" sz="3600">
                <a:solidFill>
                  <a:srgbClr val="004B2B"/>
                </a:solidFill>
                <a:latin typeface="SimSun"/>
                <a:cs typeface="SimSun"/>
              </a:rPr>
              <a:t>二叉树上结点总数</a:t>
            </a:r>
            <a:r>
              <a:rPr dirty="0" sz="3600" spc="-919">
                <a:solidFill>
                  <a:srgbClr val="004B2B"/>
                </a:solidFill>
                <a:latin typeface="SimSun"/>
                <a:cs typeface="SimSun"/>
              </a:rPr>
              <a:t> </a:t>
            </a:r>
            <a:r>
              <a:rPr dirty="0" sz="3600" spc="-5" b="1" i="1">
                <a:solidFill>
                  <a:srgbClr val="004B2B"/>
                </a:solidFill>
                <a:latin typeface="Times New Roman"/>
                <a:cs typeface="Times New Roman"/>
              </a:rPr>
              <a:t>n </a:t>
            </a:r>
            <a:r>
              <a:rPr dirty="0" sz="3600" b="1" i="1">
                <a:solidFill>
                  <a:srgbClr val="004B2B"/>
                </a:solidFill>
                <a:latin typeface="Times New Roman"/>
                <a:cs typeface="Times New Roman"/>
              </a:rPr>
              <a:t>=</a:t>
            </a:r>
            <a:r>
              <a:rPr dirty="0" sz="3600" spc="-5" b="1" i="1">
                <a:solidFill>
                  <a:srgbClr val="004B2B"/>
                </a:solidFill>
                <a:latin typeface="Times New Roman"/>
                <a:cs typeface="Times New Roman"/>
              </a:rPr>
              <a:t> n</a:t>
            </a:r>
            <a:r>
              <a:rPr dirty="0" baseline="-20833" sz="3600" spc="-7" b="1" i="1">
                <a:solidFill>
                  <a:srgbClr val="004B2B"/>
                </a:solidFill>
                <a:latin typeface="Times New Roman"/>
                <a:cs typeface="Times New Roman"/>
              </a:rPr>
              <a:t>0</a:t>
            </a:r>
            <a:r>
              <a:rPr dirty="0" baseline="-20833" sz="3600" spc="419" b="1" i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3600" b="1" i="1">
                <a:solidFill>
                  <a:srgbClr val="004B2B"/>
                </a:solidFill>
                <a:latin typeface="Times New Roman"/>
                <a:cs typeface="Times New Roman"/>
              </a:rPr>
              <a:t>+</a:t>
            </a:r>
            <a:r>
              <a:rPr dirty="0" sz="3600" spc="-5" b="1" i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3600" b="1" i="1">
                <a:solidFill>
                  <a:srgbClr val="004B2B"/>
                </a:solidFill>
                <a:latin typeface="Times New Roman"/>
                <a:cs typeface="Times New Roman"/>
              </a:rPr>
              <a:t>n</a:t>
            </a:r>
            <a:r>
              <a:rPr dirty="0" baseline="-20833" sz="3600" b="1" i="1">
                <a:solidFill>
                  <a:srgbClr val="004B2B"/>
                </a:solidFill>
                <a:latin typeface="Times New Roman"/>
                <a:cs typeface="Times New Roman"/>
              </a:rPr>
              <a:t>1</a:t>
            </a:r>
            <a:r>
              <a:rPr dirty="0" baseline="-20833" sz="3600" spc="442" b="1" i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3600" b="1" i="1">
                <a:solidFill>
                  <a:srgbClr val="004B2B"/>
                </a:solidFill>
                <a:latin typeface="Times New Roman"/>
                <a:cs typeface="Times New Roman"/>
              </a:rPr>
              <a:t>+</a:t>
            </a:r>
            <a:r>
              <a:rPr dirty="0" sz="3600" spc="-5" b="1" i="1">
                <a:solidFill>
                  <a:srgbClr val="004B2B"/>
                </a:solidFill>
                <a:latin typeface="Times New Roman"/>
                <a:cs typeface="Times New Roman"/>
              </a:rPr>
              <a:t> n</a:t>
            </a:r>
            <a:r>
              <a:rPr dirty="0" baseline="-20833" sz="3600" spc="-7" b="1" i="1">
                <a:solidFill>
                  <a:srgbClr val="004B2B"/>
                </a:solidFill>
                <a:latin typeface="Times New Roman"/>
                <a:cs typeface="Times New Roman"/>
              </a:rPr>
              <a:t>2</a:t>
            </a:r>
            <a:endParaRPr baseline="-20833" sz="3600">
              <a:latin typeface="Times New Roman"/>
              <a:cs typeface="Times New Roman"/>
            </a:endParaRPr>
          </a:p>
          <a:p>
            <a:pPr marL="254000">
              <a:lnSpc>
                <a:spcPct val="100000"/>
              </a:lnSpc>
              <a:spcBef>
                <a:spcPts val="1085"/>
              </a:spcBef>
            </a:pPr>
            <a:r>
              <a:rPr dirty="0" sz="3600" b="1">
                <a:solidFill>
                  <a:srgbClr val="004B2B"/>
                </a:solidFill>
                <a:latin typeface="Microsoft YaHei"/>
                <a:cs typeface="Microsoft YaHei"/>
              </a:rPr>
              <a:t>又</a:t>
            </a:r>
            <a:r>
              <a:rPr dirty="0" sz="3600" spc="-170" b="1">
                <a:solidFill>
                  <a:srgbClr val="004B2B"/>
                </a:solidFill>
                <a:latin typeface="Microsoft YaHei"/>
                <a:cs typeface="Microsoft YaHei"/>
              </a:rPr>
              <a:t> </a:t>
            </a:r>
            <a:r>
              <a:rPr dirty="0" sz="3600">
                <a:solidFill>
                  <a:srgbClr val="004B2B"/>
                </a:solidFill>
                <a:latin typeface="SimSun"/>
                <a:cs typeface="SimSun"/>
              </a:rPr>
              <a:t>二叉树上分支总数</a:t>
            </a:r>
            <a:r>
              <a:rPr dirty="0" sz="3600" spc="-919">
                <a:solidFill>
                  <a:srgbClr val="004B2B"/>
                </a:solidFill>
                <a:latin typeface="SimSun"/>
                <a:cs typeface="SimSun"/>
              </a:rPr>
              <a:t> </a:t>
            </a:r>
            <a:r>
              <a:rPr dirty="0" sz="3600" b="1" i="1">
                <a:solidFill>
                  <a:srgbClr val="004B2B"/>
                </a:solidFill>
                <a:latin typeface="Times New Roman"/>
                <a:cs typeface="Times New Roman"/>
              </a:rPr>
              <a:t>b</a:t>
            </a:r>
            <a:r>
              <a:rPr dirty="0" sz="3600" spc="-5" b="1" i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3600" b="1" i="1">
                <a:solidFill>
                  <a:srgbClr val="004B2B"/>
                </a:solidFill>
                <a:latin typeface="Times New Roman"/>
                <a:cs typeface="Times New Roman"/>
              </a:rPr>
              <a:t>=</a:t>
            </a:r>
            <a:r>
              <a:rPr dirty="0" sz="3600" spc="-10" b="1" i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3600" spc="-5" b="1" i="1">
                <a:solidFill>
                  <a:srgbClr val="004B2B"/>
                </a:solidFill>
                <a:latin typeface="Times New Roman"/>
                <a:cs typeface="Times New Roman"/>
              </a:rPr>
              <a:t>n</a:t>
            </a:r>
            <a:r>
              <a:rPr dirty="0" baseline="-20833" sz="3600" spc="-7" b="1" i="1">
                <a:solidFill>
                  <a:srgbClr val="004B2B"/>
                </a:solidFill>
                <a:latin typeface="Times New Roman"/>
                <a:cs typeface="Times New Roman"/>
              </a:rPr>
              <a:t>1</a:t>
            </a:r>
            <a:r>
              <a:rPr dirty="0" sz="3600" spc="-5" b="1" i="1">
                <a:solidFill>
                  <a:srgbClr val="004B2B"/>
                </a:solidFill>
                <a:latin typeface="Times New Roman"/>
                <a:cs typeface="Times New Roman"/>
              </a:rPr>
              <a:t>+2n</a:t>
            </a:r>
            <a:r>
              <a:rPr dirty="0" baseline="-20833" sz="3600" spc="-7" b="1" i="1">
                <a:solidFill>
                  <a:srgbClr val="004B2B"/>
                </a:solidFill>
                <a:latin typeface="Times New Roman"/>
                <a:cs typeface="Times New Roman"/>
              </a:rPr>
              <a:t>2</a:t>
            </a:r>
            <a:endParaRPr baseline="-20833" sz="3600">
              <a:latin typeface="Times New Roman"/>
              <a:cs typeface="Times New Roman"/>
            </a:endParaRPr>
          </a:p>
          <a:p>
            <a:pPr marL="2769235">
              <a:lnSpc>
                <a:spcPct val="100000"/>
              </a:lnSpc>
              <a:spcBef>
                <a:spcPts val="1075"/>
              </a:spcBef>
            </a:pPr>
            <a:r>
              <a:rPr dirty="0" sz="3600">
                <a:solidFill>
                  <a:srgbClr val="004B2B"/>
                </a:solidFill>
                <a:latin typeface="SimSun"/>
                <a:cs typeface="SimSun"/>
              </a:rPr>
              <a:t>而 </a:t>
            </a:r>
            <a:r>
              <a:rPr dirty="0" sz="3600" b="1" i="1">
                <a:solidFill>
                  <a:srgbClr val="004B2B"/>
                </a:solidFill>
                <a:latin typeface="Times New Roman"/>
                <a:cs typeface="Times New Roman"/>
              </a:rPr>
              <a:t>b = </a:t>
            </a:r>
            <a:r>
              <a:rPr dirty="0" sz="3600" spc="-5" b="1" i="1">
                <a:solidFill>
                  <a:srgbClr val="004B2B"/>
                </a:solidFill>
                <a:latin typeface="Times New Roman"/>
                <a:cs typeface="Times New Roman"/>
              </a:rPr>
              <a:t>n-1 </a:t>
            </a:r>
            <a:r>
              <a:rPr dirty="0" sz="3600" b="1" i="1">
                <a:solidFill>
                  <a:srgbClr val="004B2B"/>
                </a:solidFill>
                <a:latin typeface="Times New Roman"/>
                <a:cs typeface="Times New Roman"/>
              </a:rPr>
              <a:t>= </a:t>
            </a:r>
            <a:r>
              <a:rPr dirty="0" sz="3600" spc="-5" b="1" i="1">
                <a:solidFill>
                  <a:srgbClr val="004B2B"/>
                </a:solidFill>
                <a:latin typeface="Times New Roman"/>
                <a:cs typeface="Times New Roman"/>
              </a:rPr>
              <a:t>n</a:t>
            </a:r>
            <a:r>
              <a:rPr dirty="0" baseline="-20833" sz="3600" spc="-7" b="1" i="1">
                <a:solidFill>
                  <a:srgbClr val="004B2B"/>
                </a:solidFill>
                <a:latin typeface="Times New Roman"/>
                <a:cs typeface="Times New Roman"/>
              </a:rPr>
              <a:t>0 </a:t>
            </a:r>
            <a:r>
              <a:rPr dirty="0" sz="3600" b="1" i="1">
                <a:solidFill>
                  <a:srgbClr val="004B2B"/>
                </a:solidFill>
                <a:latin typeface="Times New Roman"/>
                <a:cs typeface="Times New Roman"/>
              </a:rPr>
              <a:t>+ </a:t>
            </a:r>
            <a:r>
              <a:rPr dirty="0" sz="3600" spc="-5" b="1" i="1">
                <a:solidFill>
                  <a:srgbClr val="004B2B"/>
                </a:solidFill>
                <a:latin typeface="Times New Roman"/>
                <a:cs typeface="Times New Roman"/>
              </a:rPr>
              <a:t>n</a:t>
            </a:r>
            <a:r>
              <a:rPr dirty="0" baseline="-20833" sz="3600" spc="-7" b="1" i="1">
                <a:solidFill>
                  <a:srgbClr val="004B2B"/>
                </a:solidFill>
                <a:latin typeface="Times New Roman"/>
                <a:cs typeface="Times New Roman"/>
              </a:rPr>
              <a:t>1 </a:t>
            </a:r>
            <a:r>
              <a:rPr dirty="0" sz="3600" b="1" i="1">
                <a:solidFill>
                  <a:srgbClr val="004B2B"/>
                </a:solidFill>
                <a:latin typeface="Times New Roman"/>
                <a:cs typeface="Times New Roman"/>
              </a:rPr>
              <a:t>+ </a:t>
            </a:r>
            <a:r>
              <a:rPr dirty="0" sz="3600" spc="-5" b="1" i="1">
                <a:solidFill>
                  <a:srgbClr val="004B2B"/>
                </a:solidFill>
                <a:latin typeface="Times New Roman"/>
                <a:cs typeface="Times New Roman"/>
              </a:rPr>
              <a:t>n</a:t>
            </a:r>
            <a:r>
              <a:rPr dirty="0" baseline="-20833" sz="3600" spc="-7" b="1" i="1">
                <a:solidFill>
                  <a:srgbClr val="004B2B"/>
                </a:solidFill>
                <a:latin typeface="Times New Roman"/>
                <a:cs typeface="Times New Roman"/>
              </a:rPr>
              <a:t>2 </a:t>
            </a:r>
            <a:r>
              <a:rPr dirty="0" sz="3600" b="1" i="1">
                <a:solidFill>
                  <a:srgbClr val="004B2B"/>
                </a:solidFill>
                <a:latin typeface="Times New Roman"/>
                <a:cs typeface="Times New Roman"/>
              </a:rPr>
              <a:t>-</a:t>
            </a:r>
            <a:r>
              <a:rPr dirty="0" sz="3600" spc="-350" b="1" i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3600" b="1" i="1">
                <a:solidFill>
                  <a:srgbClr val="004B2B"/>
                </a:solidFill>
                <a:latin typeface="Times New Roman"/>
                <a:cs typeface="Times New Roman"/>
              </a:rPr>
              <a:t>1</a:t>
            </a:r>
            <a:endParaRPr sz="3600">
              <a:latin typeface="Times New Roman"/>
              <a:cs typeface="Times New Roman"/>
            </a:endParaRPr>
          </a:p>
          <a:p>
            <a:pPr marL="254000">
              <a:lnSpc>
                <a:spcPct val="100000"/>
              </a:lnSpc>
              <a:spcBef>
                <a:spcPts val="1085"/>
              </a:spcBef>
            </a:pPr>
            <a:r>
              <a:rPr dirty="0" sz="3600" spc="10" b="1">
                <a:solidFill>
                  <a:srgbClr val="004B2B"/>
                </a:solidFill>
                <a:latin typeface="Microsoft YaHei"/>
                <a:cs typeface="Microsoft YaHei"/>
              </a:rPr>
              <a:t>由此</a:t>
            </a:r>
            <a:r>
              <a:rPr dirty="0" sz="3600" b="1">
                <a:solidFill>
                  <a:srgbClr val="004B2B"/>
                </a:solidFill>
                <a:latin typeface="Microsoft YaHei"/>
                <a:cs typeface="Microsoft YaHei"/>
              </a:rPr>
              <a:t>，</a:t>
            </a:r>
            <a:r>
              <a:rPr dirty="0" sz="3600" spc="-175" b="1">
                <a:solidFill>
                  <a:srgbClr val="004B2B"/>
                </a:solidFill>
                <a:latin typeface="Microsoft YaHei"/>
                <a:cs typeface="Microsoft YaHei"/>
              </a:rPr>
              <a:t> </a:t>
            </a:r>
            <a:r>
              <a:rPr dirty="0" sz="3600" b="1" i="1">
                <a:solidFill>
                  <a:srgbClr val="004B2B"/>
                </a:solidFill>
                <a:latin typeface="Times New Roman"/>
                <a:cs typeface="Times New Roman"/>
              </a:rPr>
              <a:t>n</a:t>
            </a:r>
            <a:r>
              <a:rPr dirty="0" baseline="-20833" sz="3600" b="1" i="1">
                <a:solidFill>
                  <a:srgbClr val="004B2B"/>
                </a:solidFill>
                <a:latin typeface="Times New Roman"/>
                <a:cs typeface="Times New Roman"/>
              </a:rPr>
              <a:t>0</a:t>
            </a:r>
            <a:r>
              <a:rPr dirty="0" baseline="-20833" sz="3600" spc="442" b="1" i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3600" b="1" i="1">
                <a:solidFill>
                  <a:srgbClr val="004B2B"/>
                </a:solidFill>
                <a:latin typeface="Times New Roman"/>
                <a:cs typeface="Times New Roman"/>
              </a:rPr>
              <a:t>=</a:t>
            </a:r>
            <a:r>
              <a:rPr dirty="0" sz="3600" spc="-10" b="1" i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3600" b="1" i="1">
                <a:solidFill>
                  <a:srgbClr val="004B2B"/>
                </a:solidFill>
                <a:latin typeface="Times New Roman"/>
                <a:cs typeface="Times New Roman"/>
              </a:rPr>
              <a:t>n</a:t>
            </a:r>
            <a:r>
              <a:rPr dirty="0" baseline="-20833" sz="3600" b="1" i="1">
                <a:solidFill>
                  <a:srgbClr val="004B2B"/>
                </a:solidFill>
                <a:latin typeface="Times New Roman"/>
                <a:cs typeface="Times New Roman"/>
              </a:rPr>
              <a:t>2</a:t>
            </a:r>
            <a:r>
              <a:rPr dirty="0" baseline="-20833" sz="3600" spc="-22" b="1" i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3600" b="1" i="1">
                <a:solidFill>
                  <a:srgbClr val="004B2B"/>
                </a:solidFill>
                <a:latin typeface="Times New Roman"/>
                <a:cs typeface="Times New Roman"/>
              </a:rPr>
              <a:t>+</a:t>
            </a:r>
            <a:r>
              <a:rPr dirty="0" sz="3600" spc="-5" b="1" i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3600" b="1" i="1">
                <a:solidFill>
                  <a:srgbClr val="004B2B"/>
                </a:solidFill>
                <a:latin typeface="Times New Roman"/>
                <a:cs typeface="Times New Roman"/>
              </a:rPr>
              <a:t>1</a:t>
            </a:r>
            <a:r>
              <a:rPr dirty="0" sz="3600" spc="-10" b="1" i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solidFill>
                  <a:srgbClr val="333333"/>
                </a:solidFill>
                <a:latin typeface="SimSun"/>
                <a:cs typeface="SimSun"/>
              </a:rPr>
              <a:t>。</a:t>
            </a:r>
            <a:endParaRPr sz="2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3540" y="214630"/>
            <a:ext cx="506539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10">
                <a:solidFill>
                  <a:srgbClr val="333333"/>
                </a:solidFill>
                <a:latin typeface="Microsoft YaHei"/>
                <a:cs typeface="Microsoft YaHei"/>
              </a:rPr>
              <a:t>两</a:t>
            </a:r>
            <a:r>
              <a:rPr dirty="0" sz="4400" spc="-5">
                <a:solidFill>
                  <a:srgbClr val="333333"/>
                </a:solidFill>
                <a:latin typeface="Microsoft YaHei"/>
                <a:cs typeface="Microsoft YaHei"/>
              </a:rPr>
              <a:t>类</a:t>
            </a:r>
            <a:r>
              <a:rPr dirty="0" sz="4400" spc="10">
                <a:solidFill>
                  <a:srgbClr val="993300"/>
                </a:solidFill>
                <a:latin typeface="Microsoft YaHei"/>
                <a:cs typeface="Microsoft YaHei"/>
              </a:rPr>
              <a:t>特</a:t>
            </a:r>
            <a:r>
              <a:rPr dirty="0" sz="4400" spc="-5">
                <a:solidFill>
                  <a:srgbClr val="993300"/>
                </a:solidFill>
                <a:latin typeface="Microsoft YaHei"/>
                <a:cs typeface="Microsoft YaHei"/>
              </a:rPr>
              <a:t>殊</a:t>
            </a:r>
            <a:r>
              <a:rPr dirty="0" sz="4400" spc="5">
                <a:solidFill>
                  <a:srgbClr val="333333"/>
                </a:solidFill>
                <a:latin typeface="Microsoft YaHei"/>
                <a:cs typeface="Microsoft YaHei"/>
              </a:rPr>
              <a:t>的</a:t>
            </a:r>
            <a:r>
              <a:rPr dirty="0" sz="4400">
                <a:solidFill>
                  <a:srgbClr val="333333"/>
                </a:solidFill>
                <a:latin typeface="Microsoft YaHei"/>
                <a:cs typeface="Microsoft YaHei"/>
              </a:rPr>
              <a:t>二</a:t>
            </a:r>
            <a:r>
              <a:rPr dirty="0" sz="4400" spc="10">
                <a:solidFill>
                  <a:srgbClr val="333333"/>
                </a:solidFill>
                <a:latin typeface="Microsoft YaHei"/>
                <a:cs typeface="Microsoft YaHei"/>
              </a:rPr>
              <a:t>叉</a:t>
            </a:r>
            <a:r>
              <a:rPr dirty="0" sz="4400">
                <a:solidFill>
                  <a:srgbClr val="333333"/>
                </a:solidFill>
                <a:latin typeface="Microsoft YaHei"/>
                <a:cs typeface="Microsoft YaHei"/>
              </a:rPr>
              <a:t>树：</a:t>
            </a:r>
            <a:endParaRPr sz="44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1140" y="1141222"/>
            <a:ext cx="394462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15" b="1">
                <a:solidFill>
                  <a:srgbClr val="333399"/>
                </a:solidFill>
                <a:latin typeface="Microsoft YaHei"/>
                <a:cs typeface="Microsoft YaHei"/>
              </a:rPr>
              <a:t>满</a:t>
            </a:r>
            <a:r>
              <a:rPr dirty="0" sz="4000" b="1">
                <a:solidFill>
                  <a:srgbClr val="333399"/>
                </a:solidFill>
                <a:latin typeface="Microsoft YaHei"/>
                <a:cs typeface="Microsoft YaHei"/>
              </a:rPr>
              <a:t>二叉</a:t>
            </a:r>
            <a:r>
              <a:rPr dirty="0" sz="4000" spc="30" b="1">
                <a:solidFill>
                  <a:srgbClr val="333399"/>
                </a:solidFill>
                <a:latin typeface="Microsoft YaHei"/>
                <a:cs typeface="Microsoft YaHei"/>
              </a:rPr>
              <a:t>树</a:t>
            </a:r>
            <a:r>
              <a:rPr dirty="0" sz="4000" spc="5">
                <a:solidFill>
                  <a:srgbClr val="333399"/>
                </a:solidFill>
                <a:latin typeface="SimSun"/>
                <a:cs typeface="SimSun"/>
              </a:rPr>
              <a:t>：</a:t>
            </a:r>
            <a:r>
              <a:rPr dirty="0" sz="3600" spc="-15">
                <a:solidFill>
                  <a:srgbClr val="990000"/>
                </a:solidFill>
                <a:latin typeface="SimSun"/>
                <a:cs typeface="SimSun"/>
              </a:rPr>
              <a:t>指</a:t>
            </a:r>
            <a:r>
              <a:rPr dirty="0" sz="3600">
                <a:solidFill>
                  <a:srgbClr val="990000"/>
                </a:solidFill>
                <a:latin typeface="SimSun"/>
                <a:cs typeface="SimSun"/>
              </a:rPr>
              <a:t>的是</a:t>
            </a:r>
            <a:endParaRPr sz="36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5740" y="1758506"/>
            <a:ext cx="4268470" cy="13430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30480">
              <a:lnSpc>
                <a:spcPct val="120000"/>
              </a:lnSpc>
              <a:spcBef>
                <a:spcPts val="100"/>
              </a:spcBef>
            </a:pPr>
            <a:r>
              <a:rPr dirty="0" sz="3600" spc="-5">
                <a:solidFill>
                  <a:srgbClr val="990000"/>
                </a:solidFill>
                <a:latin typeface="SimSun"/>
                <a:cs typeface="SimSun"/>
              </a:rPr>
              <a:t>深度为</a:t>
            </a:r>
            <a:r>
              <a:rPr dirty="0" sz="3600" spc="-5" b="1" i="1">
                <a:solidFill>
                  <a:srgbClr val="333399"/>
                </a:solidFill>
                <a:latin typeface="Times New Roman"/>
                <a:cs typeface="Times New Roman"/>
              </a:rPr>
              <a:t>k</a:t>
            </a:r>
            <a:r>
              <a:rPr dirty="0" sz="3600" spc="-5">
                <a:solidFill>
                  <a:srgbClr val="990000"/>
                </a:solidFill>
                <a:latin typeface="SimSun"/>
                <a:cs typeface="SimSun"/>
              </a:rPr>
              <a:t>且含</a:t>
            </a:r>
            <a:r>
              <a:rPr dirty="0" sz="3600">
                <a:solidFill>
                  <a:srgbClr val="990000"/>
                </a:solidFill>
                <a:latin typeface="SimSun"/>
                <a:cs typeface="SimSun"/>
              </a:rPr>
              <a:t>有</a:t>
            </a:r>
            <a:r>
              <a:rPr dirty="0" sz="3600" spc="-5" b="1" i="1">
                <a:solidFill>
                  <a:srgbClr val="333399"/>
                </a:solidFill>
                <a:latin typeface="Times New Roman"/>
                <a:cs typeface="Times New Roman"/>
              </a:rPr>
              <a:t>2</a:t>
            </a:r>
            <a:r>
              <a:rPr dirty="0" baseline="25462" sz="3600" spc="-7" b="1" i="1">
                <a:solidFill>
                  <a:srgbClr val="333399"/>
                </a:solidFill>
                <a:latin typeface="Times New Roman"/>
                <a:cs typeface="Times New Roman"/>
              </a:rPr>
              <a:t>k</a:t>
            </a:r>
            <a:r>
              <a:rPr dirty="0" sz="3600" b="1" i="1">
                <a:solidFill>
                  <a:srgbClr val="333399"/>
                </a:solidFill>
                <a:latin typeface="Times New Roman"/>
                <a:cs typeface="Times New Roman"/>
              </a:rPr>
              <a:t>-</a:t>
            </a:r>
            <a:r>
              <a:rPr dirty="0" sz="3600" spc="-5" b="1" i="1">
                <a:solidFill>
                  <a:srgbClr val="333399"/>
                </a:solidFill>
                <a:latin typeface="Times New Roman"/>
                <a:cs typeface="Times New Roman"/>
              </a:rPr>
              <a:t>1</a:t>
            </a:r>
            <a:r>
              <a:rPr dirty="0" sz="3600">
                <a:solidFill>
                  <a:srgbClr val="990000"/>
                </a:solidFill>
                <a:latin typeface="SimSun"/>
                <a:cs typeface="SimSun"/>
              </a:rPr>
              <a:t>个 </a:t>
            </a:r>
            <a:r>
              <a:rPr dirty="0" sz="3600">
                <a:solidFill>
                  <a:srgbClr val="990000"/>
                </a:solidFill>
                <a:latin typeface="SimSun"/>
                <a:cs typeface="SimSun"/>
              </a:rPr>
              <a:t>结点的二叉树。</a:t>
            </a:r>
            <a:endParaRPr sz="36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1140" y="3408893"/>
            <a:ext cx="3717290" cy="3124200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55"/>
              </a:spcBef>
            </a:pPr>
            <a:r>
              <a:rPr dirty="0" sz="4000" spc="10" b="1">
                <a:solidFill>
                  <a:srgbClr val="333399"/>
                </a:solidFill>
                <a:latin typeface="Microsoft YaHei"/>
                <a:cs typeface="Microsoft YaHei"/>
              </a:rPr>
              <a:t>完</a:t>
            </a:r>
            <a:r>
              <a:rPr dirty="0" sz="4000" spc="-5" b="1">
                <a:solidFill>
                  <a:srgbClr val="333399"/>
                </a:solidFill>
                <a:latin typeface="Microsoft YaHei"/>
                <a:cs typeface="Microsoft YaHei"/>
              </a:rPr>
              <a:t>全</a:t>
            </a:r>
            <a:r>
              <a:rPr dirty="0" sz="4000" spc="10" b="1">
                <a:solidFill>
                  <a:srgbClr val="333399"/>
                </a:solidFill>
                <a:latin typeface="Microsoft YaHei"/>
                <a:cs typeface="Microsoft YaHei"/>
              </a:rPr>
              <a:t>二叉</a:t>
            </a:r>
            <a:r>
              <a:rPr dirty="0" sz="4000" spc="20" b="1">
                <a:solidFill>
                  <a:srgbClr val="333399"/>
                </a:solidFill>
                <a:latin typeface="Microsoft YaHei"/>
                <a:cs typeface="Microsoft YaHei"/>
              </a:rPr>
              <a:t>树</a:t>
            </a:r>
            <a:r>
              <a:rPr dirty="0" sz="4000" spc="-5">
                <a:solidFill>
                  <a:srgbClr val="333333"/>
                </a:solidFill>
                <a:latin typeface="SimSun"/>
                <a:cs typeface="SimSun"/>
              </a:rPr>
              <a:t>：</a:t>
            </a:r>
            <a:r>
              <a:rPr dirty="0" sz="3600">
                <a:solidFill>
                  <a:srgbClr val="990000"/>
                </a:solidFill>
                <a:latin typeface="SimSun"/>
                <a:cs typeface="SimSun"/>
              </a:rPr>
              <a:t>树 中所含的</a:t>
            </a:r>
            <a:r>
              <a:rPr dirty="0" sz="3600" spc="-950">
                <a:solidFill>
                  <a:srgbClr val="990000"/>
                </a:solidFill>
                <a:latin typeface="SimSun"/>
                <a:cs typeface="SimSun"/>
              </a:rPr>
              <a:t> </a:t>
            </a:r>
            <a:r>
              <a:rPr dirty="0" sz="3600" spc="-5" b="1" i="1">
                <a:solidFill>
                  <a:srgbClr val="333399"/>
                </a:solidFill>
                <a:latin typeface="Times New Roman"/>
                <a:cs typeface="Times New Roman"/>
              </a:rPr>
              <a:t>n</a:t>
            </a:r>
            <a:r>
              <a:rPr dirty="0" sz="3600" spc="-45" b="1" i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990000"/>
                </a:solidFill>
                <a:latin typeface="SimSun"/>
                <a:cs typeface="SimSun"/>
              </a:rPr>
              <a:t>个结点 和满二叉树</a:t>
            </a:r>
            <a:r>
              <a:rPr dirty="0" sz="3600" spc="5">
                <a:solidFill>
                  <a:srgbClr val="990000"/>
                </a:solidFill>
                <a:latin typeface="SimSun"/>
                <a:cs typeface="SimSun"/>
              </a:rPr>
              <a:t>中</a:t>
            </a:r>
            <a:r>
              <a:rPr dirty="0" sz="3600" spc="10" b="1">
                <a:solidFill>
                  <a:srgbClr val="333399"/>
                </a:solidFill>
                <a:latin typeface="Microsoft YaHei"/>
                <a:cs typeface="Microsoft YaHei"/>
              </a:rPr>
              <a:t>编号 </a:t>
            </a:r>
            <a:r>
              <a:rPr dirty="0" sz="3600" b="1">
                <a:solidFill>
                  <a:srgbClr val="333399"/>
                </a:solidFill>
                <a:latin typeface="Microsoft YaHei"/>
                <a:cs typeface="Microsoft YaHei"/>
              </a:rPr>
              <a:t>为</a:t>
            </a:r>
            <a:r>
              <a:rPr dirty="0" sz="3600" spc="-190" b="1">
                <a:solidFill>
                  <a:srgbClr val="333399"/>
                </a:solidFill>
                <a:latin typeface="Microsoft YaHei"/>
                <a:cs typeface="Microsoft YaHei"/>
              </a:rPr>
              <a:t> </a:t>
            </a:r>
            <a:r>
              <a:rPr dirty="0" sz="3600" b="1" i="1">
                <a:solidFill>
                  <a:srgbClr val="333399"/>
                </a:solidFill>
                <a:latin typeface="Times New Roman"/>
                <a:cs typeface="Times New Roman"/>
              </a:rPr>
              <a:t>1</a:t>
            </a:r>
            <a:r>
              <a:rPr dirty="0" sz="3600" spc="-25" b="1" i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3600" b="1">
                <a:solidFill>
                  <a:srgbClr val="333399"/>
                </a:solidFill>
                <a:latin typeface="Microsoft YaHei"/>
                <a:cs typeface="Microsoft YaHei"/>
              </a:rPr>
              <a:t>至</a:t>
            </a:r>
            <a:r>
              <a:rPr dirty="0" sz="3600" spc="-190" b="1">
                <a:solidFill>
                  <a:srgbClr val="333399"/>
                </a:solidFill>
                <a:latin typeface="Microsoft YaHei"/>
                <a:cs typeface="Microsoft YaHei"/>
              </a:rPr>
              <a:t> </a:t>
            </a:r>
            <a:r>
              <a:rPr dirty="0" sz="3600" spc="-5" b="1" i="1">
                <a:solidFill>
                  <a:srgbClr val="333399"/>
                </a:solidFill>
                <a:latin typeface="Times New Roman"/>
                <a:cs typeface="Times New Roman"/>
              </a:rPr>
              <a:t>n</a:t>
            </a:r>
            <a:r>
              <a:rPr dirty="0" sz="3600" spc="-20" b="1" i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3600" spc="10" b="1">
                <a:solidFill>
                  <a:srgbClr val="333399"/>
                </a:solidFill>
                <a:latin typeface="Microsoft YaHei"/>
                <a:cs typeface="Microsoft YaHei"/>
              </a:rPr>
              <a:t>的结</a:t>
            </a:r>
            <a:r>
              <a:rPr dirty="0" sz="3600" spc="15" b="1">
                <a:solidFill>
                  <a:srgbClr val="333399"/>
                </a:solidFill>
                <a:latin typeface="Microsoft YaHei"/>
                <a:cs typeface="Microsoft YaHei"/>
              </a:rPr>
              <a:t>点</a:t>
            </a:r>
            <a:r>
              <a:rPr dirty="0" sz="3600">
                <a:solidFill>
                  <a:srgbClr val="990000"/>
                </a:solidFill>
                <a:latin typeface="SimSun"/>
                <a:cs typeface="SimSun"/>
              </a:rPr>
              <a:t>一 一对应。</a:t>
            </a:r>
            <a:endParaRPr sz="36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68261" y="301193"/>
            <a:ext cx="22923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990000"/>
                </a:solidFill>
                <a:latin typeface="Times New Roman"/>
                <a:cs typeface="Times New Roman"/>
              </a:rPr>
              <a:t>1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49061" y="1063497"/>
            <a:ext cx="229235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990000"/>
                </a:solidFill>
                <a:latin typeface="Times New Roman"/>
                <a:cs typeface="Times New Roman"/>
              </a:rPr>
              <a:t>2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87716" y="1063497"/>
            <a:ext cx="229235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990000"/>
                </a:solidFill>
                <a:latin typeface="Times New Roman"/>
                <a:cs typeface="Times New Roman"/>
              </a:rPr>
              <a:t>3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39080" y="1825574"/>
            <a:ext cx="22923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990000"/>
                </a:solidFill>
                <a:latin typeface="Times New Roman"/>
                <a:cs typeface="Times New Roman"/>
              </a:rPr>
              <a:t>4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413250" y="374650"/>
            <a:ext cx="4737100" cy="2679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534280" y="1551719"/>
            <a:ext cx="4600575" cy="1550035"/>
          </a:xfrm>
          <a:prstGeom prst="rect">
            <a:avLst/>
          </a:prstGeom>
        </p:spPr>
        <p:txBody>
          <a:bodyPr wrap="square" lIns="0" tIns="287020" rIns="0" bIns="0" rtlCol="0" vert="horz">
            <a:spAutoFit/>
          </a:bodyPr>
          <a:lstStyle/>
          <a:p>
            <a:pPr marL="1536700">
              <a:lnSpc>
                <a:spcPct val="100000"/>
              </a:lnSpc>
              <a:spcBef>
                <a:spcPts val="2260"/>
              </a:spcBef>
              <a:tabLst>
                <a:tab pos="2755900" algn="l"/>
                <a:tab pos="3975100" algn="l"/>
              </a:tabLst>
            </a:pPr>
            <a:r>
              <a:rPr dirty="0" sz="3200" b="1">
                <a:solidFill>
                  <a:srgbClr val="990000"/>
                </a:solidFill>
                <a:latin typeface="Times New Roman"/>
                <a:cs typeface="Times New Roman"/>
              </a:rPr>
              <a:t>5	6	7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  <a:tabLst>
                <a:tab pos="622300" algn="l"/>
                <a:tab pos="1129665" algn="l"/>
                <a:tab pos="1751330" algn="l"/>
                <a:tab pos="2348865" algn="l"/>
                <a:tab pos="2959100" algn="l"/>
                <a:tab pos="3568700" algn="l"/>
                <a:tab pos="4178300" algn="l"/>
              </a:tabLst>
            </a:pPr>
            <a:r>
              <a:rPr dirty="0" sz="3200" b="1">
                <a:solidFill>
                  <a:srgbClr val="990000"/>
                </a:solidFill>
                <a:latin typeface="Times New Roman"/>
                <a:cs typeface="Times New Roman"/>
              </a:rPr>
              <a:t>8</a:t>
            </a:r>
            <a:r>
              <a:rPr dirty="0" sz="3200" b="1">
                <a:solidFill>
                  <a:srgbClr val="990000"/>
                </a:solidFill>
                <a:latin typeface="Times New Roman"/>
                <a:cs typeface="Times New Roman"/>
              </a:rPr>
              <a:t>	</a:t>
            </a:r>
            <a:r>
              <a:rPr dirty="0" sz="3200" b="1">
                <a:solidFill>
                  <a:srgbClr val="990000"/>
                </a:solidFill>
                <a:latin typeface="Times New Roman"/>
                <a:cs typeface="Times New Roman"/>
              </a:rPr>
              <a:t>9</a:t>
            </a:r>
            <a:r>
              <a:rPr dirty="0" sz="3200" b="1">
                <a:solidFill>
                  <a:srgbClr val="990000"/>
                </a:solidFill>
                <a:latin typeface="Times New Roman"/>
                <a:cs typeface="Times New Roman"/>
              </a:rPr>
              <a:t>	</a:t>
            </a:r>
            <a:r>
              <a:rPr dirty="0" sz="3200" spc="5" b="1">
                <a:solidFill>
                  <a:srgbClr val="990000"/>
                </a:solidFill>
                <a:latin typeface="Times New Roman"/>
                <a:cs typeface="Times New Roman"/>
              </a:rPr>
              <a:t>1</a:t>
            </a:r>
            <a:r>
              <a:rPr dirty="0" sz="3200" b="1">
                <a:solidFill>
                  <a:srgbClr val="990000"/>
                </a:solidFill>
                <a:latin typeface="Times New Roman"/>
                <a:cs typeface="Times New Roman"/>
              </a:rPr>
              <a:t>0</a:t>
            </a:r>
            <a:r>
              <a:rPr dirty="0" sz="3200" b="1">
                <a:solidFill>
                  <a:srgbClr val="990000"/>
                </a:solidFill>
                <a:latin typeface="Times New Roman"/>
                <a:cs typeface="Times New Roman"/>
              </a:rPr>
              <a:t>	</a:t>
            </a:r>
            <a:r>
              <a:rPr dirty="0" sz="3200" spc="-175" b="1">
                <a:solidFill>
                  <a:srgbClr val="990000"/>
                </a:solidFill>
                <a:latin typeface="Times New Roman"/>
                <a:cs typeface="Times New Roman"/>
              </a:rPr>
              <a:t>1</a:t>
            </a:r>
            <a:r>
              <a:rPr dirty="0" sz="3200" b="1">
                <a:solidFill>
                  <a:srgbClr val="990000"/>
                </a:solidFill>
                <a:latin typeface="Times New Roman"/>
                <a:cs typeface="Times New Roman"/>
              </a:rPr>
              <a:t>1</a:t>
            </a:r>
            <a:r>
              <a:rPr dirty="0" sz="3200" b="1">
                <a:solidFill>
                  <a:srgbClr val="990000"/>
                </a:solidFill>
                <a:latin typeface="Times New Roman"/>
                <a:cs typeface="Times New Roman"/>
              </a:rPr>
              <a:t>	</a:t>
            </a:r>
            <a:r>
              <a:rPr dirty="0" sz="3200" spc="5" b="1">
                <a:solidFill>
                  <a:srgbClr val="990000"/>
                </a:solidFill>
                <a:latin typeface="Times New Roman"/>
                <a:cs typeface="Times New Roman"/>
              </a:rPr>
              <a:t>1</a:t>
            </a:r>
            <a:r>
              <a:rPr dirty="0" sz="3200" b="1">
                <a:solidFill>
                  <a:srgbClr val="990000"/>
                </a:solidFill>
                <a:latin typeface="Times New Roman"/>
                <a:cs typeface="Times New Roman"/>
              </a:rPr>
              <a:t>2</a:t>
            </a:r>
            <a:r>
              <a:rPr dirty="0" sz="3200" b="1">
                <a:solidFill>
                  <a:srgbClr val="990000"/>
                </a:solidFill>
                <a:latin typeface="Times New Roman"/>
                <a:cs typeface="Times New Roman"/>
              </a:rPr>
              <a:t>	</a:t>
            </a:r>
            <a:r>
              <a:rPr dirty="0" sz="3200" spc="5" b="1">
                <a:solidFill>
                  <a:srgbClr val="990000"/>
                </a:solidFill>
                <a:latin typeface="Times New Roman"/>
                <a:cs typeface="Times New Roman"/>
              </a:rPr>
              <a:t>1</a:t>
            </a:r>
            <a:r>
              <a:rPr dirty="0" sz="3200" b="1">
                <a:solidFill>
                  <a:srgbClr val="990000"/>
                </a:solidFill>
                <a:latin typeface="Times New Roman"/>
                <a:cs typeface="Times New Roman"/>
              </a:rPr>
              <a:t>3</a:t>
            </a:r>
            <a:r>
              <a:rPr dirty="0" sz="3200" b="1">
                <a:solidFill>
                  <a:srgbClr val="990000"/>
                </a:solidFill>
                <a:latin typeface="Times New Roman"/>
                <a:cs typeface="Times New Roman"/>
              </a:rPr>
              <a:t>	</a:t>
            </a:r>
            <a:r>
              <a:rPr dirty="0" sz="3200" spc="5" b="1">
                <a:solidFill>
                  <a:srgbClr val="990000"/>
                </a:solidFill>
                <a:latin typeface="Times New Roman"/>
                <a:cs typeface="Times New Roman"/>
              </a:rPr>
              <a:t>1</a:t>
            </a:r>
            <a:r>
              <a:rPr dirty="0" sz="3200" b="1">
                <a:solidFill>
                  <a:srgbClr val="990000"/>
                </a:solidFill>
                <a:latin typeface="Times New Roman"/>
                <a:cs typeface="Times New Roman"/>
              </a:rPr>
              <a:t>4</a:t>
            </a:r>
            <a:r>
              <a:rPr dirty="0" sz="3200" b="1">
                <a:solidFill>
                  <a:srgbClr val="990000"/>
                </a:solidFill>
                <a:latin typeface="Times New Roman"/>
                <a:cs typeface="Times New Roman"/>
              </a:rPr>
              <a:t>	</a:t>
            </a:r>
            <a:r>
              <a:rPr dirty="0" sz="3200" spc="5" b="1">
                <a:solidFill>
                  <a:srgbClr val="990000"/>
                </a:solidFill>
                <a:latin typeface="Times New Roman"/>
                <a:cs typeface="Times New Roman"/>
              </a:rPr>
              <a:t>15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477000" y="36576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228600" y="0"/>
                </a:moveTo>
                <a:lnTo>
                  <a:pt x="176188" y="5034"/>
                </a:lnTo>
                <a:lnTo>
                  <a:pt x="128073" y="19372"/>
                </a:lnTo>
                <a:lnTo>
                  <a:pt x="85628" y="41867"/>
                </a:lnTo>
                <a:lnTo>
                  <a:pt x="50225" y="71374"/>
                </a:lnTo>
                <a:lnTo>
                  <a:pt x="23237" y="106746"/>
                </a:lnTo>
                <a:lnTo>
                  <a:pt x="6038" y="146837"/>
                </a:lnTo>
                <a:lnTo>
                  <a:pt x="0" y="190500"/>
                </a:lnTo>
                <a:lnTo>
                  <a:pt x="6038" y="234162"/>
                </a:lnTo>
                <a:lnTo>
                  <a:pt x="23237" y="274253"/>
                </a:lnTo>
                <a:lnTo>
                  <a:pt x="50225" y="309625"/>
                </a:lnTo>
                <a:lnTo>
                  <a:pt x="85628" y="339132"/>
                </a:lnTo>
                <a:lnTo>
                  <a:pt x="128073" y="361627"/>
                </a:lnTo>
                <a:lnTo>
                  <a:pt x="176188" y="375965"/>
                </a:lnTo>
                <a:lnTo>
                  <a:pt x="228600" y="381000"/>
                </a:lnTo>
                <a:lnTo>
                  <a:pt x="281011" y="375965"/>
                </a:lnTo>
                <a:lnTo>
                  <a:pt x="329126" y="361627"/>
                </a:lnTo>
                <a:lnTo>
                  <a:pt x="371571" y="339132"/>
                </a:lnTo>
                <a:lnTo>
                  <a:pt x="406974" y="309625"/>
                </a:lnTo>
                <a:lnTo>
                  <a:pt x="433962" y="274253"/>
                </a:lnTo>
                <a:lnTo>
                  <a:pt x="451161" y="234162"/>
                </a:lnTo>
                <a:lnTo>
                  <a:pt x="457200" y="190500"/>
                </a:lnTo>
                <a:lnTo>
                  <a:pt x="451161" y="146837"/>
                </a:lnTo>
                <a:lnTo>
                  <a:pt x="433962" y="106746"/>
                </a:lnTo>
                <a:lnTo>
                  <a:pt x="406974" y="71374"/>
                </a:lnTo>
                <a:lnTo>
                  <a:pt x="371571" y="41867"/>
                </a:lnTo>
                <a:lnTo>
                  <a:pt x="329126" y="19372"/>
                </a:lnTo>
                <a:lnTo>
                  <a:pt x="281011" y="5034"/>
                </a:lnTo>
                <a:lnTo>
                  <a:pt x="228600" y="0"/>
                </a:lnTo>
                <a:close/>
              </a:path>
            </a:pathLst>
          </a:custGeom>
          <a:solidFill>
            <a:srgbClr val="FBFD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477000" y="36576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190500"/>
                </a:moveTo>
                <a:lnTo>
                  <a:pt x="6038" y="146837"/>
                </a:lnTo>
                <a:lnTo>
                  <a:pt x="23237" y="106746"/>
                </a:lnTo>
                <a:lnTo>
                  <a:pt x="50225" y="71374"/>
                </a:lnTo>
                <a:lnTo>
                  <a:pt x="85628" y="41867"/>
                </a:lnTo>
                <a:lnTo>
                  <a:pt x="128073" y="19372"/>
                </a:lnTo>
                <a:lnTo>
                  <a:pt x="176188" y="5034"/>
                </a:lnTo>
                <a:lnTo>
                  <a:pt x="228600" y="0"/>
                </a:lnTo>
                <a:lnTo>
                  <a:pt x="281011" y="5034"/>
                </a:lnTo>
                <a:lnTo>
                  <a:pt x="329126" y="19372"/>
                </a:lnTo>
                <a:lnTo>
                  <a:pt x="371571" y="41867"/>
                </a:lnTo>
                <a:lnTo>
                  <a:pt x="406974" y="71374"/>
                </a:lnTo>
                <a:lnTo>
                  <a:pt x="433962" y="106746"/>
                </a:lnTo>
                <a:lnTo>
                  <a:pt x="451161" y="146837"/>
                </a:lnTo>
                <a:lnTo>
                  <a:pt x="457200" y="190500"/>
                </a:lnTo>
                <a:lnTo>
                  <a:pt x="451161" y="234162"/>
                </a:lnTo>
                <a:lnTo>
                  <a:pt x="433962" y="274253"/>
                </a:lnTo>
                <a:lnTo>
                  <a:pt x="406974" y="309625"/>
                </a:lnTo>
                <a:lnTo>
                  <a:pt x="371571" y="339132"/>
                </a:lnTo>
                <a:lnTo>
                  <a:pt x="329126" y="361627"/>
                </a:lnTo>
                <a:lnTo>
                  <a:pt x="281011" y="375965"/>
                </a:lnTo>
                <a:lnTo>
                  <a:pt x="228600" y="381000"/>
                </a:lnTo>
                <a:lnTo>
                  <a:pt x="176188" y="375965"/>
                </a:lnTo>
                <a:lnTo>
                  <a:pt x="128073" y="361627"/>
                </a:lnTo>
                <a:lnTo>
                  <a:pt x="85628" y="339132"/>
                </a:lnTo>
                <a:lnTo>
                  <a:pt x="50225" y="309625"/>
                </a:lnTo>
                <a:lnTo>
                  <a:pt x="23237" y="274253"/>
                </a:lnTo>
                <a:lnTo>
                  <a:pt x="6038" y="234162"/>
                </a:lnTo>
                <a:lnTo>
                  <a:pt x="0" y="1905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592061" y="3578733"/>
            <a:ext cx="229235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990000"/>
                </a:solidFill>
                <a:latin typeface="Times New Roman"/>
                <a:cs typeface="Times New Roman"/>
              </a:rPr>
              <a:t>a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257800" y="44196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228600" y="0"/>
                </a:moveTo>
                <a:lnTo>
                  <a:pt x="176188" y="5034"/>
                </a:lnTo>
                <a:lnTo>
                  <a:pt x="128073" y="19372"/>
                </a:lnTo>
                <a:lnTo>
                  <a:pt x="85628" y="41867"/>
                </a:lnTo>
                <a:lnTo>
                  <a:pt x="50225" y="71374"/>
                </a:lnTo>
                <a:lnTo>
                  <a:pt x="23237" y="106746"/>
                </a:lnTo>
                <a:lnTo>
                  <a:pt x="6038" y="146837"/>
                </a:lnTo>
                <a:lnTo>
                  <a:pt x="0" y="190500"/>
                </a:lnTo>
                <a:lnTo>
                  <a:pt x="6038" y="234162"/>
                </a:lnTo>
                <a:lnTo>
                  <a:pt x="23237" y="274253"/>
                </a:lnTo>
                <a:lnTo>
                  <a:pt x="50225" y="309625"/>
                </a:lnTo>
                <a:lnTo>
                  <a:pt x="85628" y="339132"/>
                </a:lnTo>
                <a:lnTo>
                  <a:pt x="128073" y="361627"/>
                </a:lnTo>
                <a:lnTo>
                  <a:pt x="176188" y="375965"/>
                </a:lnTo>
                <a:lnTo>
                  <a:pt x="228600" y="381000"/>
                </a:lnTo>
                <a:lnTo>
                  <a:pt x="281011" y="375965"/>
                </a:lnTo>
                <a:lnTo>
                  <a:pt x="329126" y="361627"/>
                </a:lnTo>
                <a:lnTo>
                  <a:pt x="371571" y="339132"/>
                </a:lnTo>
                <a:lnTo>
                  <a:pt x="406974" y="309625"/>
                </a:lnTo>
                <a:lnTo>
                  <a:pt x="433962" y="274253"/>
                </a:lnTo>
                <a:lnTo>
                  <a:pt x="451161" y="234162"/>
                </a:lnTo>
                <a:lnTo>
                  <a:pt x="457200" y="190500"/>
                </a:lnTo>
                <a:lnTo>
                  <a:pt x="451161" y="146837"/>
                </a:lnTo>
                <a:lnTo>
                  <a:pt x="433962" y="106746"/>
                </a:lnTo>
                <a:lnTo>
                  <a:pt x="406974" y="71374"/>
                </a:lnTo>
                <a:lnTo>
                  <a:pt x="371571" y="41867"/>
                </a:lnTo>
                <a:lnTo>
                  <a:pt x="329126" y="19372"/>
                </a:lnTo>
                <a:lnTo>
                  <a:pt x="281011" y="5034"/>
                </a:lnTo>
                <a:lnTo>
                  <a:pt x="228600" y="0"/>
                </a:lnTo>
                <a:close/>
              </a:path>
            </a:pathLst>
          </a:custGeom>
          <a:solidFill>
            <a:srgbClr val="FBFD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257800" y="44196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190500"/>
                </a:moveTo>
                <a:lnTo>
                  <a:pt x="6038" y="146837"/>
                </a:lnTo>
                <a:lnTo>
                  <a:pt x="23237" y="106746"/>
                </a:lnTo>
                <a:lnTo>
                  <a:pt x="50225" y="71374"/>
                </a:lnTo>
                <a:lnTo>
                  <a:pt x="85628" y="41867"/>
                </a:lnTo>
                <a:lnTo>
                  <a:pt x="128073" y="19372"/>
                </a:lnTo>
                <a:lnTo>
                  <a:pt x="176188" y="5034"/>
                </a:lnTo>
                <a:lnTo>
                  <a:pt x="228600" y="0"/>
                </a:lnTo>
                <a:lnTo>
                  <a:pt x="281011" y="5034"/>
                </a:lnTo>
                <a:lnTo>
                  <a:pt x="329126" y="19372"/>
                </a:lnTo>
                <a:lnTo>
                  <a:pt x="371571" y="41867"/>
                </a:lnTo>
                <a:lnTo>
                  <a:pt x="406974" y="71374"/>
                </a:lnTo>
                <a:lnTo>
                  <a:pt x="433962" y="106746"/>
                </a:lnTo>
                <a:lnTo>
                  <a:pt x="451161" y="146837"/>
                </a:lnTo>
                <a:lnTo>
                  <a:pt x="457200" y="190500"/>
                </a:lnTo>
                <a:lnTo>
                  <a:pt x="451161" y="234162"/>
                </a:lnTo>
                <a:lnTo>
                  <a:pt x="433962" y="274253"/>
                </a:lnTo>
                <a:lnTo>
                  <a:pt x="406974" y="309625"/>
                </a:lnTo>
                <a:lnTo>
                  <a:pt x="371571" y="339132"/>
                </a:lnTo>
                <a:lnTo>
                  <a:pt x="329126" y="361627"/>
                </a:lnTo>
                <a:lnTo>
                  <a:pt x="281011" y="375965"/>
                </a:lnTo>
                <a:lnTo>
                  <a:pt x="228600" y="381000"/>
                </a:lnTo>
                <a:lnTo>
                  <a:pt x="176188" y="375965"/>
                </a:lnTo>
                <a:lnTo>
                  <a:pt x="128073" y="361627"/>
                </a:lnTo>
                <a:lnTo>
                  <a:pt x="85628" y="339132"/>
                </a:lnTo>
                <a:lnTo>
                  <a:pt x="50225" y="309625"/>
                </a:lnTo>
                <a:lnTo>
                  <a:pt x="23237" y="274253"/>
                </a:lnTo>
                <a:lnTo>
                  <a:pt x="6038" y="234162"/>
                </a:lnTo>
                <a:lnTo>
                  <a:pt x="0" y="1905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5362194" y="4340809"/>
            <a:ext cx="25209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990000"/>
                </a:solidFill>
                <a:latin typeface="Times New Roman"/>
                <a:cs typeface="Times New Roman"/>
              </a:rPr>
              <a:t>b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696200" y="44196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228600" y="0"/>
                </a:moveTo>
                <a:lnTo>
                  <a:pt x="176188" y="5034"/>
                </a:lnTo>
                <a:lnTo>
                  <a:pt x="128073" y="19372"/>
                </a:lnTo>
                <a:lnTo>
                  <a:pt x="85628" y="41867"/>
                </a:lnTo>
                <a:lnTo>
                  <a:pt x="50225" y="71374"/>
                </a:lnTo>
                <a:lnTo>
                  <a:pt x="23237" y="106746"/>
                </a:lnTo>
                <a:lnTo>
                  <a:pt x="6038" y="146837"/>
                </a:lnTo>
                <a:lnTo>
                  <a:pt x="0" y="190500"/>
                </a:lnTo>
                <a:lnTo>
                  <a:pt x="6038" y="234162"/>
                </a:lnTo>
                <a:lnTo>
                  <a:pt x="23237" y="274253"/>
                </a:lnTo>
                <a:lnTo>
                  <a:pt x="50225" y="309625"/>
                </a:lnTo>
                <a:lnTo>
                  <a:pt x="85628" y="339132"/>
                </a:lnTo>
                <a:lnTo>
                  <a:pt x="128073" y="361627"/>
                </a:lnTo>
                <a:lnTo>
                  <a:pt x="176188" y="375965"/>
                </a:lnTo>
                <a:lnTo>
                  <a:pt x="228600" y="381000"/>
                </a:lnTo>
                <a:lnTo>
                  <a:pt x="281011" y="375965"/>
                </a:lnTo>
                <a:lnTo>
                  <a:pt x="329126" y="361627"/>
                </a:lnTo>
                <a:lnTo>
                  <a:pt x="371571" y="339132"/>
                </a:lnTo>
                <a:lnTo>
                  <a:pt x="406974" y="309625"/>
                </a:lnTo>
                <a:lnTo>
                  <a:pt x="433962" y="274253"/>
                </a:lnTo>
                <a:lnTo>
                  <a:pt x="451161" y="234162"/>
                </a:lnTo>
                <a:lnTo>
                  <a:pt x="457200" y="190500"/>
                </a:lnTo>
                <a:lnTo>
                  <a:pt x="451161" y="146837"/>
                </a:lnTo>
                <a:lnTo>
                  <a:pt x="433962" y="106746"/>
                </a:lnTo>
                <a:lnTo>
                  <a:pt x="406974" y="71374"/>
                </a:lnTo>
                <a:lnTo>
                  <a:pt x="371571" y="41867"/>
                </a:lnTo>
                <a:lnTo>
                  <a:pt x="329126" y="19372"/>
                </a:lnTo>
                <a:lnTo>
                  <a:pt x="281011" y="5034"/>
                </a:lnTo>
                <a:lnTo>
                  <a:pt x="228600" y="0"/>
                </a:lnTo>
                <a:close/>
              </a:path>
            </a:pathLst>
          </a:custGeom>
          <a:solidFill>
            <a:srgbClr val="FBFD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696200" y="44196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190500"/>
                </a:moveTo>
                <a:lnTo>
                  <a:pt x="6038" y="146837"/>
                </a:lnTo>
                <a:lnTo>
                  <a:pt x="23237" y="106746"/>
                </a:lnTo>
                <a:lnTo>
                  <a:pt x="50225" y="71374"/>
                </a:lnTo>
                <a:lnTo>
                  <a:pt x="85628" y="41867"/>
                </a:lnTo>
                <a:lnTo>
                  <a:pt x="128073" y="19372"/>
                </a:lnTo>
                <a:lnTo>
                  <a:pt x="176188" y="5034"/>
                </a:lnTo>
                <a:lnTo>
                  <a:pt x="228600" y="0"/>
                </a:lnTo>
                <a:lnTo>
                  <a:pt x="281011" y="5034"/>
                </a:lnTo>
                <a:lnTo>
                  <a:pt x="329126" y="19372"/>
                </a:lnTo>
                <a:lnTo>
                  <a:pt x="371571" y="41867"/>
                </a:lnTo>
                <a:lnTo>
                  <a:pt x="406974" y="71374"/>
                </a:lnTo>
                <a:lnTo>
                  <a:pt x="433962" y="106746"/>
                </a:lnTo>
                <a:lnTo>
                  <a:pt x="451161" y="146837"/>
                </a:lnTo>
                <a:lnTo>
                  <a:pt x="457200" y="190500"/>
                </a:lnTo>
                <a:lnTo>
                  <a:pt x="451161" y="234162"/>
                </a:lnTo>
                <a:lnTo>
                  <a:pt x="433962" y="274253"/>
                </a:lnTo>
                <a:lnTo>
                  <a:pt x="406974" y="309625"/>
                </a:lnTo>
                <a:lnTo>
                  <a:pt x="371571" y="339132"/>
                </a:lnTo>
                <a:lnTo>
                  <a:pt x="329126" y="361627"/>
                </a:lnTo>
                <a:lnTo>
                  <a:pt x="281011" y="375965"/>
                </a:lnTo>
                <a:lnTo>
                  <a:pt x="228600" y="381000"/>
                </a:lnTo>
                <a:lnTo>
                  <a:pt x="176188" y="375965"/>
                </a:lnTo>
                <a:lnTo>
                  <a:pt x="128073" y="361627"/>
                </a:lnTo>
                <a:lnTo>
                  <a:pt x="85628" y="339132"/>
                </a:lnTo>
                <a:lnTo>
                  <a:pt x="50225" y="309625"/>
                </a:lnTo>
                <a:lnTo>
                  <a:pt x="23237" y="274253"/>
                </a:lnTo>
                <a:lnTo>
                  <a:pt x="6038" y="234162"/>
                </a:lnTo>
                <a:lnTo>
                  <a:pt x="0" y="1905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7823707" y="4340809"/>
            <a:ext cx="20637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990000"/>
                </a:solidFill>
                <a:latin typeface="Times New Roman"/>
                <a:cs typeface="Times New Roman"/>
              </a:rPr>
              <a:t>c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648200" y="51816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228600" y="0"/>
                </a:moveTo>
                <a:lnTo>
                  <a:pt x="176188" y="5034"/>
                </a:lnTo>
                <a:lnTo>
                  <a:pt x="128073" y="19372"/>
                </a:lnTo>
                <a:lnTo>
                  <a:pt x="85628" y="41867"/>
                </a:lnTo>
                <a:lnTo>
                  <a:pt x="50225" y="71374"/>
                </a:lnTo>
                <a:lnTo>
                  <a:pt x="23237" y="106746"/>
                </a:lnTo>
                <a:lnTo>
                  <a:pt x="6038" y="146837"/>
                </a:lnTo>
                <a:lnTo>
                  <a:pt x="0" y="190500"/>
                </a:lnTo>
                <a:lnTo>
                  <a:pt x="6038" y="234162"/>
                </a:lnTo>
                <a:lnTo>
                  <a:pt x="23237" y="274253"/>
                </a:lnTo>
                <a:lnTo>
                  <a:pt x="50225" y="309625"/>
                </a:lnTo>
                <a:lnTo>
                  <a:pt x="85628" y="339132"/>
                </a:lnTo>
                <a:lnTo>
                  <a:pt x="128073" y="361627"/>
                </a:lnTo>
                <a:lnTo>
                  <a:pt x="176188" y="375965"/>
                </a:lnTo>
                <a:lnTo>
                  <a:pt x="228600" y="381000"/>
                </a:lnTo>
                <a:lnTo>
                  <a:pt x="281011" y="375965"/>
                </a:lnTo>
                <a:lnTo>
                  <a:pt x="329126" y="361627"/>
                </a:lnTo>
                <a:lnTo>
                  <a:pt x="371571" y="339132"/>
                </a:lnTo>
                <a:lnTo>
                  <a:pt x="406974" y="309625"/>
                </a:lnTo>
                <a:lnTo>
                  <a:pt x="433962" y="274253"/>
                </a:lnTo>
                <a:lnTo>
                  <a:pt x="451161" y="234162"/>
                </a:lnTo>
                <a:lnTo>
                  <a:pt x="457200" y="190500"/>
                </a:lnTo>
                <a:lnTo>
                  <a:pt x="451161" y="146837"/>
                </a:lnTo>
                <a:lnTo>
                  <a:pt x="433962" y="106746"/>
                </a:lnTo>
                <a:lnTo>
                  <a:pt x="406974" y="71374"/>
                </a:lnTo>
                <a:lnTo>
                  <a:pt x="371571" y="41867"/>
                </a:lnTo>
                <a:lnTo>
                  <a:pt x="329126" y="19372"/>
                </a:lnTo>
                <a:lnTo>
                  <a:pt x="281011" y="5034"/>
                </a:lnTo>
                <a:lnTo>
                  <a:pt x="228600" y="0"/>
                </a:lnTo>
                <a:close/>
              </a:path>
            </a:pathLst>
          </a:custGeom>
          <a:solidFill>
            <a:srgbClr val="FBFD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648200" y="51816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190500"/>
                </a:moveTo>
                <a:lnTo>
                  <a:pt x="6038" y="146837"/>
                </a:lnTo>
                <a:lnTo>
                  <a:pt x="23237" y="106746"/>
                </a:lnTo>
                <a:lnTo>
                  <a:pt x="50225" y="71374"/>
                </a:lnTo>
                <a:lnTo>
                  <a:pt x="85628" y="41867"/>
                </a:lnTo>
                <a:lnTo>
                  <a:pt x="128073" y="19372"/>
                </a:lnTo>
                <a:lnTo>
                  <a:pt x="176188" y="5034"/>
                </a:lnTo>
                <a:lnTo>
                  <a:pt x="228600" y="0"/>
                </a:lnTo>
                <a:lnTo>
                  <a:pt x="281011" y="5034"/>
                </a:lnTo>
                <a:lnTo>
                  <a:pt x="329126" y="19372"/>
                </a:lnTo>
                <a:lnTo>
                  <a:pt x="371571" y="41867"/>
                </a:lnTo>
                <a:lnTo>
                  <a:pt x="406974" y="71374"/>
                </a:lnTo>
                <a:lnTo>
                  <a:pt x="433962" y="106746"/>
                </a:lnTo>
                <a:lnTo>
                  <a:pt x="451161" y="146837"/>
                </a:lnTo>
                <a:lnTo>
                  <a:pt x="457200" y="190500"/>
                </a:lnTo>
                <a:lnTo>
                  <a:pt x="451161" y="234162"/>
                </a:lnTo>
                <a:lnTo>
                  <a:pt x="433962" y="274253"/>
                </a:lnTo>
                <a:lnTo>
                  <a:pt x="406974" y="309625"/>
                </a:lnTo>
                <a:lnTo>
                  <a:pt x="371571" y="339132"/>
                </a:lnTo>
                <a:lnTo>
                  <a:pt x="329126" y="361627"/>
                </a:lnTo>
                <a:lnTo>
                  <a:pt x="281011" y="375965"/>
                </a:lnTo>
                <a:lnTo>
                  <a:pt x="228600" y="381000"/>
                </a:lnTo>
                <a:lnTo>
                  <a:pt x="176188" y="375965"/>
                </a:lnTo>
                <a:lnTo>
                  <a:pt x="128073" y="361627"/>
                </a:lnTo>
                <a:lnTo>
                  <a:pt x="85628" y="339132"/>
                </a:lnTo>
                <a:lnTo>
                  <a:pt x="50225" y="309625"/>
                </a:lnTo>
                <a:lnTo>
                  <a:pt x="23237" y="274253"/>
                </a:lnTo>
                <a:lnTo>
                  <a:pt x="6038" y="234162"/>
                </a:lnTo>
                <a:lnTo>
                  <a:pt x="0" y="1905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4752213" y="5103114"/>
            <a:ext cx="25209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b="1">
                <a:solidFill>
                  <a:srgbClr val="990000"/>
                </a:solidFill>
                <a:latin typeface="Times New Roman"/>
                <a:cs typeface="Times New Roman"/>
              </a:rPr>
              <a:t>d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867400" y="51816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228600" y="0"/>
                </a:moveTo>
                <a:lnTo>
                  <a:pt x="176188" y="5034"/>
                </a:lnTo>
                <a:lnTo>
                  <a:pt x="128073" y="19372"/>
                </a:lnTo>
                <a:lnTo>
                  <a:pt x="85628" y="41867"/>
                </a:lnTo>
                <a:lnTo>
                  <a:pt x="50225" y="71374"/>
                </a:lnTo>
                <a:lnTo>
                  <a:pt x="23237" y="106746"/>
                </a:lnTo>
                <a:lnTo>
                  <a:pt x="6038" y="146837"/>
                </a:lnTo>
                <a:lnTo>
                  <a:pt x="0" y="190500"/>
                </a:lnTo>
                <a:lnTo>
                  <a:pt x="6038" y="234162"/>
                </a:lnTo>
                <a:lnTo>
                  <a:pt x="23237" y="274253"/>
                </a:lnTo>
                <a:lnTo>
                  <a:pt x="50225" y="309625"/>
                </a:lnTo>
                <a:lnTo>
                  <a:pt x="85628" y="339132"/>
                </a:lnTo>
                <a:lnTo>
                  <a:pt x="128073" y="361627"/>
                </a:lnTo>
                <a:lnTo>
                  <a:pt x="176188" y="375965"/>
                </a:lnTo>
                <a:lnTo>
                  <a:pt x="228600" y="381000"/>
                </a:lnTo>
                <a:lnTo>
                  <a:pt x="281011" y="375965"/>
                </a:lnTo>
                <a:lnTo>
                  <a:pt x="329126" y="361627"/>
                </a:lnTo>
                <a:lnTo>
                  <a:pt x="371571" y="339132"/>
                </a:lnTo>
                <a:lnTo>
                  <a:pt x="406974" y="309625"/>
                </a:lnTo>
                <a:lnTo>
                  <a:pt x="433962" y="274253"/>
                </a:lnTo>
                <a:lnTo>
                  <a:pt x="451161" y="234162"/>
                </a:lnTo>
                <a:lnTo>
                  <a:pt x="457200" y="190500"/>
                </a:lnTo>
                <a:lnTo>
                  <a:pt x="451161" y="146837"/>
                </a:lnTo>
                <a:lnTo>
                  <a:pt x="433962" y="106746"/>
                </a:lnTo>
                <a:lnTo>
                  <a:pt x="406974" y="71374"/>
                </a:lnTo>
                <a:lnTo>
                  <a:pt x="371571" y="41867"/>
                </a:lnTo>
                <a:lnTo>
                  <a:pt x="329126" y="19372"/>
                </a:lnTo>
                <a:lnTo>
                  <a:pt x="281011" y="5034"/>
                </a:lnTo>
                <a:lnTo>
                  <a:pt x="228600" y="0"/>
                </a:lnTo>
                <a:close/>
              </a:path>
            </a:pathLst>
          </a:custGeom>
          <a:solidFill>
            <a:srgbClr val="FBFD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867400" y="51816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190500"/>
                </a:moveTo>
                <a:lnTo>
                  <a:pt x="6038" y="146837"/>
                </a:lnTo>
                <a:lnTo>
                  <a:pt x="23237" y="106746"/>
                </a:lnTo>
                <a:lnTo>
                  <a:pt x="50225" y="71374"/>
                </a:lnTo>
                <a:lnTo>
                  <a:pt x="85628" y="41867"/>
                </a:lnTo>
                <a:lnTo>
                  <a:pt x="128073" y="19372"/>
                </a:lnTo>
                <a:lnTo>
                  <a:pt x="176188" y="5034"/>
                </a:lnTo>
                <a:lnTo>
                  <a:pt x="228600" y="0"/>
                </a:lnTo>
                <a:lnTo>
                  <a:pt x="281011" y="5034"/>
                </a:lnTo>
                <a:lnTo>
                  <a:pt x="329126" y="19372"/>
                </a:lnTo>
                <a:lnTo>
                  <a:pt x="371571" y="41867"/>
                </a:lnTo>
                <a:lnTo>
                  <a:pt x="406974" y="71374"/>
                </a:lnTo>
                <a:lnTo>
                  <a:pt x="433962" y="106746"/>
                </a:lnTo>
                <a:lnTo>
                  <a:pt x="451161" y="146837"/>
                </a:lnTo>
                <a:lnTo>
                  <a:pt x="457200" y="190500"/>
                </a:lnTo>
                <a:lnTo>
                  <a:pt x="451161" y="234162"/>
                </a:lnTo>
                <a:lnTo>
                  <a:pt x="433962" y="274253"/>
                </a:lnTo>
                <a:lnTo>
                  <a:pt x="406974" y="309625"/>
                </a:lnTo>
                <a:lnTo>
                  <a:pt x="371571" y="339132"/>
                </a:lnTo>
                <a:lnTo>
                  <a:pt x="329126" y="361627"/>
                </a:lnTo>
                <a:lnTo>
                  <a:pt x="281011" y="375965"/>
                </a:lnTo>
                <a:lnTo>
                  <a:pt x="228600" y="381000"/>
                </a:lnTo>
                <a:lnTo>
                  <a:pt x="176188" y="375965"/>
                </a:lnTo>
                <a:lnTo>
                  <a:pt x="128073" y="361627"/>
                </a:lnTo>
                <a:lnTo>
                  <a:pt x="85628" y="339132"/>
                </a:lnTo>
                <a:lnTo>
                  <a:pt x="50225" y="309625"/>
                </a:lnTo>
                <a:lnTo>
                  <a:pt x="23237" y="274253"/>
                </a:lnTo>
                <a:lnTo>
                  <a:pt x="6038" y="234162"/>
                </a:lnTo>
                <a:lnTo>
                  <a:pt x="0" y="1905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5994653" y="5103114"/>
            <a:ext cx="20637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b="1">
                <a:solidFill>
                  <a:srgbClr val="990000"/>
                </a:solidFill>
                <a:latin typeface="Times New Roman"/>
                <a:cs typeface="Times New Roman"/>
              </a:rPr>
              <a:t>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086600" y="51816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228600" y="0"/>
                </a:moveTo>
                <a:lnTo>
                  <a:pt x="176188" y="5034"/>
                </a:lnTo>
                <a:lnTo>
                  <a:pt x="128073" y="19372"/>
                </a:lnTo>
                <a:lnTo>
                  <a:pt x="85628" y="41867"/>
                </a:lnTo>
                <a:lnTo>
                  <a:pt x="50225" y="71374"/>
                </a:lnTo>
                <a:lnTo>
                  <a:pt x="23237" y="106746"/>
                </a:lnTo>
                <a:lnTo>
                  <a:pt x="6038" y="146837"/>
                </a:lnTo>
                <a:lnTo>
                  <a:pt x="0" y="190500"/>
                </a:lnTo>
                <a:lnTo>
                  <a:pt x="6038" y="234162"/>
                </a:lnTo>
                <a:lnTo>
                  <a:pt x="23237" y="274253"/>
                </a:lnTo>
                <a:lnTo>
                  <a:pt x="50225" y="309625"/>
                </a:lnTo>
                <a:lnTo>
                  <a:pt x="85628" y="339132"/>
                </a:lnTo>
                <a:lnTo>
                  <a:pt x="128073" y="361627"/>
                </a:lnTo>
                <a:lnTo>
                  <a:pt x="176188" y="375965"/>
                </a:lnTo>
                <a:lnTo>
                  <a:pt x="228600" y="381000"/>
                </a:lnTo>
                <a:lnTo>
                  <a:pt x="281011" y="375965"/>
                </a:lnTo>
                <a:lnTo>
                  <a:pt x="329126" y="361627"/>
                </a:lnTo>
                <a:lnTo>
                  <a:pt x="371571" y="339132"/>
                </a:lnTo>
                <a:lnTo>
                  <a:pt x="406974" y="309625"/>
                </a:lnTo>
                <a:lnTo>
                  <a:pt x="433962" y="274253"/>
                </a:lnTo>
                <a:lnTo>
                  <a:pt x="451161" y="234162"/>
                </a:lnTo>
                <a:lnTo>
                  <a:pt x="457200" y="190500"/>
                </a:lnTo>
                <a:lnTo>
                  <a:pt x="451161" y="146837"/>
                </a:lnTo>
                <a:lnTo>
                  <a:pt x="433962" y="106746"/>
                </a:lnTo>
                <a:lnTo>
                  <a:pt x="406974" y="71374"/>
                </a:lnTo>
                <a:lnTo>
                  <a:pt x="371571" y="41867"/>
                </a:lnTo>
                <a:lnTo>
                  <a:pt x="329126" y="19372"/>
                </a:lnTo>
                <a:lnTo>
                  <a:pt x="281011" y="5034"/>
                </a:lnTo>
                <a:lnTo>
                  <a:pt x="228600" y="0"/>
                </a:lnTo>
                <a:close/>
              </a:path>
            </a:pathLst>
          </a:custGeom>
          <a:solidFill>
            <a:srgbClr val="FBFD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086600" y="51816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190500"/>
                </a:moveTo>
                <a:lnTo>
                  <a:pt x="6038" y="146837"/>
                </a:lnTo>
                <a:lnTo>
                  <a:pt x="23237" y="106746"/>
                </a:lnTo>
                <a:lnTo>
                  <a:pt x="50225" y="71374"/>
                </a:lnTo>
                <a:lnTo>
                  <a:pt x="85628" y="41867"/>
                </a:lnTo>
                <a:lnTo>
                  <a:pt x="128073" y="19372"/>
                </a:lnTo>
                <a:lnTo>
                  <a:pt x="176188" y="5034"/>
                </a:lnTo>
                <a:lnTo>
                  <a:pt x="228600" y="0"/>
                </a:lnTo>
                <a:lnTo>
                  <a:pt x="281011" y="5034"/>
                </a:lnTo>
                <a:lnTo>
                  <a:pt x="329126" y="19372"/>
                </a:lnTo>
                <a:lnTo>
                  <a:pt x="371571" y="41867"/>
                </a:lnTo>
                <a:lnTo>
                  <a:pt x="406974" y="71374"/>
                </a:lnTo>
                <a:lnTo>
                  <a:pt x="433962" y="106746"/>
                </a:lnTo>
                <a:lnTo>
                  <a:pt x="451161" y="146837"/>
                </a:lnTo>
                <a:lnTo>
                  <a:pt x="457200" y="190500"/>
                </a:lnTo>
                <a:lnTo>
                  <a:pt x="451161" y="234162"/>
                </a:lnTo>
                <a:lnTo>
                  <a:pt x="433962" y="274253"/>
                </a:lnTo>
                <a:lnTo>
                  <a:pt x="406974" y="309625"/>
                </a:lnTo>
                <a:lnTo>
                  <a:pt x="371571" y="339132"/>
                </a:lnTo>
                <a:lnTo>
                  <a:pt x="329126" y="361627"/>
                </a:lnTo>
                <a:lnTo>
                  <a:pt x="281011" y="375965"/>
                </a:lnTo>
                <a:lnTo>
                  <a:pt x="228600" y="381000"/>
                </a:lnTo>
                <a:lnTo>
                  <a:pt x="176188" y="375965"/>
                </a:lnTo>
                <a:lnTo>
                  <a:pt x="128073" y="361627"/>
                </a:lnTo>
                <a:lnTo>
                  <a:pt x="85628" y="339132"/>
                </a:lnTo>
                <a:lnTo>
                  <a:pt x="50225" y="309625"/>
                </a:lnTo>
                <a:lnTo>
                  <a:pt x="23237" y="274253"/>
                </a:lnTo>
                <a:lnTo>
                  <a:pt x="6038" y="234162"/>
                </a:lnTo>
                <a:lnTo>
                  <a:pt x="0" y="1905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7235443" y="5103114"/>
            <a:ext cx="16129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b="1">
                <a:solidFill>
                  <a:srgbClr val="990000"/>
                </a:solidFill>
                <a:latin typeface="Times New Roman"/>
                <a:cs typeface="Times New Roman"/>
              </a:rPr>
              <a:t>f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305800" y="51816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228600" y="0"/>
                </a:moveTo>
                <a:lnTo>
                  <a:pt x="176188" y="5034"/>
                </a:lnTo>
                <a:lnTo>
                  <a:pt x="128073" y="19372"/>
                </a:lnTo>
                <a:lnTo>
                  <a:pt x="85628" y="41867"/>
                </a:lnTo>
                <a:lnTo>
                  <a:pt x="50225" y="71374"/>
                </a:lnTo>
                <a:lnTo>
                  <a:pt x="23237" y="106746"/>
                </a:lnTo>
                <a:lnTo>
                  <a:pt x="6038" y="146837"/>
                </a:lnTo>
                <a:lnTo>
                  <a:pt x="0" y="190500"/>
                </a:lnTo>
                <a:lnTo>
                  <a:pt x="6038" y="234162"/>
                </a:lnTo>
                <a:lnTo>
                  <a:pt x="23237" y="274253"/>
                </a:lnTo>
                <a:lnTo>
                  <a:pt x="50225" y="309625"/>
                </a:lnTo>
                <a:lnTo>
                  <a:pt x="85628" y="339132"/>
                </a:lnTo>
                <a:lnTo>
                  <a:pt x="128073" y="361627"/>
                </a:lnTo>
                <a:lnTo>
                  <a:pt x="176188" y="375965"/>
                </a:lnTo>
                <a:lnTo>
                  <a:pt x="228600" y="381000"/>
                </a:lnTo>
                <a:lnTo>
                  <a:pt x="281011" y="375965"/>
                </a:lnTo>
                <a:lnTo>
                  <a:pt x="329126" y="361627"/>
                </a:lnTo>
                <a:lnTo>
                  <a:pt x="371571" y="339132"/>
                </a:lnTo>
                <a:lnTo>
                  <a:pt x="406974" y="309625"/>
                </a:lnTo>
                <a:lnTo>
                  <a:pt x="433962" y="274253"/>
                </a:lnTo>
                <a:lnTo>
                  <a:pt x="451161" y="234162"/>
                </a:lnTo>
                <a:lnTo>
                  <a:pt x="457200" y="190500"/>
                </a:lnTo>
                <a:lnTo>
                  <a:pt x="451161" y="146837"/>
                </a:lnTo>
                <a:lnTo>
                  <a:pt x="433962" y="106746"/>
                </a:lnTo>
                <a:lnTo>
                  <a:pt x="406974" y="71374"/>
                </a:lnTo>
                <a:lnTo>
                  <a:pt x="371571" y="41867"/>
                </a:lnTo>
                <a:lnTo>
                  <a:pt x="329126" y="19372"/>
                </a:lnTo>
                <a:lnTo>
                  <a:pt x="281011" y="5034"/>
                </a:lnTo>
                <a:lnTo>
                  <a:pt x="228600" y="0"/>
                </a:lnTo>
                <a:close/>
              </a:path>
            </a:pathLst>
          </a:custGeom>
          <a:solidFill>
            <a:srgbClr val="FBFD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305800" y="51816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190500"/>
                </a:moveTo>
                <a:lnTo>
                  <a:pt x="6038" y="146837"/>
                </a:lnTo>
                <a:lnTo>
                  <a:pt x="23237" y="106746"/>
                </a:lnTo>
                <a:lnTo>
                  <a:pt x="50225" y="71374"/>
                </a:lnTo>
                <a:lnTo>
                  <a:pt x="85628" y="41867"/>
                </a:lnTo>
                <a:lnTo>
                  <a:pt x="128073" y="19372"/>
                </a:lnTo>
                <a:lnTo>
                  <a:pt x="176188" y="5034"/>
                </a:lnTo>
                <a:lnTo>
                  <a:pt x="228600" y="0"/>
                </a:lnTo>
                <a:lnTo>
                  <a:pt x="281011" y="5034"/>
                </a:lnTo>
                <a:lnTo>
                  <a:pt x="329126" y="19372"/>
                </a:lnTo>
                <a:lnTo>
                  <a:pt x="371571" y="41867"/>
                </a:lnTo>
                <a:lnTo>
                  <a:pt x="406974" y="71374"/>
                </a:lnTo>
                <a:lnTo>
                  <a:pt x="433962" y="106746"/>
                </a:lnTo>
                <a:lnTo>
                  <a:pt x="451161" y="146837"/>
                </a:lnTo>
                <a:lnTo>
                  <a:pt x="457200" y="190500"/>
                </a:lnTo>
                <a:lnTo>
                  <a:pt x="451161" y="234162"/>
                </a:lnTo>
                <a:lnTo>
                  <a:pt x="433962" y="274253"/>
                </a:lnTo>
                <a:lnTo>
                  <a:pt x="406974" y="309625"/>
                </a:lnTo>
                <a:lnTo>
                  <a:pt x="371571" y="339132"/>
                </a:lnTo>
                <a:lnTo>
                  <a:pt x="329126" y="361627"/>
                </a:lnTo>
                <a:lnTo>
                  <a:pt x="281011" y="375965"/>
                </a:lnTo>
                <a:lnTo>
                  <a:pt x="228600" y="381000"/>
                </a:lnTo>
                <a:lnTo>
                  <a:pt x="176188" y="375965"/>
                </a:lnTo>
                <a:lnTo>
                  <a:pt x="128073" y="361627"/>
                </a:lnTo>
                <a:lnTo>
                  <a:pt x="85628" y="339132"/>
                </a:lnTo>
                <a:lnTo>
                  <a:pt x="50225" y="309625"/>
                </a:lnTo>
                <a:lnTo>
                  <a:pt x="23237" y="274253"/>
                </a:lnTo>
                <a:lnTo>
                  <a:pt x="6038" y="234162"/>
                </a:lnTo>
                <a:lnTo>
                  <a:pt x="0" y="1905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8421116" y="5103114"/>
            <a:ext cx="22923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b="1">
                <a:solidFill>
                  <a:srgbClr val="990000"/>
                </a:solidFill>
                <a:latin typeface="Times New Roman"/>
                <a:cs typeface="Times New Roman"/>
              </a:rPr>
              <a:t>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343400" y="59436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228600" y="0"/>
                </a:moveTo>
                <a:lnTo>
                  <a:pt x="176188" y="5031"/>
                </a:lnTo>
                <a:lnTo>
                  <a:pt x="128073" y="19363"/>
                </a:lnTo>
                <a:lnTo>
                  <a:pt x="85628" y="41851"/>
                </a:lnTo>
                <a:lnTo>
                  <a:pt x="50225" y="71353"/>
                </a:lnTo>
                <a:lnTo>
                  <a:pt x="23237" y="106724"/>
                </a:lnTo>
                <a:lnTo>
                  <a:pt x="6038" y="146821"/>
                </a:lnTo>
                <a:lnTo>
                  <a:pt x="0" y="190500"/>
                </a:lnTo>
                <a:lnTo>
                  <a:pt x="6038" y="234178"/>
                </a:lnTo>
                <a:lnTo>
                  <a:pt x="23237" y="274275"/>
                </a:lnTo>
                <a:lnTo>
                  <a:pt x="50225" y="309646"/>
                </a:lnTo>
                <a:lnTo>
                  <a:pt x="85628" y="339148"/>
                </a:lnTo>
                <a:lnTo>
                  <a:pt x="128073" y="361636"/>
                </a:lnTo>
                <a:lnTo>
                  <a:pt x="176188" y="375968"/>
                </a:lnTo>
                <a:lnTo>
                  <a:pt x="228600" y="381000"/>
                </a:lnTo>
                <a:lnTo>
                  <a:pt x="281011" y="375968"/>
                </a:lnTo>
                <a:lnTo>
                  <a:pt x="329126" y="361636"/>
                </a:lnTo>
                <a:lnTo>
                  <a:pt x="371571" y="339148"/>
                </a:lnTo>
                <a:lnTo>
                  <a:pt x="406974" y="309646"/>
                </a:lnTo>
                <a:lnTo>
                  <a:pt x="433962" y="274275"/>
                </a:lnTo>
                <a:lnTo>
                  <a:pt x="451161" y="234178"/>
                </a:lnTo>
                <a:lnTo>
                  <a:pt x="457200" y="190500"/>
                </a:lnTo>
                <a:lnTo>
                  <a:pt x="451161" y="146821"/>
                </a:lnTo>
                <a:lnTo>
                  <a:pt x="433962" y="106724"/>
                </a:lnTo>
                <a:lnTo>
                  <a:pt x="406974" y="71353"/>
                </a:lnTo>
                <a:lnTo>
                  <a:pt x="371571" y="41851"/>
                </a:lnTo>
                <a:lnTo>
                  <a:pt x="329126" y="19363"/>
                </a:lnTo>
                <a:lnTo>
                  <a:pt x="281011" y="5031"/>
                </a:lnTo>
                <a:lnTo>
                  <a:pt x="228600" y="0"/>
                </a:lnTo>
                <a:close/>
              </a:path>
            </a:pathLst>
          </a:custGeom>
          <a:solidFill>
            <a:srgbClr val="FBFD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343400" y="59436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190500"/>
                </a:moveTo>
                <a:lnTo>
                  <a:pt x="6038" y="146821"/>
                </a:lnTo>
                <a:lnTo>
                  <a:pt x="23237" y="106724"/>
                </a:lnTo>
                <a:lnTo>
                  <a:pt x="50225" y="71353"/>
                </a:lnTo>
                <a:lnTo>
                  <a:pt x="85628" y="41851"/>
                </a:lnTo>
                <a:lnTo>
                  <a:pt x="128073" y="19363"/>
                </a:lnTo>
                <a:lnTo>
                  <a:pt x="176188" y="5031"/>
                </a:lnTo>
                <a:lnTo>
                  <a:pt x="228600" y="0"/>
                </a:lnTo>
                <a:lnTo>
                  <a:pt x="281011" y="5031"/>
                </a:lnTo>
                <a:lnTo>
                  <a:pt x="329126" y="19363"/>
                </a:lnTo>
                <a:lnTo>
                  <a:pt x="371571" y="41851"/>
                </a:lnTo>
                <a:lnTo>
                  <a:pt x="406974" y="71353"/>
                </a:lnTo>
                <a:lnTo>
                  <a:pt x="433962" y="106724"/>
                </a:lnTo>
                <a:lnTo>
                  <a:pt x="451161" y="146821"/>
                </a:lnTo>
                <a:lnTo>
                  <a:pt x="457200" y="190500"/>
                </a:lnTo>
                <a:lnTo>
                  <a:pt x="451161" y="234178"/>
                </a:lnTo>
                <a:lnTo>
                  <a:pt x="433962" y="274275"/>
                </a:lnTo>
                <a:lnTo>
                  <a:pt x="406974" y="309646"/>
                </a:lnTo>
                <a:lnTo>
                  <a:pt x="371571" y="339148"/>
                </a:lnTo>
                <a:lnTo>
                  <a:pt x="329126" y="361636"/>
                </a:lnTo>
                <a:lnTo>
                  <a:pt x="281011" y="375968"/>
                </a:lnTo>
                <a:lnTo>
                  <a:pt x="228600" y="381000"/>
                </a:lnTo>
                <a:lnTo>
                  <a:pt x="176188" y="375968"/>
                </a:lnTo>
                <a:lnTo>
                  <a:pt x="128073" y="361636"/>
                </a:lnTo>
                <a:lnTo>
                  <a:pt x="85628" y="339148"/>
                </a:lnTo>
                <a:lnTo>
                  <a:pt x="50225" y="309646"/>
                </a:lnTo>
                <a:lnTo>
                  <a:pt x="23237" y="274275"/>
                </a:lnTo>
                <a:lnTo>
                  <a:pt x="6038" y="234178"/>
                </a:lnTo>
                <a:lnTo>
                  <a:pt x="0" y="1905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953000" y="59436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228600" y="0"/>
                </a:moveTo>
                <a:lnTo>
                  <a:pt x="176188" y="5031"/>
                </a:lnTo>
                <a:lnTo>
                  <a:pt x="128073" y="19363"/>
                </a:lnTo>
                <a:lnTo>
                  <a:pt x="85628" y="41851"/>
                </a:lnTo>
                <a:lnTo>
                  <a:pt x="50225" y="71353"/>
                </a:lnTo>
                <a:lnTo>
                  <a:pt x="23237" y="106724"/>
                </a:lnTo>
                <a:lnTo>
                  <a:pt x="6038" y="146821"/>
                </a:lnTo>
                <a:lnTo>
                  <a:pt x="0" y="190500"/>
                </a:lnTo>
                <a:lnTo>
                  <a:pt x="6038" y="234178"/>
                </a:lnTo>
                <a:lnTo>
                  <a:pt x="23237" y="274275"/>
                </a:lnTo>
                <a:lnTo>
                  <a:pt x="50225" y="309646"/>
                </a:lnTo>
                <a:lnTo>
                  <a:pt x="85628" y="339148"/>
                </a:lnTo>
                <a:lnTo>
                  <a:pt x="128073" y="361636"/>
                </a:lnTo>
                <a:lnTo>
                  <a:pt x="176188" y="375968"/>
                </a:lnTo>
                <a:lnTo>
                  <a:pt x="228600" y="381000"/>
                </a:lnTo>
                <a:lnTo>
                  <a:pt x="281011" y="375968"/>
                </a:lnTo>
                <a:lnTo>
                  <a:pt x="329126" y="361636"/>
                </a:lnTo>
                <a:lnTo>
                  <a:pt x="371571" y="339148"/>
                </a:lnTo>
                <a:lnTo>
                  <a:pt x="406974" y="309646"/>
                </a:lnTo>
                <a:lnTo>
                  <a:pt x="433962" y="274275"/>
                </a:lnTo>
                <a:lnTo>
                  <a:pt x="451161" y="234178"/>
                </a:lnTo>
                <a:lnTo>
                  <a:pt x="457200" y="190500"/>
                </a:lnTo>
                <a:lnTo>
                  <a:pt x="451161" y="146821"/>
                </a:lnTo>
                <a:lnTo>
                  <a:pt x="433962" y="106724"/>
                </a:lnTo>
                <a:lnTo>
                  <a:pt x="406974" y="71353"/>
                </a:lnTo>
                <a:lnTo>
                  <a:pt x="371571" y="41851"/>
                </a:lnTo>
                <a:lnTo>
                  <a:pt x="329126" y="19363"/>
                </a:lnTo>
                <a:lnTo>
                  <a:pt x="281011" y="5031"/>
                </a:lnTo>
                <a:lnTo>
                  <a:pt x="228600" y="0"/>
                </a:lnTo>
                <a:close/>
              </a:path>
            </a:pathLst>
          </a:custGeom>
          <a:solidFill>
            <a:srgbClr val="FBFD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953000" y="59436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190500"/>
                </a:moveTo>
                <a:lnTo>
                  <a:pt x="6038" y="146821"/>
                </a:lnTo>
                <a:lnTo>
                  <a:pt x="23237" y="106724"/>
                </a:lnTo>
                <a:lnTo>
                  <a:pt x="50225" y="71353"/>
                </a:lnTo>
                <a:lnTo>
                  <a:pt x="85628" y="41851"/>
                </a:lnTo>
                <a:lnTo>
                  <a:pt x="128073" y="19363"/>
                </a:lnTo>
                <a:lnTo>
                  <a:pt x="176188" y="5031"/>
                </a:lnTo>
                <a:lnTo>
                  <a:pt x="228600" y="0"/>
                </a:lnTo>
                <a:lnTo>
                  <a:pt x="281011" y="5031"/>
                </a:lnTo>
                <a:lnTo>
                  <a:pt x="329126" y="19363"/>
                </a:lnTo>
                <a:lnTo>
                  <a:pt x="371571" y="41851"/>
                </a:lnTo>
                <a:lnTo>
                  <a:pt x="406974" y="71353"/>
                </a:lnTo>
                <a:lnTo>
                  <a:pt x="433962" y="106724"/>
                </a:lnTo>
                <a:lnTo>
                  <a:pt x="451161" y="146821"/>
                </a:lnTo>
                <a:lnTo>
                  <a:pt x="457200" y="190500"/>
                </a:lnTo>
                <a:lnTo>
                  <a:pt x="451161" y="234178"/>
                </a:lnTo>
                <a:lnTo>
                  <a:pt x="433962" y="274275"/>
                </a:lnTo>
                <a:lnTo>
                  <a:pt x="406974" y="309646"/>
                </a:lnTo>
                <a:lnTo>
                  <a:pt x="371571" y="339148"/>
                </a:lnTo>
                <a:lnTo>
                  <a:pt x="329126" y="361636"/>
                </a:lnTo>
                <a:lnTo>
                  <a:pt x="281011" y="375968"/>
                </a:lnTo>
                <a:lnTo>
                  <a:pt x="228600" y="381000"/>
                </a:lnTo>
                <a:lnTo>
                  <a:pt x="176188" y="375968"/>
                </a:lnTo>
                <a:lnTo>
                  <a:pt x="128073" y="361636"/>
                </a:lnTo>
                <a:lnTo>
                  <a:pt x="85628" y="339148"/>
                </a:lnTo>
                <a:lnTo>
                  <a:pt x="50225" y="309646"/>
                </a:lnTo>
                <a:lnTo>
                  <a:pt x="23237" y="274275"/>
                </a:lnTo>
                <a:lnTo>
                  <a:pt x="6038" y="234178"/>
                </a:lnTo>
                <a:lnTo>
                  <a:pt x="0" y="1905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562600" y="59436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228600" y="0"/>
                </a:moveTo>
                <a:lnTo>
                  <a:pt x="176188" y="5031"/>
                </a:lnTo>
                <a:lnTo>
                  <a:pt x="128073" y="19363"/>
                </a:lnTo>
                <a:lnTo>
                  <a:pt x="85628" y="41851"/>
                </a:lnTo>
                <a:lnTo>
                  <a:pt x="50225" y="71353"/>
                </a:lnTo>
                <a:lnTo>
                  <a:pt x="23237" y="106724"/>
                </a:lnTo>
                <a:lnTo>
                  <a:pt x="6038" y="146821"/>
                </a:lnTo>
                <a:lnTo>
                  <a:pt x="0" y="190500"/>
                </a:lnTo>
                <a:lnTo>
                  <a:pt x="6038" y="234178"/>
                </a:lnTo>
                <a:lnTo>
                  <a:pt x="23237" y="274275"/>
                </a:lnTo>
                <a:lnTo>
                  <a:pt x="50225" y="309646"/>
                </a:lnTo>
                <a:lnTo>
                  <a:pt x="85628" y="339148"/>
                </a:lnTo>
                <a:lnTo>
                  <a:pt x="128073" y="361636"/>
                </a:lnTo>
                <a:lnTo>
                  <a:pt x="176188" y="375968"/>
                </a:lnTo>
                <a:lnTo>
                  <a:pt x="228600" y="381000"/>
                </a:lnTo>
                <a:lnTo>
                  <a:pt x="281011" y="375968"/>
                </a:lnTo>
                <a:lnTo>
                  <a:pt x="329126" y="361636"/>
                </a:lnTo>
                <a:lnTo>
                  <a:pt x="371571" y="339148"/>
                </a:lnTo>
                <a:lnTo>
                  <a:pt x="406974" y="309646"/>
                </a:lnTo>
                <a:lnTo>
                  <a:pt x="433962" y="274275"/>
                </a:lnTo>
                <a:lnTo>
                  <a:pt x="451161" y="234178"/>
                </a:lnTo>
                <a:lnTo>
                  <a:pt x="457200" y="190500"/>
                </a:lnTo>
                <a:lnTo>
                  <a:pt x="451161" y="146821"/>
                </a:lnTo>
                <a:lnTo>
                  <a:pt x="433962" y="106724"/>
                </a:lnTo>
                <a:lnTo>
                  <a:pt x="406974" y="71353"/>
                </a:lnTo>
                <a:lnTo>
                  <a:pt x="371571" y="41851"/>
                </a:lnTo>
                <a:lnTo>
                  <a:pt x="329126" y="19363"/>
                </a:lnTo>
                <a:lnTo>
                  <a:pt x="281011" y="5031"/>
                </a:lnTo>
                <a:lnTo>
                  <a:pt x="228600" y="0"/>
                </a:lnTo>
                <a:close/>
              </a:path>
            </a:pathLst>
          </a:custGeom>
          <a:solidFill>
            <a:srgbClr val="FBFD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562600" y="59436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190500"/>
                </a:moveTo>
                <a:lnTo>
                  <a:pt x="6038" y="146821"/>
                </a:lnTo>
                <a:lnTo>
                  <a:pt x="23237" y="106724"/>
                </a:lnTo>
                <a:lnTo>
                  <a:pt x="50225" y="71353"/>
                </a:lnTo>
                <a:lnTo>
                  <a:pt x="85628" y="41851"/>
                </a:lnTo>
                <a:lnTo>
                  <a:pt x="128073" y="19363"/>
                </a:lnTo>
                <a:lnTo>
                  <a:pt x="176188" y="5031"/>
                </a:lnTo>
                <a:lnTo>
                  <a:pt x="228600" y="0"/>
                </a:lnTo>
                <a:lnTo>
                  <a:pt x="281011" y="5031"/>
                </a:lnTo>
                <a:lnTo>
                  <a:pt x="329126" y="19363"/>
                </a:lnTo>
                <a:lnTo>
                  <a:pt x="371571" y="41851"/>
                </a:lnTo>
                <a:lnTo>
                  <a:pt x="406974" y="71353"/>
                </a:lnTo>
                <a:lnTo>
                  <a:pt x="433962" y="106724"/>
                </a:lnTo>
                <a:lnTo>
                  <a:pt x="451161" y="146821"/>
                </a:lnTo>
                <a:lnTo>
                  <a:pt x="457200" y="190500"/>
                </a:lnTo>
                <a:lnTo>
                  <a:pt x="451161" y="234178"/>
                </a:lnTo>
                <a:lnTo>
                  <a:pt x="433962" y="274275"/>
                </a:lnTo>
                <a:lnTo>
                  <a:pt x="406974" y="309646"/>
                </a:lnTo>
                <a:lnTo>
                  <a:pt x="371571" y="339148"/>
                </a:lnTo>
                <a:lnTo>
                  <a:pt x="329126" y="361636"/>
                </a:lnTo>
                <a:lnTo>
                  <a:pt x="281011" y="375968"/>
                </a:lnTo>
                <a:lnTo>
                  <a:pt x="228600" y="381000"/>
                </a:lnTo>
                <a:lnTo>
                  <a:pt x="176188" y="375968"/>
                </a:lnTo>
                <a:lnTo>
                  <a:pt x="128073" y="361636"/>
                </a:lnTo>
                <a:lnTo>
                  <a:pt x="85628" y="339148"/>
                </a:lnTo>
                <a:lnTo>
                  <a:pt x="50225" y="309646"/>
                </a:lnTo>
                <a:lnTo>
                  <a:pt x="23237" y="274275"/>
                </a:lnTo>
                <a:lnTo>
                  <a:pt x="6038" y="234178"/>
                </a:lnTo>
                <a:lnTo>
                  <a:pt x="0" y="1905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4447413" y="5865063"/>
            <a:ext cx="142494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78815" algn="l"/>
                <a:tab pos="1276350" algn="l"/>
              </a:tabLst>
            </a:pPr>
            <a:r>
              <a:rPr dirty="0" sz="3200" b="1">
                <a:solidFill>
                  <a:srgbClr val="990000"/>
                </a:solidFill>
                <a:latin typeface="Times New Roman"/>
                <a:cs typeface="Times New Roman"/>
              </a:rPr>
              <a:t>h</a:t>
            </a:r>
            <a:r>
              <a:rPr dirty="0" sz="3200" b="1">
                <a:solidFill>
                  <a:srgbClr val="990000"/>
                </a:solidFill>
                <a:latin typeface="Times New Roman"/>
                <a:cs typeface="Times New Roman"/>
              </a:rPr>
              <a:t>	</a:t>
            </a:r>
            <a:r>
              <a:rPr dirty="0" sz="3200" b="1">
                <a:solidFill>
                  <a:srgbClr val="990000"/>
                </a:solidFill>
                <a:latin typeface="Times New Roman"/>
                <a:cs typeface="Times New Roman"/>
              </a:rPr>
              <a:t>i</a:t>
            </a:r>
            <a:r>
              <a:rPr dirty="0" sz="3200" b="1">
                <a:solidFill>
                  <a:srgbClr val="990000"/>
                </a:solidFill>
                <a:latin typeface="Times New Roman"/>
                <a:cs typeface="Times New Roman"/>
              </a:rPr>
              <a:t>	</a:t>
            </a:r>
            <a:r>
              <a:rPr dirty="0" sz="3200" b="1">
                <a:solidFill>
                  <a:srgbClr val="990000"/>
                </a:solidFill>
                <a:latin typeface="Times New Roman"/>
                <a:cs typeface="Times New Roman"/>
              </a:rPr>
              <a:t>j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486400" y="3886200"/>
            <a:ext cx="990600" cy="533400"/>
          </a:xfrm>
          <a:custGeom>
            <a:avLst/>
            <a:gdLst/>
            <a:ahLst/>
            <a:cxnLst/>
            <a:rect l="l" t="t" r="r" b="b"/>
            <a:pathLst>
              <a:path w="990600" h="533400">
                <a:moveTo>
                  <a:pt x="990600" y="0"/>
                </a:moveTo>
                <a:lnTo>
                  <a:pt x="0" y="533400"/>
                </a:lnTo>
              </a:path>
            </a:pathLst>
          </a:custGeom>
          <a:ln w="19050">
            <a:solidFill>
              <a:srgbClr val="99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934200" y="3886200"/>
            <a:ext cx="990600" cy="533400"/>
          </a:xfrm>
          <a:custGeom>
            <a:avLst/>
            <a:gdLst/>
            <a:ahLst/>
            <a:cxnLst/>
            <a:rect l="l" t="t" r="r" b="b"/>
            <a:pathLst>
              <a:path w="990600" h="533400">
                <a:moveTo>
                  <a:pt x="0" y="0"/>
                </a:moveTo>
                <a:lnTo>
                  <a:pt x="990600" y="533400"/>
                </a:lnTo>
              </a:path>
            </a:pathLst>
          </a:custGeom>
          <a:ln w="19050">
            <a:solidFill>
              <a:srgbClr val="99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876800" y="4572000"/>
            <a:ext cx="381000" cy="609600"/>
          </a:xfrm>
          <a:custGeom>
            <a:avLst/>
            <a:gdLst/>
            <a:ahLst/>
            <a:cxnLst/>
            <a:rect l="l" t="t" r="r" b="b"/>
            <a:pathLst>
              <a:path w="381000" h="609600">
                <a:moveTo>
                  <a:pt x="381000" y="0"/>
                </a:moveTo>
                <a:lnTo>
                  <a:pt x="0" y="609600"/>
                </a:lnTo>
              </a:path>
            </a:pathLst>
          </a:custGeom>
          <a:ln w="19050">
            <a:solidFill>
              <a:srgbClr val="99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715000" y="4572000"/>
            <a:ext cx="381000" cy="609600"/>
          </a:xfrm>
          <a:custGeom>
            <a:avLst/>
            <a:gdLst/>
            <a:ahLst/>
            <a:cxnLst/>
            <a:rect l="l" t="t" r="r" b="b"/>
            <a:pathLst>
              <a:path w="381000" h="609600">
                <a:moveTo>
                  <a:pt x="0" y="0"/>
                </a:moveTo>
                <a:lnTo>
                  <a:pt x="381000" y="609600"/>
                </a:lnTo>
              </a:path>
            </a:pathLst>
          </a:custGeom>
          <a:ln w="19050">
            <a:solidFill>
              <a:srgbClr val="99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315200" y="4572000"/>
            <a:ext cx="381000" cy="609600"/>
          </a:xfrm>
          <a:custGeom>
            <a:avLst/>
            <a:gdLst/>
            <a:ahLst/>
            <a:cxnLst/>
            <a:rect l="l" t="t" r="r" b="b"/>
            <a:pathLst>
              <a:path w="381000" h="609600">
                <a:moveTo>
                  <a:pt x="381000" y="0"/>
                </a:moveTo>
                <a:lnTo>
                  <a:pt x="0" y="609600"/>
                </a:lnTo>
              </a:path>
            </a:pathLst>
          </a:custGeom>
          <a:ln w="19050">
            <a:solidFill>
              <a:srgbClr val="99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8153400" y="4572000"/>
            <a:ext cx="381000" cy="609600"/>
          </a:xfrm>
          <a:custGeom>
            <a:avLst/>
            <a:gdLst/>
            <a:ahLst/>
            <a:cxnLst/>
            <a:rect l="l" t="t" r="r" b="b"/>
            <a:pathLst>
              <a:path w="381000" h="609600">
                <a:moveTo>
                  <a:pt x="0" y="0"/>
                </a:moveTo>
                <a:lnTo>
                  <a:pt x="381000" y="609600"/>
                </a:lnTo>
              </a:path>
            </a:pathLst>
          </a:custGeom>
          <a:ln w="19050">
            <a:solidFill>
              <a:srgbClr val="99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572000" y="5334000"/>
            <a:ext cx="76200" cy="609600"/>
          </a:xfrm>
          <a:custGeom>
            <a:avLst/>
            <a:gdLst/>
            <a:ahLst/>
            <a:cxnLst/>
            <a:rect l="l" t="t" r="r" b="b"/>
            <a:pathLst>
              <a:path w="76200" h="609600">
                <a:moveTo>
                  <a:pt x="76200" y="0"/>
                </a:moveTo>
                <a:lnTo>
                  <a:pt x="0" y="609600"/>
                </a:lnTo>
              </a:path>
            </a:pathLst>
          </a:custGeom>
          <a:ln w="19050">
            <a:solidFill>
              <a:srgbClr val="99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105400" y="5334000"/>
            <a:ext cx="76200" cy="609600"/>
          </a:xfrm>
          <a:custGeom>
            <a:avLst/>
            <a:gdLst/>
            <a:ahLst/>
            <a:cxnLst/>
            <a:rect l="l" t="t" r="r" b="b"/>
            <a:pathLst>
              <a:path w="76200" h="609600">
                <a:moveTo>
                  <a:pt x="0" y="0"/>
                </a:moveTo>
                <a:lnTo>
                  <a:pt x="76200" y="609600"/>
                </a:lnTo>
              </a:path>
            </a:pathLst>
          </a:custGeom>
          <a:ln w="19050">
            <a:solidFill>
              <a:srgbClr val="99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791200" y="5334000"/>
            <a:ext cx="76200" cy="609600"/>
          </a:xfrm>
          <a:custGeom>
            <a:avLst/>
            <a:gdLst/>
            <a:ahLst/>
            <a:cxnLst/>
            <a:rect l="l" t="t" r="r" b="b"/>
            <a:pathLst>
              <a:path w="76200" h="609600">
                <a:moveTo>
                  <a:pt x="76200" y="0"/>
                </a:moveTo>
                <a:lnTo>
                  <a:pt x="0" y="609600"/>
                </a:lnTo>
              </a:path>
            </a:pathLst>
          </a:custGeom>
          <a:ln w="19050">
            <a:solidFill>
              <a:srgbClr val="99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8215883" y="6234684"/>
            <a:ext cx="688848" cy="3840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8240268" y="6259067"/>
            <a:ext cx="688848" cy="3840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8229600" y="6248400"/>
            <a:ext cx="685800" cy="381000"/>
          </a:xfrm>
          <a:custGeom>
            <a:avLst/>
            <a:gdLst/>
            <a:ahLst/>
            <a:cxnLst/>
            <a:rect l="l" t="t" r="r" b="b"/>
            <a:pathLst>
              <a:path w="685800" h="381000">
                <a:moveTo>
                  <a:pt x="685800" y="0"/>
                </a:moveTo>
                <a:lnTo>
                  <a:pt x="0" y="0"/>
                </a:lnTo>
                <a:lnTo>
                  <a:pt x="0" y="381000"/>
                </a:lnTo>
                <a:lnTo>
                  <a:pt x="685800" y="381000"/>
                </a:lnTo>
                <a:lnTo>
                  <a:pt x="685800" y="333375"/>
                </a:lnTo>
                <a:lnTo>
                  <a:pt x="200025" y="333375"/>
                </a:lnTo>
                <a:lnTo>
                  <a:pt x="200025" y="47625"/>
                </a:lnTo>
                <a:lnTo>
                  <a:pt x="685800" y="47625"/>
                </a:lnTo>
                <a:lnTo>
                  <a:pt x="685800" y="0"/>
                </a:lnTo>
                <a:close/>
              </a:path>
              <a:path w="685800" h="381000">
                <a:moveTo>
                  <a:pt x="485775" y="47625"/>
                </a:moveTo>
                <a:lnTo>
                  <a:pt x="235711" y="47625"/>
                </a:lnTo>
                <a:lnTo>
                  <a:pt x="235711" y="333375"/>
                </a:lnTo>
                <a:lnTo>
                  <a:pt x="485775" y="333375"/>
                </a:lnTo>
                <a:lnTo>
                  <a:pt x="271525" y="190500"/>
                </a:lnTo>
                <a:lnTo>
                  <a:pt x="485775" y="47625"/>
                </a:lnTo>
                <a:close/>
              </a:path>
              <a:path w="685800" h="381000">
                <a:moveTo>
                  <a:pt x="685800" y="47625"/>
                </a:moveTo>
                <a:lnTo>
                  <a:pt x="485775" y="47625"/>
                </a:lnTo>
                <a:lnTo>
                  <a:pt x="485775" y="333375"/>
                </a:lnTo>
                <a:lnTo>
                  <a:pt x="685800" y="333375"/>
                </a:lnTo>
                <a:lnTo>
                  <a:pt x="685800" y="47625"/>
                </a:lnTo>
                <a:close/>
              </a:path>
            </a:pathLst>
          </a:custGeom>
          <a:solidFill>
            <a:srgbClr val="5688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8429625" y="62960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0"/>
                </a:moveTo>
                <a:lnTo>
                  <a:pt x="71500" y="142875"/>
                </a:lnTo>
                <a:lnTo>
                  <a:pt x="285750" y="285750"/>
                </a:lnTo>
                <a:lnTo>
                  <a:pt x="285750" y="0"/>
                </a:lnTo>
                <a:close/>
              </a:path>
              <a:path w="285750" h="285750">
                <a:moveTo>
                  <a:pt x="35686" y="0"/>
                </a:moveTo>
                <a:lnTo>
                  <a:pt x="0" y="0"/>
                </a:lnTo>
                <a:lnTo>
                  <a:pt x="0" y="285750"/>
                </a:lnTo>
                <a:lnTo>
                  <a:pt x="35686" y="285750"/>
                </a:lnTo>
                <a:lnTo>
                  <a:pt x="35686" y="0"/>
                </a:lnTo>
                <a:close/>
              </a:path>
            </a:pathLst>
          </a:custGeom>
          <a:solidFill>
            <a:srgbClr val="34523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52400"/>
            <a:ext cx="8686800" cy="243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1140" y="206705"/>
            <a:ext cx="852805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31900" algn="l"/>
                <a:tab pos="2983230" algn="l"/>
                <a:tab pos="6205220" algn="l"/>
                <a:tab pos="7955280" algn="l"/>
              </a:tabLst>
            </a:pPr>
            <a:r>
              <a:rPr dirty="0" sz="4800" b="0">
                <a:solidFill>
                  <a:srgbClr val="568862"/>
                </a:solidFill>
                <a:latin typeface="SimSun"/>
                <a:cs typeface="SimSun"/>
              </a:rPr>
              <a:t>§</a:t>
            </a:r>
            <a:r>
              <a:rPr dirty="0" sz="4800" b="0">
                <a:solidFill>
                  <a:srgbClr val="568862"/>
                </a:solidFill>
                <a:latin typeface="SimSun"/>
                <a:cs typeface="SimSun"/>
              </a:rPr>
              <a:t>	</a:t>
            </a:r>
            <a:r>
              <a:rPr dirty="0" sz="4400" spc="5">
                <a:solidFill>
                  <a:srgbClr val="004B2B"/>
                </a:solidFill>
                <a:latin typeface="Microsoft YaHei"/>
                <a:cs typeface="Microsoft YaHei"/>
              </a:rPr>
              <a:t>性</a:t>
            </a:r>
            <a:r>
              <a:rPr dirty="0" sz="4400" spc="5">
                <a:solidFill>
                  <a:srgbClr val="004B2B"/>
                </a:solidFill>
                <a:latin typeface="Microsoft YaHei"/>
                <a:cs typeface="Microsoft YaHei"/>
              </a:rPr>
              <a:t>	</a:t>
            </a:r>
            <a:r>
              <a:rPr dirty="0" sz="4400" spc="5">
                <a:solidFill>
                  <a:srgbClr val="004B2B"/>
                </a:solidFill>
                <a:latin typeface="Microsoft YaHei"/>
                <a:cs typeface="Microsoft YaHei"/>
              </a:rPr>
              <a:t>质</a:t>
            </a:r>
            <a:r>
              <a:rPr dirty="0" sz="4400" spc="5">
                <a:solidFill>
                  <a:srgbClr val="004B2B"/>
                </a:solidFill>
                <a:latin typeface="Microsoft YaHei"/>
                <a:cs typeface="Microsoft YaHei"/>
              </a:rPr>
              <a:t>	</a:t>
            </a:r>
            <a:r>
              <a:rPr dirty="0" sz="4400">
                <a:solidFill>
                  <a:srgbClr val="004B2B"/>
                </a:solidFill>
              </a:rPr>
              <a:t>4</a:t>
            </a:r>
            <a:r>
              <a:rPr dirty="0" sz="4400">
                <a:solidFill>
                  <a:srgbClr val="004B2B"/>
                </a:solidFill>
              </a:rPr>
              <a:t>	</a:t>
            </a:r>
            <a:r>
              <a:rPr dirty="0" sz="4400" spc="5">
                <a:solidFill>
                  <a:srgbClr val="004B2B"/>
                </a:solidFill>
                <a:latin typeface="Microsoft YaHei"/>
                <a:cs typeface="Microsoft YaHei"/>
              </a:rPr>
              <a:t>：</a:t>
            </a:r>
            <a:endParaRPr sz="44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3840" y="1055824"/>
            <a:ext cx="9032240" cy="5330825"/>
          </a:xfrm>
          <a:prstGeom prst="rect">
            <a:avLst/>
          </a:prstGeom>
        </p:spPr>
        <p:txBody>
          <a:bodyPr wrap="square" lIns="0" tIns="5080" rIns="0" bIns="0" rtlCol="0" vert="horz">
            <a:spAutoFit/>
          </a:bodyPr>
          <a:lstStyle/>
          <a:p>
            <a:pPr marL="342900" marR="514350" indent="152400">
              <a:lnSpc>
                <a:spcPct val="116599"/>
              </a:lnSpc>
              <a:spcBef>
                <a:spcPts val="40"/>
              </a:spcBef>
              <a:tabLst>
                <a:tab pos="1426210" algn="l"/>
                <a:tab pos="2328545" algn="l"/>
              </a:tabLst>
            </a:pPr>
            <a:r>
              <a:rPr dirty="0" sz="4000" spc="55">
                <a:solidFill>
                  <a:srgbClr val="333333"/>
                </a:solidFill>
                <a:latin typeface="SimSun"/>
                <a:cs typeface="SimSun"/>
              </a:rPr>
              <a:t>具</a:t>
            </a:r>
            <a:r>
              <a:rPr dirty="0" sz="4000" spc="-5">
                <a:solidFill>
                  <a:srgbClr val="333333"/>
                </a:solidFill>
                <a:latin typeface="SimSun"/>
                <a:cs typeface="SimSun"/>
              </a:rPr>
              <a:t>有</a:t>
            </a:r>
            <a:r>
              <a:rPr dirty="0" sz="4000" spc="110">
                <a:solidFill>
                  <a:srgbClr val="333333"/>
                </a:solidFill>
                <a:latin typeface="SimSun"/>
                <a:cs typeface="SimSun"/>
              </a:rPr>
              <a:t> </a:t>
            </a:r>
            <a:r>
              <a:rPr dirty="0" sz="4000" spc="-5" b="1" i="1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dirty="0" sz="4000" b="1" i="1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dirty="0" sz="4000" spc="50">
                <a:solidFill>
                  <a:srgbClr val="333333"/>
                </a:solidFill>
                <a:latin typeface="SimSun"/>
                <a:cs typeface="SimSun"/>
              </a:rPr>
              <a:t>个结点</a:t>
            </a:r>
            <a:r>
              <a:rPr dirty="0" sz="4000" spc="35">
                <a:solidFill>
                  <a:srgbClr val="333333"/>
                </a:solidFill>
                <a:latin typeface="SimSun"/>
                <a:cs typeface="SimSun"/>
              </a:rPr>
              <a:t>的</a:t>
            </a:r>
            <a:r>
              <a:rPr dirty="0" sz="4000" spc="50">
                <a:solidFill>
                  <a:srgbClr val="333333"/>
                </a:solidFill>
                <a:latin typeface="SimSun"/>
                <a:cs typeface="SimSun"/>
              </a:rPr>
              <a:t>完全</a:t>
            </a:r>
            <a:r>
              <a:rPr dirty="0" sz="4000" spc="35">
                <a:solidFill>
                  <a:srgbClr val="333333"/>
                </a:solidFill>
                <a:latin typeface="SimSun"/>
                <a:cs typeface="SimSun"/>
              </a:rPr>
              <a:t>二</a:t>
            </a:r>
            <a:r>
              <a:rPr dirty="0" sz="4000" spc="50">
                <a:solidFill>
                  <a:srgbClr val="333333"/>
                </a:solidFill>
                <a:latin typeface="SimSun"/>
                <a:cs typeface="SimSun"/>
              </a:rPr>
              <a:t>叉树</a:t>
            </a:r>
            <a:r>
              <a:rPr dirty="0" sz="4000" spc="85">
                <a:solidFill>
                  <a:srgbClr val="333333"/>
                </a:solidFill>
                <a:latin typeface="SimSun"/>
                <a:cs typeface="SimSun"/>
              </a:rPr>
              <a:t>的</a:t>
            </a:r>
            <a:r>
              <a:rPr dirty="0" sz="4000" spc="65" b="1">
                <a:solidFill>
                  <a:srgbClr val="0000FF"/>
                </a:solidFill>
                <a:latin typeface="Microsoft YaHei"/>
                <a:cs typeface="Microsoft YaHei"/>
              </a:rPr>
              <a:t>深度 </a:t>
            </a:r>
            <a:r>
              <a:rPr dirty="0" sz="4000" spc="-5">
                <a:solidFill>
                  <a:srgbClr val="333333"/>
                </a:solidFill>
                <a:latin typeface="SimSun"/>
                <a:cs typeface="SimSun"/>
              </a:rPr>
              <a:t>为</a:t>
            </a:r>
            <a:r>
              <a:rPr dirty="0" sz="4000" spc="-994">
                <a:solidFill>
                  <a:srgbClr val="333333"/>
                </a:solidFill>
                <a:latin typeface="SimSun"/>
                <a:cs typeface="SimSun"/>
              </a:rPr>
              <a:t> </a:t>
            </a:r>
            <a:r>
              <a:rPr dirty="0" sz="4200" spc="-80" b="1" i="1">
                <a:solidFill>
                  <a:srgbClr val="0000FF"/>
                </a:solidFill>
                <a:latin typeface="Symbol"/>
                <a:cs typeface="Symbol"/>
              </a:rPr>
              <a:t></a:t>
            </a:r>
            <a:r>
              <a:rPr dirty="0" sz="4200" spc="-8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dirty="0" sz="4000" spc="-15" b="1" i="1">
                <a:solidFill>
                  <a:srgbClr val="0000FF"/>
                </a:solidFill>
                <a:latin typeface="Times New Roman"/>
                <a:cs typeface="Times New Roman"/>
              </a:rPr>
              <a:t>log</a:t>
            </a:r>
            <a:r>
              <a:rPr dirty="0" baseline="-20964" sz="3975" spc="-22" b="1" i="1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dirty="0" sz="4000" spc="-15" b="1" i="1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dirty="0" sz="4200" spc="-15" b="1" i="1">
                <a:solidFill>
                  <a:srgbClr val="0000FF"/>
                </a:solidFill>
                <a:latin typeface="Symbol"/>
                <a:cs typeface="Symbol"/>
              </a:rPr>
              <a:t></a:t>
            </a:r>
            <a:r>
              <a:rPr dirty="0" sz="4200" spc="-15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4000" spc="-5" b="1" i="1">
                <a:solidFill>
                  <a:srgbClr val="0000FF"/>
                </a:solidFill>
                <a:latin typeface="Times New Roman"/>
                <a:cs typeface="Times New Roman"/>
              </a:rPr>
              <a:t>+1</a:t>
            </a:r>
            <a:r>
              <a:rPr dirty="0" sz="4000" spc="-45" b="1" i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333333"/>
                </a:solidFill>
                <a:latin typeface="SimSun"/>
                <a:cs typeface="SimSun"/>
              </a:rPr>
              <a:t>。</a:t>
            </a:r>
            <a:endParaRPr sz="3600">
              <a:latin typeface="SimSun"/>
              <a:cs typeface="SimSun"/>
            </a:endParaRPr>
          </a:p>
          <a:p>
            <a:pPr marL="76200">
              <a:lnSpc>
                <a:spcPct val="100000"/>
              </a:lnSpc>
              <a:spcBef>
                <a:spcPts val="2090"/>
              </a:spcBef>
            </a:pPr>
            <a:r>
              <a:rPr dirty="0" sz="4000" spc="10" b="1">
                <a:solidFill>
                  <a:srgbClr val="004B2B"/>
                </a:solidFill>
                <a:latin typeface="Microsoft YaHei"/>
                <a:cs typeface="Microsoft YaHei"/>
              </a:rPr>
              <a:t>证</a:t>
            </a:r>
            <a:r>
              <a:rPr dirty="0" sz="4000" spc="-5" b="1">
                <a:solidFill>
                  <a:srgbClr val="004B2B"/>
                </a:solidFill>
                <a:latin typeface="Microsoft YaHei"/>
                <a:cs typeface="Microsoft YaHei"/>
              </a:rPr>
              <a:t>明：</a:t>
            </a:r>
            <a:endParaRPr sz="4000">
              <a:latin typeface="Microsoft YaHei"/>
              <a:cs typeface="Microsoft YaHei"/>
            </a:endParaRPr>
          </a:p>
          <a:p>
            <a:pPr marL="152400">
              <a:lnSpc>
                <a:spcPct val="100000"/>
              </a:lnSpc>
              <a:spcBef>
                <a:spcPts val="1739"/>
              </a:spcBef>
            </a:pPr>
            <a:r>
              <a:rPr dirty="0" sz="3600" spc="10" b="1">
                <a:solidFill>
                  <a:srgbClr val="004B2B"/>
                </a:solidFill>
                <a:latin typeface="Microsoft YaHei"/>
                <a:cs typeface="Microsoft YaHei"/>
              </a:rPr>
              <a:t>设</a:t>
            </a:r>
            <a:r>
              <a:rPr dirty="0" sz="3600">
                <a:solidFill>
                  <a:srgbClr val="004B2B"/>
                </a:solidFill>
                <a:latin typeface="SimSun"/>
                <a:cs typeface="SimSun"/>
              </a:rPr>
              <a:t>完全二叉树的深度为</a:t>
            </a:r>
            <a:r>
              <a:rPr dirty="0" sz="3600" spc="-900">
                <a:solidFill>
                  <a:srgbClr val="004B2B"/>
                </a:solidFill>
                <a:latin typeface="SimSun"/>
                <a:cs typeface="SimSun"/>
              </a:rPr>
              <a:t> </a:t>
            </a:r>
            <a:r>
              <a:rPr dirty="0" sz="3600" b="1" i="1">
                <a:solidFill>
                  <a:srgbClr val="333399"/>
                </a:solidFill>
                <a:latin typeface="Times New Roman"/>
                <a:cs typeface="Times New Roman"/>
              </a:rPr>
              <a:t>k</a:t>
            </a:r>
            <a:endParaRPr sz="3600">
              <a:latin typeface="Times New Roman"/>
              <a:cs typeface="Times New Roman"/>
            </a:endParaRPr>
          </a:p>
          <a:p>
            <a:pPr marL="152400">
              <a:lnSpc>
                <a:spcPct val="100000"/>
              </a:lnSpc>
              <a:spcBef>
                <a:spcPts val="1130"/>
              </a:spcBef>
              <a:tabLst>
                <a:tab pos="5610225" algn="l"/>
              </a:tabLst>
            </a:pPr>
            <a:r>
              <a:rPr dirty="0" sz="3600" spc="-5">
                <a:solidFill>
                  <a:srgbClr val="004B2B"/>
                </a:solidFill>
                <a:latin typeface="SimSun"/>
                <a:cs typeface="SimSun"/>
              </a:rPr>
              <a:t>则根据第二条性质</a:t>
            </a:r>
            <a:r>
              <a:rPr dirty="0" sz="3600">
                <a:solidFill>
                  <a:srgbClr val="004B2B"/>
                </a:solidFill>
                <a:latin typeface="SimSun"/>
                <a:cs typeface="SimSun"/>
              </a:rPr>
              <a:t>得</a:t>
            </a:r>
            <a:r>
              <a:rPr dirty="0" sz="3600" spc="10">
                <a:solidFill>
                  <a:srgbClr val="004B2B"/>
                </a:solidFill>
                <a:latin typeface="SimSun"/>
                <a:cs typeface="SimSun"/>
              </a:rPr>
              <a:t> </a:t>
            </a:r>
            <a:r>
              <a:rPr dirty="0" sz="3600" b="1" i="1">
                <a:solidFill>
                  <a:srgbClr val="004B2B"/>
                </a:solidFill>
                <a:latin typeface="Times New Roman"/>
                <a:cs typeface="Times New Roman"/>
              </a:rPr>
              <a:t>2</a:t>
            </a:r>
            <a:r>
              <a:rPr dirty="0" baseline="25462" sz="3600" b="1" i="1">
                <a:solidFill>
                  <a:srgbClr val="004B2B"/>
                </a:solidFill>
                <a:latin typeface="Times New Roman"/>
                <a:cs typeface="Times New Roman"/>
              </a:rPr>
              <a:t>k-1</a:t>
            </a:r>
            <a:r>
              <a:rPr dirty="0" sz="3600" b="1" i="1">
                <a:solidFill>
                  <a:srgbClr val="004B2B"/>
                </a:solidFill>
                <a:latin typeface="Times New Roman"/>
                <a:cs typeface="Times New Roman"/>
              </a:rPr>
              <a:t>≤	n </a:t>
            </a:r>
            <a:r>
              <a:rPr dirty="0" sz="4000" spc="-5" b="1" i="1">
                <a:solidFill>
                  <a:srgbClr val="004B2B"/>
                </a:solidFill>
                <a:latin typeface="Times New Roman"/>
                <a:cs typeface="Times New Roman"/>
              </a:rPr>
              <a:t>&lt;</a:t>
            </a:r>
            <a:r>
              <a:rPr dirty="0" sz="4000" spc="-114" b="1" i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3600" b="1" i="1">
                <a:solidFill>
                  <a:srgbClr val="004B2B"/>
                </a:solidFill>
                <a:latin typeface="Times New Roman"/>
                <a:cs typeface="Times New Roman"/>
              </a:rPr>
              <a:t>2</a:t>
            </a:r>
            <a:r>
              <a:rPr dirty="0" baseline="25462" sz="3600" b="1" i="1">
                <a:solidFill>
                  <a:srgbClr val="004B2B"/>
                </a:solidFill>
                <a:latin typeface="Times New Roman"/>
                <a:cs typeface="Times New Roman"/>
              </a:rPr>
              <a:t>k</a:t>
            </a:r>
            <a:endParaRPr baseline="25462" sz="3600">
              <a:latin typeface="Times New Roman"/>
              <a:cs typeface="Times New Roman"/>
            </a:endParaRPr>
          </a:p>
          <a:p>
            <a:pPr marL="1181100">
              <a:lnSpc>
                <a:spcPct val="100000"/>
              </a:lnSpc>
              <a:spcBef>
                <a:spcPts val="1200"/>
              </a:spcBef>
              <a:tabLst>
                <a:tab pos="3185160" algn="l"/>
              </a:tabLst>
            </a:pPr>
            <a:r>
              <a:rPr dirty="0" sz="3600">
                <a:solidFill>
                  <a:srgbClr val="004B2B"/>
                </a:solidFill>
                <a:latin typeface="SimSun"/>
                <a:cs typeface="SimSun"/>
              </a:rPr>
              <a:t>即</a:t>
            </a:r>
            <a:r>
              <a:rPr dirty="0" sz="3600" spc="900">
                <a:solidFill>
                  <a:srgbClr val="004B2B"/>
                </a:solidFill>
                <a:latin typeface="SimSun"/>
                <a:cs typeface="SimSun"/>
              </a:rPr>
              <a:t> </a:t>
            </a:r>
            <a:r>
              <a:rPr dirty="0" sz="3600" b="1" i="1">
                <a:solidFill>
                  <a:srgbClr val="004B2B"/>
                </a:solidFill>
                <a:latin typeface="Times New Roman"/>
                <a:cs typeface="Times New Roman"/>
              </a:rPr>
              <a:t>k-1 ≤	</a:t>
            </a:r>
            <a:r>
              <a:rPr dirty="0" sz="3600" spc="-5" b="1" i="1">
                <a:solidFill>
                  <a:srgbClr val="004B2B"/>
                </a:solidFill>
                <a:latin typeface="Times New Roman"/>
                <a:cs typeface="Times New Roman"/>
              </a:rPr>
              <a:t>log</a:t>
            </a:r>
            <a:r>
              <a:rPr dirty="0" baseline="-20833" sz="3600" spc="-7" b="1" i="1">
                <a:solidFill>
                  <a:srgbClr val="004B2B"/>
                </a:solidFill>
                <a:latin typeface="Times New Roman"/>
                <a:cs typeface="Times New Roman"/>
              </a:rPr>
              <a:t>2 </a:t>
            </a:r>
            <a:r>
              <a:rPr dirty="0" sz="3600" spc="-5" b="1" i="1">
                <a:solidFill>
                  <a:srgbClr val="004B2B"/>
                </a:solidFill>
                <a:latin typeface="Times New Roman"/>
                <a:cs typeface="Times New Roman"/>
              </a:rPr>
              <a:t>n </a:t>
            </a:r>
            <a:r>
              <a:rPr dirty="0" sz="4000" spc="-5" b="1" i="1">
                <a:solidFill>
                  <a:srgbClr val="004B2B"/>
                </a:solidFill>
                <a:latin typeface="Times New Roman"/>
                <a:cs typeface="Times New Roman"/>
              </a:rPr>
              <a:t>&lt; k</a:t>
            </a:r>
            <a:endParaRPr sz="4000">
              <a:latin typeface="Times New Roman"/>
              <a:cs typeface="Times New Roman"/>
            </a:endParaRPr>
          </a:p>
          <a:p>
            <a:pPr marL="152400">
              <a:lnSpc>
                <a:spcPct val="100000"/>
              </a:lnSpc>
              <a:spcBef>
                <a:spcPts val="955"/>
              </a:spcBef>
              <a:tabLst>
                <a:tab pos="7908925" algn="l"/>
              </a:tabLst>
            </a:pPr>
            <a:r>
              <a:rPr dirty="0" sz="3600" spc="5" b="1">
                <a:solidFill>
                  <a:srgbClr val="004B2B"/>
                </a:solidFill>
                <a:latin typeface="Microsoft YaHei"/>
                <a:cs typeface="Microsoft YaHei"/>
              </a:rPr>
              <a:t>因</a:t>
            </a:r>
            <a:r>
              <a:rPr dirty="0" sz="3600" b="1">
                <a:solidFill>
                  <a:srgbClr val="004B2B"/>
                </a:solidFill>
                <a:latin typeface="Microsoft YaHei"/>
                <a:cs typeface="Microsoft YaHei"/>
              </a:rPr>
              <a:t>为</a:t>
            </a:r>
            <a:r>
              <a:rPr dirty="0" sz="3600" spc="-160" b="1">
                <a:solidFill>
                  <a:srgbClr val="004B2B"/>
                </a:solidFill>
                <a:latin typeface="Microsoft YaHei"/>
                <a:cs typeface="Microsoft YaHei"/>
              </a:rPr>
              <a:t> </a:t>
            </a:r>
            <a:r>
              <a:rPr dirty="0" sz="3600" b="1" i="1">
                <a:solidFill>
                  <a:srgbClr val="004B2B"/>
                </a:solidFill>
                <a:latin typeface="Times New Roman"/>
                <a:cs typeface="Times New Roman"/>
              </a:rPr>
              <a:t>k </a:t>
            </a:r>
            <a:r>
              <a:rPr dirty="0" sz="3600" spc="5" b="1">
                <a:solidFill>
                  <a:srgbClr val="004B2B"/>
                </a:solidFill>
                <a:latin typeface="Microsoft YaHei"/>
                <a:cs typeface="Microsoft YaHei"/>
              </a:rPr>
              <a:t>只能是整数，因此</a:t>
            </a:r>
            <a:r>
              <a:rPr dirty="0" sz="3600" b="1">
                <a:solidFill>
                  <a:srgbClr val="004B2B"/>
                </a:solidFill>
                <a:latin typeface="Microsoft YaHei"/>
                <a:cs typeface="Microsoft YaHei"/>
              </a:rPr>
              <a:t>，</a:t>
            </a:r>
            <a:r>
              <a:rPr dirty="0" sz="3600" spc="-155" b="1">
                <a:solidFill>
                  <a:srgbClr val="004B2B"/>
                </a:solidFill>
                <a:latin typeface="Microsoft YaHei"/>
                <a:cs typeface="Microsoft YaHei"/>
              </a:rPr>
              <a:t> </a:t>
            </a:r>
            <a:r>
              <a:rPr dirty="0" sz="3600" b="1" i="1">
                <a:solidFill>
                  <a:srgbClr val="004B2B"/>
                </a:solidFill>
                <a:latin typeface="Times New Roman"/>
                <a:cs typeface="Times New Roman"/>
              </a:rPr>
              <a:t>k </a:t>
            </a:r>
            <a:r>
              <a:rPr dirty="0" sz="3600" spc="-20" b="1" i="1">
                <a:solidFill>
                  <a:srgbClr val="004B2B"/>
                </a:solidFill>
                <a:latin typeface="Times New Roman"/>
                <a:cs typeface="Times New Roman"/>
              </a:rPr>
              <a:t>=</a:t>
            </a:r>
            <a:r>
              <a:rPr dirty="0" sz="3800" spc="-20" b="1" i="1">
                <a:solidFill>
                  <a:srgbClr val="004B2B"/>
                </a:solidFill>
                <a:latin typeface="Symbol"/>
                <a:cs typeface="Symbol"/>
              </a:rPr>
              <a:t></a:t>
            </a:r>
            <a:r>
              <a:rPr dirty="0" sz="3600" spc="-20" b="1" i="1">
                <a:solidFill>
                  <a:srgbClr val="004B2B"/>
                </a:solidFill>
                <a:latin typeface="Times New Roman"/>
                <a:cs typeface="Times New Roman"/>
              </a:rPr>
              <a:t>log</a:t>
            </a:r>
            <a:r>
              <a:rPr dirty="0" baseline="-20833" sz="3600" spc="-30" b="1" i="1">
                <a:solidFill>
                  <a:srgbClr val="004B2B"/>
                </a:solidFill>
                <a:latin typeface="Times New Roman"/>
                <a:cs typeface="Times New Roman"/>
              </a:rPr>
              <a:t>2</a:t>
            </a:r>
            <a:r>
              <a:rPr dirty="0" sz="3600" spc="-20" b="1" i="1">
                <a:solidFill>
                  <a:srgbClr val="004B2B"/>
                </a:solidFill>
                <a:latin typeface="Times New Roman"/>
                <a:cs typeface="Times New Roman"/>
              </a:rPr>
              <a:t>n</a:t>
            </a:r>
            <a:r>
              <a:rPr dirty="0" sz="3800" spc="-20" b="1" i="1">
                <a:solidFill>
                  <a:srgbClr val="004B2B"/>
                </a:solidFill>
                <a:latin typeface="Symbol"/>
                <a:cs typeface="Symbol"/>
              </a:rPr>
              <a:t></a:t>
            </a:r>
            <a:r>
              <a:rPr dirty="0" sz="3800" spc="-20">
                <a:solidFill>
                  <a:srgbClr val="004B2B"/>
                </a:solidFill>
                <a:latin typeface="Times New Roman"/>
                <a:cs typeface="Times New Roman"/>
              </a:rPr>
              <a:t>	</a:t>
            </a:r>
            <a:r>
              <a:rPr dirty="0" sz="3600" b="1" i="1">
                <a:solidFill>
                  <a:srgbClr val="004B2B"/>
                </a:solidFill>
                <a:latin typeface="Times New Roman"/>
                <a:cs typeface="Times New Roman"/>
              </a:rPr>
              <a:t>+ 1</a:t>
            </a:r>
            <a:r>
              <a:rPr dirty="0" sz="3600" spc="-100" b="1" i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solidFill>
                  <a:srgbClr val="333333"/>
                </a:solidFill>
                <a:latin typeface="SimSun"/>
                <a:cs typeface="SimSun"/>
              </a:rPr>
              <a:t>。</a:t>
            </a:r>
            <a:endParaRPr sz="2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1950" y="685800"/>
            <a:ext cx="6327775" cy="3019425"/>
          </a:xfrm>
          <a:custGeom>
            <a:avLst/>
            <a:gdLst/>
            <a:ahLst/>
            <a:cxnLst/>
            <a:rect l="l" t="t" r="r" b="b"/>
            <a:pathLst>
              <a:path w="6327775" h="3019425">
                <a:moveTo>
                  <a:pt x="0" y="3019425"/>
                </a:moveTo>
                <a:lnTo>
                  <a:pt x="6327775" y="3019425"/>
                </a:lnTo>
                <a:lnTo>
                  <a:pt x="6327775" y="0"/>
                </a:lnTo>
                <a:lnTo>
                  <a:pt x="0" y="0"/>
                </a:lnTo>
                <a:lnTo>
                  <a:pt x="0" y="3019425"/>
                </a:lnTo>
                <a:close/>
              </a:path>
            </a:pathLst>
          </a:custGeom>
          <a:solidFill>
            <a:srgbClr val="B3E0B3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49072" y="556234"/>
            <a:ext cx="6151880" cy="2952750"/>
          </a:xfrm>
          <a:prstGeom prst="rect">
            <a:avLst/>
          </a:prstGeom>
        </p:spPr>
        <p:txBody>
          <a:bodyPr wrap="square" lIns="0" tIns="256540" rIns="0" bIns="0" rtlCol="0" vert="horz">
            <a:spAutoFit/>
          </a:bodyPr>
          <a:lstStyle/>
          <a:p>
            <a:pPr algn="ctr" marR="751205">
              <a:lnSpc>
                <a:spcPct val="100000"/>
              </a:lnSpc>
              <a:spcBef>
                <a:spcPts val="2020"/>
              </a:spcBef>
            </a:pPr>
            <a:r>
              <a:rPr dirty="0" sz="8000" b="1">
                <a:solidFill>
                  <a:srgbClr val="008080"/>
                </a:solidFill>
                <a:latin typeface="Times New Roman"/>
                <a:cs typeface="Times New Roman"/>
              </a:rPr>
              <a:t>6.1</a:t>
            </a:r>
            <a:endParaRPr sz="8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25"/>
              </a:spcBef>
            </a:pPr>
            <a:r>
              <a:rPr dirty="0" sz="8000" spc="35" b="1">
                <a:solidFill>
                  <a:srgbClr val="008080"/>
                </a:solidFill>
                <a:latin typeface="Microsoft JhengHei"/>
                <a:cs typeface="Microsoft JhengHei"/>
              </a:rPr>
              <a:t>树的类型定义</a:t>
            </a:r>
            <a:endParaRPr sz="8000">
              <a:latin typeface="Microsoft JhengHei"/>
              <a:cs typeface="Microsoft JhengHe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909561" y="3984383"/>
            <a:ext cx="1890654" cy="25555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173177"/>
            <a:ext cx="282257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5" b="0">
                <a:solidFill>
                  <a:srgbClr val="568862"/>
                </a:solidFill>
                <a:latin typeface="SimSun"/>
                <a:cs typeface="SimSun"/>
              </a:rPr>
              <a:t>§</a:t>
            </a:r>
            <a:r>
              <a:rPr dirty="0" sz="4400" spc="15">
                <a:solidFill>
                  <a:srgbClr val="005300"/>
                </a:solidFill>
                <a:latin typeface="Microsoft YaHei"/>
                <a:cs typeface="Microsoft YaHei"/>
              </a:rPr>
              <a:t>性</a:t>
            </a:r>
            <a:r>
              <a:rPr dirty="0" sz="4400" spc="5">
                <a:solidFill>
                  <a:srgbClr val="005300"/>
                </a:solidFill>
                <a:latin typeface="Microsoft YaHei"/>
                <a:cs typeface="Microsoft YaHei"/>
              </a:rPr>
              <a:t>质</a:t>
            </a:r>
            <a:r>
              <a:rPr dirty="0" sz="4400" spc="-260">
                <a:solidFill>
                  <a:srgbClr val="005300"/>
                </a:solidFill>
                <a:latin typeface="Microsoft YaHei"/>
                <a:cs typeface="Microsoft YaHei"/>
              </a:rPr>
              <a:t> </a:t>
            </a:r>
            <a:r>
              <a:rPr dirty="0" sz="4400">
                <a:solidFill>
                  <a:srgbClr val="005300"/>
                </a:solidFill>
              </a:rPr>
              <a:t>5</a:t>
            </a:r>
            <a:r>
              <a:rPr dirty="0" sz="4400" spc="-65">
                <a:solidFill>
                  <a:srgbClr val="005300"/>
                </a:solidFill>
              </a:rPr>
              <a:t> </a:t>
            </a:r>
            <a:r>
              <a:rPr dirty="0" sz="4400" spc="5">
                <a:solidFill>
                  <a:srgbClr val="005300"/>
                </a:solidFill>
                <a:latin typeface="Microsoft YaHei"/>
                <a:cs typeface="Microsoft YaHei"/>
              </a:rPr>
              <a:t>：</a:t>
            </a:r>
            <a:endParaRPr sz="44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3702" y="952870"/>
            <a:ext cx="8588375" cy="55137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84480">
              <a:lnSpc>
                <a:spcPct val="125000"/>
              </a:lnSpc>
              <a:spcBef>
                <a:spcPts val="100"/>
              </a:spcBef>
            </a:pPr>
            <a:r>
              <a:rPr dirty="0" sz="3200" spc="10">
                <a:solidFill>
                  <a:srgbClr val="800000"/>
                </a:solidFill>
                <a:latin typeface="SimSun"/>
                <a:cs typeface="SimSun"/>
              </a:rPr>
              <a:t>若对</a:t>
            </a:r>
            <a:r>
              <a:rPr dirty="0" sz="3200">
                <a:solidFill>
                  <a:srgbClr val="800000"/>
                </a:solidFill>
                <a:latin typeface="SimSun"/>
                <a:cs typeface="SimSun"/>
              </a:rPr>
              <a:t>含</a:t>
            </a:r>
            <a:r>
              <a:rPr dirty="0" sz="3200" spc="-840">
                <a:solidFill>
                  <a:srgbClr val="800000"/>
                </a:solidFill>
                <a:latin typeface="SimSun"/>
                <a:cs typeface="SimSun"/>
              </a:rPr>
              <a:t> </a:t>
            </a:r>
            <a:r>
              <a:rPr dirty="0" sz="3200" b="1" i="1">
                <a:solidFill>
                  <a:srgbClr val="800000"/>
                </a:solidFill>
                <a:latin typeface="Times New Roman"/>
                <a:cs typeface="Times New Roman"/>
              </a:rPr>
              <a:t>n</a:t>
            </a:r>
            <a:r>
              <a:rPr dirty="0" sz="3200" spc="-20" b="1" i="1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200" spc="5">
                <a:solidFill>
                  <a:srgbClr val="800000"/>
                </a:solidFill>
                <a:latin typeface="SimSun"/>
                <a:cs typeface="SimSun"/>
              </a:rPr>
              <a:t>个结</a:t>
            </a:r>
            <a:r>
              <a:rPr dirty="0" sz="3200">
                <a:solidFill>
                  <a:srgbClr val="800000"/>
                </a:solidFill>
                <a:latin typeface="SimSun"/>
                <a:cs typeface="SimSun"/>
              </a:rPr>
              <a:t>点的完</a:t>
            </a:r>
            <a:r>
              <a:rPr dirty="0" sz="3200" spc="-15">
                <a:solidFill>
                  <a:srgbClr val="800000"/>
                </a:solidFill>
                <a:latin typeface="SimSun"/>
                <a:cs typeface="SimSun"/>
              </a:rPr>
              <a:t>全</a:t>
            </a:r>
            <a:r>
              <a:rPr dirty="0" sz="3200">
                <a:solidFill>
                  <a:srgbClr val="800000"/>
                </a:solidFill>
                <a:latin typeface="SimSun"/>
                <a:cs typeface="SimSun"/>
              </a:rPr>
              <a:t>二叉</a:t>
            </a:r>
            <a:r>
              <a:rPr dirty="0" sz="3200" spc="-15">
                <a:solidFill>
                  <a:srgbClr val="800000"/>
                </a:solidFill>
                <a:latin typeface="SimSun"/>
                <a:cs typeface="SimSun"/>
              </a:rPr>
              <a:t>树</a:t>
            </a:r>
            <a:r>
              <a:rPr dirty="0" sz="3200">
                <a:solidFill>
                  <a:srgbClr val="800000"/>
                </a:solidFill>
                <a:latin typeface="SimSun"/>
                <a:cs typeface="SimSun"/>
              </a:rPr>
              <a:t>从上</a:t>
            </a:r>
            <a:r>
              <a:rPr dirty="0" sz="3200" spc="-15">
                <a:solidFill>
                  <a:srgbClr val="800000"/>
                </a:solidFill>
                <a:latin typeface="SimSun"/>
                <a:cs typeface="SimSun"/>
              </a:rPr>
              <a:t>到</a:t>
            </a:r>
            <a:r>
              <a:rPr dirty="0" sz="3200">
                <a:solidFill>
                  <a:srgbClr val="800000"/>
                </a:solidFill>
                <a:latin typeface="SimSun"/>
                <a:cs typeface="SimSun"/>
              </a:rPr>
              <a:t>下且</a:t>
            </a:r>
            <a:r>
              <a:rPr dirty="0" sz="3200" spc="-15">
                <a:solidFill>
                  <a:srgbClr val="800000"/>
                </a:solidFill>
                <a:latin typeface="SimSun"/>
                <a:cs typeface="SimSun"/>
              </a:rPr>
              <a:t>从</a:t>
            </a:r>
            <a:r>
              <a:rPr dirty="0" sz="3200">
                <a:solidFill>
                  <a:srgbClr val="800000"/>
                </a:solidFill>
                <a:latin typeface="SimSun"/>
                <a:cs typeface="SimSun"/>
              </a:rPr>
              <a:t>左 </a:t>
            </a:r>
            <a:r>
              <a:rPr dirty="0" sz="3200" spc="5">
                <a:solidFill>
                  <a:srgbClr val="800000"/>
                </a:solidFill>
                <a:latin typeface="SimSun"/>
                <a:cs typeface="SimSun"/>
              </a:rPr>
              <a:t>至</a:t>
            </a:r>
            <a:r>
              <a:rPr dirty="0" sz="3200" spc="20">
                <a:solidFill>
                  <a:srgbClr val="800000"/>
                </a:solidFill>
                <a:latin typeface="SimSun"/>
                <a:cs typeface="SimSun"/>
              </a:rPr>
              <a:t>右</a:t>
            </a:r>
            <a:r>
              <a:rPr dirty="0" sz="3200" spc="5">
                <a:solidFill>
                  <a:srgbClr val="800000"/>
                </a:solidFill>
                <a:latin typeface="SimSun"/>
                <a:cs typeface="SimSun"/>
              </a:rPr>
              <a:t>进行</a:t>
            </a:r>
            <a:r>
              <a:rPr dirty="0" sz="3200" spc="-865">
                <a:solidFill>
                  <a:srgbClr val="800000"/>
                </a:solidFill>
                <a:latin typeface="SimSun"/>
                <a:cs typeface="SimSun"/>
              </a:rPr>
              <a:t> </a:t>
            </a:r>
            <a:r>
              <a:rPr dirty="0" sz="3200" b="1" i="1">
                <a:solidFill>
                  <a:srgbClr val="800000"/>
                </a:solidFill>
                <a:latin typeface="Times New Roman"/>
                <a:cs typeface="Times New Roman"/>
              </a:rPr>
              <a:t>1</a:t>
            </a:r>
            <a:r>
              <a:rPr dirty="0" sz="3200" spc="-20" b="1" i="1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200" spc="5">
                <a:solidFill>
                  <a:srgbClr val="800000"/>
                </a:solidFill>
                <a:latin typeface="SimSun"/>
                <a:cs typeface="SimSun"/>
              </a:rPr>
              <a:t>至</a:t>
            </a:r>
            <a:r>
              <a:rPr dirty="0" sz="3200" spc="-815">
                <a:solidFill>
                  <a:srgbClr val="800000"/>
                </a:solidFill>
                <a:latin typeface="SimSun"/>
                <a:cs typeface="SimSun"/>
              </a:rPr>
              <a:t> </a:t>
            </a:r>
            <a:r>
              <a:rPr dirty="0" sz="3200" b="1" i="1">
                <a:solidFill>
                  <a:srgbClr val="800000"/>
                </a:solidFill>
                <a:latin typeface="Times New Roman"/>
                <a:cs typeface="Times New Roman"/>
              </a:rPr>
              <a:t>n</a:t>
            </a:r>
            <a:r>
              <a:rPr dirty="0" sz="3200" spc="-35" b="1" i="1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200" spc="5">
                <a:solidFill>
                  <a:srgbClr val="800000"/>
                </a:solidFill>
                <a:latin typeface="SimSun"/>
                <a:cs typeface="SimSun"/>
              </a:rPr>
              <a:t>的</a:t>
            </a:r>
            <a:r>
              <a:rPr dirty="0" sz="3200" spc="20">
                <a:solidFill>
                  <a:srgbClr val="800000"/>
                </a:solidFill>
                <a:latin typeface="SimSun"/>
                <a:cs typeface="SimSun"/>
              </a:rPr>
              <a:t>编</a:t>
            </a:r>
            <a:r>
              <a:rPr dirty="0" sz="3200" spc="5">
                <a:solidFill>
                  <a:srgbClr val="800000"/>
                </a:solidFill>
                <a:latin typeface="SimSun"/>
                <a:cs typeface="SimSun"/>
              </a:rPr>
              <a:t>号，则</a:t>
            </a:r>
            <a:r>
              <a:rPr dirty="0" sz="3200" spc="-20">
                <a:solidFill>
                  <a:srgbClr val="800000"/>
                </a:solidFill>
                <a:latin typeface="SimSun"/>
                <a:cs typeface="SimSun"/>
              </a:rPr>
              <a:t>对</a:t>
            </a:r>
            <a:r>
              <a:rPr dirty="0" sz="3200" spc="5">
                <a:solidFill>
                  <a:srgbClr val="800000"/>
                </a:solidFill>
                <a:latin typeface="SimSun"/>
                <a:cs typeface="SimSun"/>
              </a:rPr>
              <a:t>完全</a:t>
            </a:r>
            <a:r>
              <a:rPr dirty="0" sz="3200" spc="-15">
                <a:solidFill>
                  <a:srgbClr val="800000"/>
                </a:solidFill>
                <a:latin typeface="SimSun"/>
                <a:cs typeface="SimSun"/>
              </a:rPr>
              <a:t>二</a:t>
            </a:r>
            <a:r>
              <a:rPr dirty="0" sz="3200" spc="5">
                <a:solidFill>
                  <a:srgbClr val="800000"/>
                </a:solidFill>
                <a:latin typeface="SimSun"/>
                <a:cs typeface="SimSun"/>
              </a:rPr>
              <a:t>叉树</a:t>
            </a:r>
            <a:r>
              <a:rPr dirty="0" sz="3200" spc="-15">
                <a:solidFill>
                  <a:srgbClr val="800000"/>
                </a:solidFill>
                <a:latin typeface="SimSun"/>
                <a:cs typeface="SimSun"/>
              </a:rPr>
              <a:t>中</a:t>
            </a:r>
            <a:r>
              <a:rPr dirty="0" sz="3200" spc="5">
                <a:solidFill>
                  <a:srgbClr val="800000"/>
                </a:solidFill>
                <a:latin typeface="SimSun"/>
                <a:cs typeface="SimSun"/>
              </a:rPr>
              <a:t>任意 一个</a:t>
            </a:r>
            <a:r>
              <a:rPr dirty="0" sz="3200">
                <a:solidFill>
                  <a:srgbClr val="800000"/>
                </a:solidFill>
                <a:latin typeface="SimSun"/>
                <a:cs typeface="SimSun"/>
              </a:rPr>
              <a:t>编号为</a:t>
            </a:r>
            <a:r>
              <a:rPr dirty="0" sz="3200" spc="-844">
                <a:solidFill>
                  <a:srgbClr val="800000"/>
                </a:solidFill>
                <a:latin typeface="SimSun"/>
                <a:cs typeface="SimSun"/>
              </a:rPr>
              <a:t> </a:t>
            </a:r>
            <a:r>
              <a:rPr dirty="0" sz="3200" b="1" i="1">
                <a:solidFill>
                  <a:srgbClr val="800000"/>
                </a:solidFill>
                <a:latin typeface="Times New Roman"/>
                <a:cs typeface="Times New Roman"/>
              </a:rPr>
              <a:t>i </a:t>
            </a:r>
            <a:r>
              <a:rPr dirty="0" sz="3200" spc="5">
                <a:solidFill>
                  <a:srgbClr val="800000"/>
                </a:solidFill>
                <a:latin typeface="SimSun"/>
                <a:cs typeface="SimSun"/>
              </a:rPr>
              <a:t>的结</a:t>
            </a:r>
            <a:r>
              <a:rPr dirty="0" sz="3200">
                <a:solidFill>
                  <a:srgbClr val="800000"/>
                </a:solidFill>
                <a:latin typeface="SimSun"/>
                <a:cs typeface="SimSun"/>
              </a:rPr>
              <a:t>点：</a:t>
            </a:r>
            <a:endParaRPr sz="3200">
              <a:latin typeface="SimSun"/>
              <a:cs typeface="SimSun"/>
            </a:endParaRPr>
          </a:p>
          <a:p>
            <a:pPr marL="297180" marR="429895" indent="-285115">
              <a:lnSpc>
                <a:spcPct val="121100"/>
              </a:lnSpc>
              <a:spcBef>
                <a:spcPts val="150"/>
              </a:spcBef>
              <a:buFont typeface="Times New Roman"/>
              <a:buAutoNum type="arabicParenBoth"/>
              <a:tabLst>
                <a:tab pos="588010" algn="l"/>
              </a:tabLst>
            </a:pPr>
            <a:r>
              <a:rPr dirty="0" sz="3200">
                <a:solidFill>
                  <a:srgbClr val="800000"/>
                </a:solidFill>
                <a:latin typeface="SimSun"/>
                <a:cs typeface="SimSun"/>
              </a:rPr>
              <a:t>若</a:t>
            </a:r>
            <a:r>
              <a:rPr dirty="0" sz="3200" spc="-840">
                <a:solidFill>
                  <a:srgbClr val="800000"/>
                </a:solidFill>
                <a:latin typeface="SimSun"/>
                <a:cs typeface="SimSun"/>
              </a:rPr>
              <a:t> </a:t>
            </a:r>
            <a:r>
              <a:rPr dirty="0" sz="3200" b="1" i="1">
                <a:solidFill>
                  <a:srgbClr val="800000"/>
                </a:solidFill>
                <a:latin typeface="Times New Roman"/>
                <a:cs typeface="Times New Roman"/>
              </a:rPr>
              <a:t>i=1</a:t>
            </a:r>
            <a:r>
              <a:rPr dirty="0" sz="3200">
                <a:solidFill>
                  <a:srgbClr val="800000"/>
                </a:solidFill>
                <a:latin typeface="SimSun"/>
                <a:cs typeface="SimSun"/>
              </a:rPr>
              <a:t>，</a:t>
            </a:r>
            <a:r>
              <a:rPr dirty="0" sz="3200" spc="5">
                <a:solidFill>
                  <a:srgbClr val="800000"/>
                </a:solidFill>
                <a:latin typeface="SimSun"/>
                <a:cs typeface="SimSun"/>
              </a:rPr>
              <a:t>则</a:t>
            </a:r>
            <a:r>
              <a:rPr dirty="0" sz="3200">
                <a:solidFill>
                  <a:srgbClr val="800000"/>
                </a:solidFill>
                <a:latin typeface="SimSun"/>
                <a:cs typeface="SimSun"/>
              </a:rPr>
              <a:t>该</a:t>
            </a:r>
            <a:r>
              <a:rPr dirty="0" sz="3200" spc="-15">
                <a:solidFill>
                  <a:srgbClr val="800000"/>
                </a:solidFill>
                <a:latin typeface="SimSun"/>
                <a:cs typeface="SimSun"/>
              </a:rPr>
              <a:t>结</a:t>
            </a:r>
            <a:r>
              <a:rPr dirty="0" sz="3200">
                <a:solidFill>
                  <a:srgbClr val="800000"/>
                </a:solidFill>
                <a:latin typeface="SimSun"/>
                <a:cs typeface="SimSun"/>
              </a:rPr>
              <a:t>点是</a:t>
            </a:r>
            <a:r>
              <a:rPr dirty="0" sz="3200" spc="-15">
                <a:solidFill>
                  <a:srgbClr val="800000"/>
                </a:solidFill>
                <a:latin typeface="SimSun"/>
                <a:cs typeface="SimSun"/>
              </a:rPr>
              <a:t>二</a:t>
            </a:r>
            <a:r>
              <a:rPr dirty="0" sz="3200">
                <a:solidFill>
                  <a:srgbClr val="800000"/>
                </a:solidFill>
                <a:latin typeface="SimSun"/>
                <a:cs typeface="SimSun"/>
              </a:rPr>
              <a:t>叉树</a:t>
            </a:r>
            <a:r>
              <a:rPr dirty="0" sz="3200" spc="-15">
                <a:solidFill>
                  <a:srgbClr val="800000"/>
                </a:solidFill>
                <a:latin typeface="SimSun"/>
                <a:cs typeface="SimSun"/>
              </a:rPr>
              <a:t>的</a:t>
            </a:r>
            <a:r>
              <a:rPr dirty="0" sz="3200">
                <a:solidFill>
                  <a:srgbClr val="800000"/>
                </a:solidFill>
                <a:latin typeface="SimSun"/>
                <a:cs typeface="SimSun"/>
              </a:rPr>
              <a:t>根，</a:t>
            </a:r>
            <a:r>
              <a:rPr dirty="0" sz="3200" spc="-15">
                <a:solidFill>
                  <a:srgbClr val="800000"/>
                </a:solidFill>
                <a:latin typeface="SimSun"/>
                <a:cs typeface="SimSun"/>
              </a:rPr>
              <a:t>无</a:t>
            </a:r>
            <a:r>
              <a:rPr dirty="0" sz="3200">
                <a:solidFill>
                  <a:srgbClr val="800000"/>
                </a:solidFill>
                <a:latin typeface="SimSun"/>
                <a:cs typeface="SimSun"/>
              </a:rPr>
              <a:t>双亲，  </a:t>
            </a:r>
            <a:r>
              <a:rPr dirty="0" sz="3200" spc="5">
                <a:solidFill>
                  <a:srgbClr val="800000"/>
                </a:solidFill>
                <a:latin typeface="SimSun"/>
                <a:cs typeface="SimSun"/>
              </a:rPr>
              <a:t>否则</a:t>
            </a:r>
            <a:r>
              <a:rPr dirty="0" sz="3200">
                <a:solidFill>
                  <a:srgbClr val="800000"/>
                </a:solidFill>
                <a:latin typeface="SimSun"/>
                <a:cs typeface="SimSun"/>
              </a:rPr>
              <a:t>，编</a:t>
            </a:r>
            <a:r>
              <a:rPr dirty="0" sz="3200" spc="-15">
                <a:solidFill>
                  <a:srgbClr val="800000"/>
                </a:solidFill>
                <a:latin typeface="SimSun"/>
                <a:cs typeface="SimSun"/>
              </a:rPr>
              <a:t>号</a:t>
            </a:r>
            <a:r>
              <a:rPr dirty="0" sz="3200">
                <a:solidFill>
                  <a:srgbClr val="800000"/>
                </a:solidFill>
                <a:latin typeface="SimSun"/>
                <a:cs typeface="SimSun"/>
              </a:rPr>
              <a:t>为</a:t>
            </a:r>
            <a:r>
              <a:rPr dirty="0" sz="3200" spc="-830">
                <a:solidFill>
                  <a:srgbClr val="800000"/>
                </a:solidFill>
                <a:latin typeface="SimSun"/>
                <a:cs typeface="SimSun"/>
              </a:rPr>
              <a:t> </a:t>
            </a:r>
            <a:r>
              <a:rPr dirty="0" sz="3350" spc="-25" b="1" i="1">
                <a:solidFill>
                  <a:srgbClr val="FF3300"/>
                </a:solidFill>
                <a:latin typeface="Symbol"/>
                <a:cs typeface="Symbol"/>
              </a:rPr>
              <a:t></a:t>
            </a:r>
            <a:r>
              <a:rPr dirty="0" sz="3200" spc="-25" b="1" i="1">
                <a:solidFill>
                  <a:srgbClr val="FF3300"/>
                </a:solidFill>
                <a:latin typeface="Times New Roman"/>
                <a:cs typeface="Times New Roman"/>
              </a:rPr>
              <a:t>i/2</a:t>
            </a:r>
            <a:r>
              <a:rPr dirty="0" sz="3350" spc="-25" b="1" i="1">
                <a:solidFill>
                  <a:srgbClr val="FF3300"/>
                </a:solidFill>
                <a:latin typeface="Symbol"/>
                <a:cs typeface="Symbol"/>
              </a:rPr>
              <a:t></a:t>
            </a:r>
            <a:r>
              <a:rPr dirty="0" sz="3350" spc="-70" b="1" i="1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z="3200" spc="5">
                <a:solidFill>
                  <a:srgbClr val="800000"/>
                </a:solidFill>
                <a:latin typeface="SimSun"/>
                <a:cs typeface="SimSun"/>
              </a:rPr>
              <a:t>的结</a:t>
            </a:r>
            <a:r>
              <a:rPr dirty="0" sz="3200">
                <a:solidFill>
                  <a:srgbClr val="800000"/>
                </a:solidFill>
                <a:latin typeface="SimSun"/>
                <a:cs typeface="SimSun"/>
              </a:rPr>
              <a:t>点</a:t>
            </a:r>
            <a:r>
              <a:rPr dirty="0" sz="3200" spc="-15">
                <a:solidFill>
                  <a:srgbClr val="800000"/>
                </a:solidFill>
                <a:latin typeface="SimSun"/>
                <a:cs typeface="SimSun"/>
              </a:rPr>
              <a:t>为</a:t>
            </a:r>
            <a:r>
              <a:rPr dirty="0" sz="3200" spc="5">
                <a:solidFill>
                  <a:srgbClr val="800000"/>
                </a:solidFill>
                <a:latin typeface="SimSun"/>
                <a:cs typeface="SimSun"/>
              </a:rPr>
              <a:t>其</a:t>
            </a:r>
            <a:r>
              <a:rPr dirty="0" sz="3200" spc="10" b="1">
                <a:solidFill>
                  <a:srgbClr val="FF3300"/>
                </a:solidFill>
                <a:latin typeface="Microsoft YaHei"/>
                <a:cs typeface="Microsoft YaHei"/>
              </a:rPr>
              <a:t>双</a:t>
            </a:r>
            <a:r>
              <a:rPr dirty="0" sz="3200" spc="15" b="1">
                <a:solidFill>
                  <a:srgbClr val="FF3300"/>
                </a:solidFill>
                <a:latin typeface="Microsoft YaHei"/>
                <a:cs typeface="Microsoft YaHei"/>
              </a:rPr>
              <a:t>亲</a:t>
            </a:r>
            <a:r>
              <a:rPr dirty="0" sz="3200" spc="-15">
                <a:solidFill>
                  <a:srgbClr val="800000"/>
                </a:solidFill>
                <a:latin typeface="SimSun"/>
                <a:cs typeface="SimSun"/>
              </a:rPr>
              <a:t>结</a:t>
            </a:r>
            <a:r>
              <a:rPr dirty="0" sz="3200">
                <a:solidFill>
                  <a:srgbClr val="800000"/>
                </a:solidFill>
                <a:latin typeface="SimSun"/>
                <a:cs typeface="SimSun"/>
              </a:rPr>
              <a:t>点；</a:t>
            </a:r>
            <a:endParaRPr sz="3200">
              <a:latin typeface="SimSun"/>
              <a:cs typeface="SimSun"/>
            </a:endParaRPr>
          </a:p>
          <a:p>
            <a:pPr marL="587375" indent="-575310">
              <a:lnSpc>
                <a:spcPct val="100000"/>
              </a:lnSpc>
              <a:spcBef>
                <a:spcPts val="930"/>
              </a:spcBef>
              <a:buFont typeface="Times New Roman"/>
              <a:buAutoNum type="arabicParenBoth"/>
              <a:tabLst>
                <a:tab pos="588010" algn="l"/>
              </a:tabLst>
            </a:pPr>
            <a:r>
              <a:rPr dirty="0" sz="3200">
                <a:solidFill>
                  <a:srgbClr val="800000"/>
                </a:solidFill>
                <a:latin typeface="SimSun"/>
                <a:cs typeface="SimSun"/>
              </a:rPr>
              <a:t>若</a:t>
            </a:r>
            <a:r>
              <a:rPr dirty="0" sz="3200" spc="-815">
                <a:solidFill>
                  <a:srgbClr val="800000"/>
                </a:solidFill>
                <a:latin typeface="SimSun"/>
                <a:cs typeface="SimSun"/>
              </a:rPr>
              <a:t> </a:t>
            </a:r>
            <a:r>
              <a:rPr dirty="0" sz="3200" b="1" i="1">
                <a:solidFill>
                  <a:srgbClr val="800000"/>
                </a:solidFill>
                <a:latin typeface="Times New Roman"/>
                <a:cs typeface="Times New Roman"/>
              </a:rPr>
              <a:t>2i&gt;n</a:t>
            </a:r>
            <a:r>
              <a:rPr dirty="0" sz="3200">
                <a:solidFill>
                  <a:srgbClr val="800000"/>
                </a:solidFill>
                <a:latin typeface="SimSun"/>
                <a:cs typeface="SimSun"/>
              </a:rPr>
              <a:t>，</a:t>
            </a:r>
            <a:r>
              <a:rPr dirty="0" sz="3200" spc="5">
                <a:solidFill>
                  <a:srgbClr val="800000"/>
                </a:solidFill>
                <a:latin typeface="SimSun"/>
                <a:cs typeface="SimSun"/>
              </a:rPr>
              <a:t>则</a:t>
            </a:r>
            <a:r>
              <a:rPr dirty="0" sz="3200">
                <a:solidFill>
                  <a:srgbClr val="800000"/>
                </a:solidFill>
                <a:latin typeface="SimSun"/>
                <a:cs typeface="SimSun"/>
              </a:rPr>
              <a:t>该</a:t>
            </a:r>
            <a:r>
              <a:rPr dirty="0" sz="3200" spc="-15">
                <a:solidFill>
                  <a:srgbClr val="800000"/>
                </a:solidFill>
                <a:latin typeface="SimSun"/>
                <a:cs typeface="SimSun"/>
              </a:rPr>
              <a:t>结</a:t>
            </a:r>
            <a:r>
              <a:rPr dirty="0" sz="3200">
                <a:solidFill>
                  <a:srgbClr val="800000"/>
                </a:solidFill>
                <a:latin typeface="SimSun"/>
                <a:cs typeface="SimSun"/>
              </a:rPr>
              <a:t>点无</a:t>
            </a:r>
            <a:r>
              <a:rPr dirty="0" sz="3200" spc="-15">
                <a:solidFill>
                  <a:srgbClr val="800000"/>
                </a:solidFill>
                <a:latin typeface="SimSun"/>
                <a:cs typeface="SimSun"/>
              </a:rPr>
              <a:t>左</a:t>
            </a:r>
            <a:r>
              <a:rPr dirty="0" sz="3200">
                <a:solidFill>
                  <a:srgbClr val="800000"/>
                </a:solidFill>
                <a:latin typeface="SimSun"/>
                <a:cs typeface="SimSun"/>
              </a:rPr>
              <a:t>孩子，</a:t>
            </a:r>
            <a:endParaRPr sz="3200">
              <a:latin typeface="SimSun"/>
              <a:cs typeface="SimSun"/>
            </a:endParaRPr>
          </a:p>
          <a:p>
            <a:pPr marL="215265">
              <a:lnSpc>
                <a:spcPct val="100000"/>
              </a:lnSpc>
              <a:spcBef>
                <a:spcPts val="960"/>
              </a:spcBef>
            </a:pPr>
            <a:r>
              <a:rPr dirty="0" sz="3200" spc="5">
                <a:solidFill>
                  <a:srgbClr val="800000"/>
                </a:solidFill>
                <a:latin typeface="SimSun"/>
                <a:cs typeface="SimSun"/>
              </a:rPr>
              <a:t>否则</a:t>
            </a:r>
            <a:r>
              <a:rPr dirty="0" sz="3200">
                <a:solidFill>
                  <a:srgbClr val="800000"/>
                </a:solidFill>
                <a:latin typeface="SimSun"/>
                <a:cs typeface="SimSun"/>
              </a:rPr>
              <a:t>，编号为</a:t>
            </a:r>
            <a:r>
              <a:rPr dirty="0" sz="3200" spc="-840">
                <a:solidFill>
                  <a:srgbClr val="800000"/>
                </a:solidFill>
                <a:latin typeface="SimSun"/>
                <a:cs typeface="SimSun"/>
              </a:rPr>
              <a:t> </a:t>
            </a:r>
            <a:r>
              <a:rPr dirty="0" sz="3200" b="1" i="1">
                <a:solidFill>
                  <a:srgbClr val="FF3300"/>
                </a:solidFill>
                <a:latin typeface="Times New Roman"/>
                <a:cs typeface="Times New Roman"/>
              </a:rPr>
              <a:t>2i</a:t>
            </a:r>
            <a:r>
              <a:rPr dirty="0" sz="3200" spc="-5" b="1" i="1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z="3200" spc="5">
                <a:solidFill>
                  <a:srgbClr val="800000"/>
                </a:solidFill>
                <a:latin typeface="SimSun"/>
                <a:cs typeface="SimSun"/>
              </a:rPr>
              <a:t>的结</a:t>
            </a:r>
            <a:r>
              <a:rPr dirty="0" sz="3200">
                <a:solidFill>
                  <a:srgbClr val="800000"/>
                </a:solidFill>
                <a:latin typeface="SimSun"/>
                <a:cs typeface="SimSun"/>
              </a:rPr>
              <a:t>点为</a:t>
            </a:r>
            <a:r>
              <a:rPr dirty="0" sz="3200" spc="-10">
                <a:solidFill>
                  <a:srgbClr val="800000"/>
                </a:solidFill>
                <a:latin typeface="SimSun"/>
                <a:cs typeface="SimSun"/>
              </a:rPr>
              <a:t>其</a:t>
            </a:r>
            <a:r>
              <a:rPr dirty="0" sz="3200" spc="10" b="1">
                <a:solidFill>
                  <a:srgbClr val="FF3300"/>
                </a:solidFill>
                <a:latin typeface="Microsoft YaHei"/>
                <a:cs typeface="Microsoft YaHei"/>
              </a:rPr>
              <a:t>左孩</a:t>
            </a:r>
            <a:r>
              <a:rPr dirty="0" sz="3200" b="1">
                <a:solidFill>
                  <a:srgbClr val="FF3300"/>
                </a:solidFill>
                <a:latin typeface="Microsoft YaHei"/>
                <a:cs typeface="Microsoft YaHei"/>
              </a:rPr>
              <a:t>子</a:t>
            </a:r>
            <a:r>
              <a:rPr dirty="0" sz="3200">
                <a:solidFill>
                  <a:srgbClr val="800000"/>
                </a:solidFill>
                <a:latin typeface="SimSun"/>
                <a:cs typeface="SimSun"/>
              </a:rPr>
              <a:t>结点；</a:t>
            </a:r>
            <a:endParaRPr sz="3200">
              <a:latin typeface="SimSun"/>
              <a:cs typeface="SimSun"/>
            </a:endParaRPr>
          </a:p>
          <a:p>
            <a:pPr marL="587375" indent="-575310">
              <a:lnSpc>
                <a:spcPct val="100000"/>
              </a:lnSpc>
              <a:spcBef>
                <a:spcPts val="960"/>
              </a:spcBef>
              <a:buFont typeface="Times New Roman"/>
              <a:buAutoNum type="arabicParenBoth" startAt="3"/>
              <a:tabLst>
                <a:tab pos="588010" algn="l"/>
              </a:tabLst>
            </a:pPr>
            <a:r>
              <a:rPr dirty="0" sz="3200">
                <a:solidFill>
                  <a:srgbClr val="800000"/>
                </a:solidFill>
                <a:latin typeface="SimSun"/>
                <a:cs typeface="SimSun"/>
              </a:rPr>
              <a:t>若</a:t>
            </a:r>
            <a:r>
              <a:rPr dirty="0" sz="3200" spc="-815">
                <a:solidFill>
                  <a:srgbClr val="800000"/>
                </a:solidFill>
                <a:latin typeface="SimSun"/>
                <a:cs typeface="SimSun"/>
              </a:rPr>
              <a:t> </a:t>
            </a:r>
            <a:r>
              <a:rPr dirty="0" sz="3200" b="1" i="1">
                <a:solidFill>
                  <a:srgbClr val="800000"/>
                </a:solidFill>
                <a:latin typeface="Times New Roman"/>
                <a:cs typeface="Times New Roman"/>
              </a:rPr>
              <a:t>2i+1&gt;n</a:t>
            </a:r>
            <a:r>
              <a:rPr dirty="0" sz="3200">
                <a:solidFill>
                  <a:srgbClr val="800000"/>
                </a:solidFill>
                <a:latin typeface="SimSun"/>
                <a:cs typeface="SimSun"/>
              </a:rPr>
              <a:t>，则该结</a:t>
            </a:r>
            <a:r>
              <a:rPr dirty="0" sz="3200" spc="-15">
                <a:solidFill>
                  <a:srgbClr val="800000"/>
                </a:solidFill>
                <a:latin typeface="SimSun"/>
                <a:cs typeface="SimSun"/>
              </a:rPr>
              <a:t>点</a:t>
            </a:r>
            <a:r>
              <a:rPr dirty="0" sz="3200">
                <a:solidFill>
                  <a:srgbClr val="800000"/>
                </a:solidFill>
                <a:latin typeface="SimSun"/>
                <a:cs typeface="SimSun"/>
              </a:rPr>
              <a:t>无右</a:t>
            </a:r>
            <a:r>
              <a:rPr dirty="0" sz="3200" spc="-15">
                <a:solidFill>
                  <a:srgbClr val="800000"/>
                </a:solidFill>
                <a:latin typeface="SimSun"/>
                <a:cs typeface="SimSun"/>
              </a:rPr>
              <a:t>孩</a:t>
            </a:r>
            <a:r>
              <a:rPr dirty="0" sz="3200">
                <a:solidFill>
                  <a:srgbClr val="800000"/>
                </a:solidFill>
                <a:latin typeface="SimSun"/>
                <a:cs typeface="SimSun"/>
              </a:rPr>
              <a:t>子结</a:t>
            </a:r>
            <a:r>
              <a:rPr dirty="0" sz="3200" spc="-15">
                <a:solidFill>
                  <a:srgbClr val="800000"/>
                </a:solidFill>
                <a:latin typeface="SimSun"/>
                <a:cs typeface="SimSun"/>
              </a:rPr>
              <a:t>点</a:t>
            </a:r>
            <a:r>
              <a:rPr dirty="0" sz="3200">
                <a:solidFill>
                  <a:srgbClr val="800000"/>
                </a:solidFill>
                <a:latin typeface="SimSun"/>
                <a:cs typeface="SimSun"/>
              </a:rPr>
              <a:t>，</a:t>
            </a:r>
            <a:endParaRPr sz="3200">
              <a:latin typeface="SimSun"/>
              <a:cs typeface="SimSun"/>
            </a:endParaRPr>
          </a:p>
          <a:p>
            <a:pPr marL="215265">
              <a:lnSpc>
                <a:spcPct val="100000"/>
              </a:lnSpc>
              <a:spcBef>
                <a:spcPts val="965"/>
              </a:spcBef>
            </a:pPr>
            <a:r>
              <a:rPr dirty="0" sz="3200" spc="5">
                <a:solidFill>
                  <a:srgbClr val="800000"/>
                </a:solidFill>
                <a:latin typeface="SimSun"/>
                <a:cs typeface="SimSun"/>
              </a:rPr>
              <a:t>否</a:t>
            </a:r>
            <a:r>
              <a:rPr dirty="0" sz="3200" spc="20">
                <a:solidFill>
                  <a:srgbClr val="800000"/>
                </a:solidFill>
                <a:latin typeface="SimSun"/>
                <a:cs typeface="SimSun"/>
              </a:rPr>
              <a:t>则</a:t>
            </a:r>
            <a:r>
              <a:rPr dirty="0" sz="3200" spc="5">
                <a:solidFill>
                  <a:srgbClr val="800000"/>
                </a:solidFill>
                <a:latin typeface="SimSun"/>
                <a:cs typeface="SimSun"/>
              </a:rPr>
              <a:t>，编号</a:t>
            </a:r>
            <a:r>
              <a:rPr dirty="0" sz="3200" spc="-10">
                <a:solidFill>
                  <a:srgbClr val="800000"/>
                </a:solidFill>
                <a:latin typeface="SimSun"/>
                <a:cs typeface="SimSun"/>
              </a:rPr>
              <a:t>为</a:t>
            </a:r>
            <a:r>
              <a:rPr dirty="0" sz="3200" b="1" i="1">
                <a:solidFill>
                  <a:srgbClr val="FF3300"/>
                </a:solidFill>
                <a:latin typeface="Times New Roman"/>
                <a:cs typeface="Times New Roman"/>
              </a:rPr>
              <a:t>2i+1</a:t>
            </a:r>
            <a:r>
              <a:rPr dirty="0" sz="3200" spc="-55" b="1" i="1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z="3200" spc="5">
                <a:solidFill>
                  <a:srgbClr val="800000"/>
                </a:solidFill>
                <a:latin typeface="SimSun"/>
                <a:cs typeface="SimSun"/>
              </a:rPr>
              <a:t>的</a:t>
            </a:r>
            <a:r>
              <a:rPr dirty="0" sz="3200" spc="20">
                <a:solidFill>
                  <a:srgbClr val="800000"/>
                </a:solidFill>
                <a:latin typeface="SimSun"/>
                <a:cs typeface="SimSun"/>
              </a:rPr>
              <a:t>结</a:t>
            </a:r>
            <a:r>
              <a:rPr dirty="0" sz="3200" spc="5">
                <a:solidFill>
                  <a:srgbClr val="800000"/>
                </a:solidFill>
                <a:latin typeface="SimSun"/>
                <a:cs typeface="SimSun"/>
              </a:rPr>
              <a:t>点</a:t>
            </a:r>
            <a:r>
              <a:rPr dirty="0" sz="3200" spc="-15">
                <a:solidFill>
                  <a:srgbClr val="800000"/>
                </a:solidFill>
                <a:latin typeface="SimSun"/>
                <a:cs typeface="SimSun"/>
              </a:rPr>
              <a:t>为</a:t>
            </a:r>
            <a:r>
              <a:rPr dirty="0" sz="3200" spc="5">
                <a:solidFill>
                  <a:srgbClr val="800000"/>
                </a:solidFill>
                <a:latin typeface="SimSun"/>
                <a:cs typeface="SimSun"/>
              </a:rPr>
              <a:t>其</a:t>
            </a:r>
            <a:r>
              <a:rPr dirty="0" sz="3200" spc="5" b="1">
                <a:solidFill>
                  <a:srgbClr val="FF3300"/>
                </a:solidFill>
                <a:latin typeface="Microsoft YaHei"/>
                <a:cs typeface="Microsoft YaHei"/>
              </a:rPr>
              <a:t>右孩</a:t>
            </a:r>
            <a:r>
              <a:rPr dirty="0" sz="3200" spc="20" b="1">
                <a:solidFill>
                  <a:srgbClr val="FF3300"/>
                </a:solidFill>
                <a:latin typeface="Microsoft YaHei"/>
                <a:cs typeface="Microsoft YaHei"/>
              </a:rPr>
              <a:t>子</a:t>
            </a:r>
            <a:r>
              <a:rPr dirty="0" sz="3200">
                <a:solidFill>
                  <a:srgbClr val="800000"/>
                </a:solidFill>
                <a:latin typeface="SimSun"/>
                <a:cs typeface="SimSun"/>
              </a:rPr>
              <a:t>结点</a:t>
            </a:r>
            <a:r>
              <a:rPr dirty="0" sz="3200" spc="5">
                <a:solidFill>
                  <a:srgbClr val="333333"/>
                </a:solidFill>
                <a:latin typeface="SimSun"/>
                <a:cs typeface="SimSun"/>
              </a:rPr>
              <a:t>。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215883" y="6234684"/>
            <a:ext cx="688848" cy="384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240268" y="6259067"/>
            <a:ext cx="688848" cy="3840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229600" y="6248400"/>
            <a:ext cx="685800" cy="381000"/>
          </a:xfrm>
          <a:custGeom>
            <a:avLst/>
            <a:gdLst/>
            <a:ahLst/>
            <a:cxnLst/>
            <a:rect l="l" t="t" r="r" b="b"/>
            <a:pathLst>
              <a:path w="685800" h="381000">
                <a:moveTo>
                  <a:pt x="685800" y="0"/>
                </a:moveTo>
                <a:lnTo>
                  <a:pt x="0" y="0"/>
                </a:lnTo>
                <a:lnTo>
                  <a:pt x="0" y="381000"/>
                </a:lnTo>
                <a:lnTo>
                  <a:pt x="685800" y="381000"/>
                </a:lnTo>
                <a:lnTo>
                  <a:pt x="685800" y="333375"/>
                </a:lnTo>
                <a:lnTo>
                  <a:pt x="200025" y="333375"/>
                </a:lnTo>
                <a:lnTo>
                  <a:pt x="200025" y="47625"/>
                </a:lnTo>
                <a:lnTo>
                  <a:pt x="685800" y="47625"/>
                </a:lnTo>
                <a:lnTo>
                  <a:pt x="685800" y="0"/>
                </a:lnTo>
                <a:close/>
              </a:path>
              <a:path w="685800" h="381000">
                <a:moveTo>
                  <a:pt x="485775" y="47625"/>
                </a:moveTo>
                <a:lnTo>
                  <a:pt x="235711" y="47625"/>
                </a:lnTo>
                <a:lnTo>
                  <a:pt x="235711" y="333375"/>
                </a:lnTo>
                <a:lnTo>
                  <a:pt x="485775" y="333375"/>
                </a:lnTo>
                <a:lnTo>
                  <a:pt x="271525" y="190500"/>
                </a:lnTo>
                <a:lnTo>
                  <a:pt x="485775" y="47625"/>
                </a:lnTo>
                <a:close/>
              </a:path>
              <a:path w="685800" h="381000">
                <a:moveTo>
                  <a:pt x="685800" y="47625"/>
                </a:moveTo>
                <a:lnTo>
                  <a:pt x="485775" y="47625"/>
                </a:lnTo>
                <a:lnTo>
                  <a:pt x="485775" y="333375"/>
                </a:lnTo>
                <a:lnTo>
                  <a:pt x="685800" y="333375"/>
                </a:lnTo>
                <a:lnTo>
                  <a:pt x="685800" y="47625"/>
                </a:lnTo>
                <a:close/>
              </a:path>
            </a:pathLst>
          </a:custGeom>
          <a:solidFill>
            <a:srgbClr val="5688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429625" y="62960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0"/>
                </a:moveTo>
                <a:lnTo>
                  <a:pt x="71500" y="142875"/>
                </a:lnTo>
                <a:lnTo>
                  <a:pt x="285750" y="285750"/>
                </a:lnTo>
                <a:lnTo>
                  <a:pt x="285750" y="0"/>
                </a:lnTo>
                <a:close/>
              </a:path>
              <a:path w="285750" h="285750">
                <a:moveTo>
                  <a:pt x="35686" y="0"/>
                </a:moveTo>
                <a:lnTo>
                  <a:pt x="0" y="0"/>
                </a:lnTo>
                <a:lnTo>
                  <a:pt x="0" y="285750"/>
                </a:lnTo>
                <a:lnTo>
                  <a:pt x="35686" y="285750"/>
                </a:lnTo>
                <a:lnTo>
                  <a:pt x="35686" y="0"/>
                </a:lnTo>
                <a:close/>
              </a:path>
            </a:pathLst>
          </a:custGeom>
          <a:solidFill>
            <a:srgbClr val="34523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30300" y="269875"/>
            <a:ext cx="6940550" cy="2397125"/>
          </a:xfrm>
          <a:prstGeom prst="rect">
            <a:avLst/>
          </a:prstGeom>
          <a:solidFill>
            <a:srgbClr val="B3E0B3">
              <a:alpha val="50195"/>
            </a:srgbClr>
          </a:solidFill>
        </p:spPr>
        <p:txBody>
          <a:bodyPr wrap="square" lIns="0" tIns="106680" rIns="0" bIns="0" rtlCol="0" vert="horz">
            <a:spAutoFit/>
          </a:bodyPr>
          <a:lstStyle/>
          <a:p>
            <a:pPr algn="ctr" marR="182880">
              <a:lnSpc>
                <a:spcPct val="100000"/>
              </a:lnSpc>
              <a:spcBef>
                <a:spcPts val="840"/>
              </a:spcBef>
            </a:pPr>
            <a:r>
              <a:rPr dirty="0" sz="6000" b="1">
                <a:solidFill>
                  <a:srgbClr val="008080"/>
                </a:solidFill>
                <a:latin typeface="Times New Roman"/>
                <a:cs typeface="Times New Roman"/>
              </a:rPr>
              <a:t>6.3</a:t>
            </a:r>
            <a:endParaRPr sz="6000">
              <a:latin typeface="Times New Roman"/>
              <a:cs typeface="Times New Roman"/>
            </a:endParaRPr>
          </a:p>
          <a:p>
            <a:pPr marL="104139">
              <a:lnSpc>
                <a:spcPct val="100000"/>
              </a:lnSpc>
              <a:spcBef>
                <a:spcPts val="1490"/>
              </a:spcBef>
            </a:pPr>
            <a:r>
              <a:rPr dirty="0" sz="6600" spc="25" b="1">
                <a:solidFill>
                  <a:srgbClr val="008080"/>
                </a:solidFill>
                <a:latin typeface="Microsoft JhengHei"/>
                <a:cs typeface="Microsoft JhengHei"/>
              </a:rPr>
              <a:t>二叉树的存储结构</a:t>
            </a:r>
            <a:endParaRPr sz="6600">
              <a:latin typeface="Microsoft JhengHei"/>
              <a:cs typeface="Microsoft JhengHe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2908" y="5500049"/>
            <a:ext cx="1633855" cy="504825"/>
          </a:xfrm>
          <a:custGeom>
            <a:avLst/>
            <a:gdLst/>
            <a:ahLst/>
            <a:cxnLst/>
            <a:rect l="l" t="t" r="r" b="b"/>
            <a:pathLst>
              <a:path w="1633855" h="504825">
                <a:moveTo>
                  <a:pt x="1603995" y="0"/>
                </a:moveTo>
                <a:lnTo>
                  <a:pt x="24106" y="0"/>
                </a:lnTo>
                <a:lnTo>
                  <a:pt x="18940" y="862"/>
                </a:lnTo>
                <a:lnTo>
                  <a:pt x="0" y="25011"/>
                </a:lnTo>
                <a:lnTo>
                  <a:pt x="0" y="476954"/>
                </a:lnTo>
                <a:lnTo>
                  <a:pt x="22384" y="504565"/>
                </a:lnTo>
                <a:lnTo>
                  <a:pt x="1611768" y="504565"/>
                </a:lnTo>
                <a:lnTo>
                  <a:pt x="1623008" y="503702"/>
                </a:lnTo>
                <a:lnTo>
                  <a:pt x="1628987" y="501115"/>
                </a:lnTo>
                <a:lnTo>
                  <a:pt x="1632455" y="495928"/>
                </a:lnTo>
                <a:lnTo>
                  <a:pt x="1633292" y="486441"/>
                </a:lnTo>
                <a:lnTo>
                  <a:pt x="1633292" y="34498"/>
                </a:lnTo>
                <a:lnTo>
                  <a:pt x="1611768" y="1724"/>
                </a:lnTo>
                <a:lnTo>
                  <a:pt x="1603995" y="0"/>
                </a:lnTo>
                <a:close/>
              </a:path>
            </a:pathLst>
          </a:custGeom>
          <a:solidFill>
            <a:srgbClr val="E4DF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33339" y="5512986"/>
            <a:ext cx="0" cy="464184"/>
          </a:xfrm>
          <a:custGeom>
            <a:avLst/>
            <a:gdLst/>
            <a:ahLst/>
            <a:cxnLst/>
            <a:rect l="l" t="t" r="r" b="b"/>
            <a:pathLst>
              <a:path w="0" h="464185">
                <a:moveTo>
                  <a:pt x="0" y="0"/>
                </a:moveTo>
                <a:lnTo>
                  <a:pt x="0" y="464017"/>
                </a:lnTo>
              </a:path>
            </a:pathLst>
          </a:custGeom>
          <a:ln w="9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28603" y="5495737"/>
            <a:ext cx="35560" cy="29845"/>
          </a:xfrm>
          <a:custGeom>
            <a:avLst/>
            <a:gdLst/>
            <a:ahLst/>
            <a:cxnLst/>
            <a:rect l="l" t="t" r="r" b="b"/>
            <a:pathLst>
              <a:path w="35559" h="29845">
                <a:moveTo>
                  <a:pt x="35298" y="0"/>
                </a:moveTo>
                <a:lnTo>
                  <a:pt x="28411" y="0"/>
                </a:lnTo>
                <a:lnTo>
                  <a:pt x="22384" y="862"/>
                </a:lnTo>
                <a:lnTo>
                  <a:pt x="0" y="29323"/>
                </a:lnTo>
                <a:lnTo>
                  <a:pt x="8609" y="29323"/>
                </a:lnTo>
                <a:lnTo>
                  <a:pt x="9470" y="23286"/>
                </a:lnTo>
                <a:lnTo>
                  <a:pt x="11192" y="18974"/>
                </a:lnTo>
                <a:lnTo>
                  <a:pt x="28411" y="8624"/>
                </a:lnTo>
                <a:lnTo>
                  <a:pt x="35298" y="8624"/>
                </a:lnTo>
                <a:lnTo>
                  <a:pt x="352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63902" y="5500049"/>
            <a:ext cx="1564640" cy="0"/>
          </a:xfrm>
          <a:custGeom>
            <a:avLst/>
            <a:gdLst/>
            <a:ahLst/>
            <a:cxnLst/>
            <a:rect l="l" t="t" r="r" b="b"/>
            <a:pathLst>
              <a:path w="1564639" h="0">
                <a:moveTo>
                  <a:pt x="0" y="0"/>
                </a:moveTo>
                <a:lnTo>
                  <a:pt x="1564392" y="0"/>
                </a:lnTo>
              </a:path>
            </a:pathLst>
          </a:custGeom>
          <a:ln w="86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428295" y="5495737"/>
            <a:ext cx="42545" cy="39370"/>
          </a:xfrm>
          <a:custGeom>
            <a:avLst/>
            <a:gdLst/>
            <a:ahLst/>
            <a:cxnLst/>
            <a:rect l="l" t="t" r="r" b="b"/>
            <a:pathLst>
              <a:path w="42544" h="39370">
                <a:moveTo>
                  <a:pt x="8609" y="0"/>
                </a:moveTo>
                <a:lnTo>
                  <a:pt x="0" y="0"/>
                </a:lnTo>
                <a:lnTo>
                  <a:pt x="0" y="8624"/>
                </a:lnTo>
                <a:lnTo>
                  <a:pt x="8609" y="8624"/>
                </a:lnTo>
                <a:lnTo>
                  <a:pt x="15544" y="10349"/>
                </a:lnTo>
                <a:lnTo>
                  <a:pt x="33600" y="38810"/>
                </a:lnTo>
                <a:lnTo>
                  <a:pt x="42210" y="38810"/>
                </a:lnTo>
                <a:lnTo>
                  <a:pt x="24991" y="3449"/>
                </a:lnTo>
                <a:lnTo>
                  <a:pt x="17218" y="1724"/>
                </a:lnTo>
                <a:lnTo>
                  <a:pt x="86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466200" y="5534548"/>
            <a:ext cx="0" cy="452120"/>
          </a:xfrm>
          <a:custGeom>
            <a:avLst/>
            <a:gdLst/>
            <a:ahLst/>
            <a:cxnLst/>
            <a:rect l="l" t="t" r="r" b="b"/>
            <a:pathLst>
              <a:path w="0" h="452120">
                <a:moveTo>
                  <a:pt x="0" y="0"/>
                </a:moveTo>
                <a:lnTo>
                  <a:pt x="0" y="451942"/>
                </a:lnTo>
              </a:path>
            </a:pathLst>
          </a:custGeom>
          <a:ln w="860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444677" y="5986491"/>
            <a:ext cx="26034" cy="22860"/>
          </a:xfrm>
          <a:custGeom>
            <a:avLst/>
            <a:gdLst/>
            <a:ahLst/>
            <a:cxnLst/>
            <a:rect l="l" t="t" r="r" b="b"/>
            <a:pathLst>
              <a:path w="26035" h="22860">
                <a:moveTo>
                  <a:pt x="25828" y="0"/>
                </a:moveTo>
                <a:lnTo>
                  <a:pt x="17218" y="0"/>
                </a:lnTo>
                <a:lnTo>
                  <a:pt x="16381" y="8624"/>
                </a:lnTo>
                <a:lnTo>
                  <a:pt x="14588" y="11212"/>
                </a:lnTo>
                <a:lnTo>
                  <a:pt x="10283" y="12936"/>
                </a:lnTo>
                <a:lnTo>
                  <a:pt x="0" y="13799"/>
                </a:lnTo>
                <a:lnTo>
                  <a:pt x="0" y="22436"/>
                </a:lnTo>
                <a:lnTo>
                  <a:pt x="12077" y="21573"/>
                </a:lnTo>
                <a:lnTo>
                  <a:pt x="19849" y="18123"/>
                </a:lnTo>
                <a:lnTo>
                  <a:pt x="24991" y="10349"/>
                </a:lnTo>
                <a:lnTo>
                  <a:pt x="258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61319" y="6004608"/>
            <a:ext cx="1583690" cy="0"/>
          </a:xfrm>
          <a:custGeom>
            <a:avLst/>
            <a:gdLst/>
            <a:ahLst/>
            <a:cxnLst/>
            <a:rect l="l" t="t" r="r" b="b"/>
            <a:pathLst>
              <a:path w="1583689" h="0">
                <a:moveTo>
                  <a:pt x="0" y="0"/>
                </a:moveTo>
                <a:lnTo>
                  <a:pt x="1583357" y="0"/>
                </a:lnTo>
              </a:path>
            </a:pathLst>
          </a:custGeom>
          <a:ln w="863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28603" y="5977004"/>
            <a:ext cx="33020" cy="32384"/>
          </a:xfrm>
          <a:custGeom>
            <a:avLst/>
            <a:gdLst/>
            <a:ahLst/>
            <a:cxnLst/>
            <a:rect l="l" t="t" r="r" b="b"/>
            <a:pathLst>
              <a:path w="33019" h="32385">
                <a:moveTo>
                  <a:pt x="8609" y="0"/>
                </a:moveTo>
                <a:lnTo>
                  <a:pt x="0" y="0"/>
                </a:lnTo>
                <a:lnTo>
                  <a:pt x="860" y="8624"/>
                </a:lnTo>
                <a:lnTo>
                  <a:pt x="21523" y="31060"/>
                </a:lnTo>
                <a:lnTo>
                  <a:pt x="26689" y="31923"/>
                </a:lnTo>
                <a:lnTo>
                  <a:pt x="32716" y="31923"/>
                </a:lnTo>
                <a:lnTo>
                  <a:pt x="32716" y="23286"/>
                </a:lnTo>
                <a:lnTo>
                  <a:pt x="26689" y="23286"/>
                </a:lnTo>
                <a:lnTo>
                  <a:pt x="21523" y="22424"/>
                </a:lnTo>
                <a:lnTo>
                  <a:pt x="9470" y="8624"/>
                </a:lnTo>
                <a:lnTo>
                  <a:pt x="86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32908" y="5329270"/>
            <a:ext cx="1633855" cy="205740"/>
          </a:xfrm>
          <a:custGeom>
            <a:avLst/>
            <a:gdLst/>
            <a:ahLst/>
            <a:cxnLst/>
            <a:rect l="l" t="t" r="r" b="b"/>
            <a:pathLst>
              <a:path w="1633855" h="205739">
                <a:moveTo>
                  <a:pt x="1622380" y="170779"/>
                </a:moveTo>
                <a:lnTo>
                  <a:pt x="1603995" y="170779"/>
                </a:lnTo>
                <a:lnTo>
                  <a:pt x="1611768" y="172504"/>
                </a:lnTo>
                <a:lnTo>
                  <a:pt x="1618703" y="174229"/>
                </a:lnTo>
                <a:lnTo>
                  <a:pt x="1633292" y="205278"/>
                </a:lnTo>
                <a:lnTo>
                  <a:pt x="1633292" y="188029"/>
                </a:lnTo>
                <a:lnTo>
                  <a:pt x="1631618" y="183716"/>
                </a:lnTo>
                <a:lnTo>
                  <a:pt x="1626356" y="176816"/>
                </a:lnTo>
                <a:lnTo>
                  <a:pt x="1622380" y="170779"/>
                </a:lnTo>
                <a:close/>
              </a:path>
              <a:path w="1633855" h="205739">
                <a:moveTo>
                  <a:pt x="1471385" y="0"/>
                </a:moveTo>
                <a:lnTo>
                  <a:pt x="152399" y="0"/>
                </a:lnTo>
                <a:lnTo>
                  <a:pt x="149817" y="1724"/>
                </a:lnTo>
                <a:lnTo>
                  <a:pt x="143790" y="7762"/>
                </a:lnTo>
                <a:lnTo>
                  <a:pt x="136029" y="16386"/>
                </a:lnTo>
                <a:lnTo>
                  <a:pt x="126559" y="27598"/>
                </a:lnTo>
                <a:lnTo>
                  <a:pt x="114506" y="40535"/>
                </a:lnTo>
                <a:lnTo>
                  <a:pt x="101591" y="55197"/>
                </a:lnTo>
                <a:lnTo>
                  <a:pt x="88677" y="71596"/>
                </a:lnTo>
                <a:lnTo>
                  <a:pt x="74041" y="87983"/>
                </a:lnTo>
                <a:lnTo>
                  <a:pt x="60266" y="104370"/>
                </a:lnTo>
                <a:lnTo>
                  <a:pt x="47352" y="120756"/>
                </a:lnTo>
                <a:lnTo>
                  <a:pt x="34437" y="136281"/>
                </a:lnTo>
                <a:lnTo>
                  <a:pt x="24106" y="150943"/>
                </a:lnTo>
                <a:lnTo>
                  <a:pt x="14636" y="163017"/>
                </a:lnTo>
                <a:lnTo>
                  <a:pt x="6887" y="172504"/>
                </a:lnTo>
                <a:lnTo>
                  <a:pt x="2582" y="180266"/>
                </a:lnTo>
                <a:lnTo>
                  <a:pt x="860" y="183716"/>
                </a:lnTo>
                <a:lnTo>
                  <a:pt x="0" y="195791"/>
                </a:lnTo>
                <a:lnTo>
                  <a:pt x="860" y="188891"/>
                </a:lnTo>
                <a:lnTo>
                  <a:pt x="2582" y="183716"/>
                </a:lnTo>
                <a:lnTo>
                  <a:pt x="24106" y="170779"/>
                </a:lnTo>
                <a:lnTo>
                  <a:pt x="1622380" y="170779"/>
                </a:lnTo>
                <a:lnTo>
                  <a:pt x="1619540" y="166467"/>
                </a:lnTo>
                <a:lnTo>
                  <a:pt x="1584265" y="123344"/>
                </a:lnTo>
                <a:lnTo>
                  <a:pt x="1541218" y="72458"/>
                </a:lnTo>
                <a:lnTo>
                  <a:pt x="1512759" y="41398"/>
                </a:lnTo>
                <a:lnTo>
                  <a:pt x="1500682" y="27598"/>
                </a:lnTo>
                <a:lnTo>
                  <a:pt x="1480952" y="7762"/>
                </a:lnTo>
                <a:lnTo>
                  <a:pt x="1474853" y="1724"/>
                </a:lnTo>
                <a:lnTo>
                  <a:pt x="1471385" y="0"/>
                </a:lnTo>
                <a:close/>
              </a:path>
            </a:pathLst>
          </a:custGeom>
          <a:solidFill>
            <a:srgbClr val="B5A4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29464" y="5324957"/>
            <a:ext cx="155843" cy="1880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85308" y="5329270"/>
            <a:ext cx="1319530" cy="0"/>
          </a:xfrm>
          <a:custGeom>
            <a:avLst/>
            <a:gdLst/>
            <a:ahLst/>
            <a:cxnLst/>
            <a:rect l="l" t="t" r="r" b="b"/>
            <a:pathLst>
              <a:path w="1319530" h="0">
                <a:moveTo>
                  <a:pt x="0" y="0"/>
                </a:moveTo>
                <a:lnTo>
                  <a:pt x="1318985" y="0"/>
                </a:lnTo>
              </a:path>
            </a:pathLst>
          </a:custGeom>
          <a:ln w="86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304294" y="5324957"/>
            <a:ext cx="166211" cy="2095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63902" y="5500049"/>
            <a:ext cx="1564640" cy="0"/>
          </a:xfrm>
          <a:custGeom>
            <a:avLst/>
            <a:gdLst/>
            <a:ahLst/>
            <a:cxnLst/>
            <a:rect l="l" t="t" r="r" b="b"/>
            <a:pathLst>
              <a:path w="1564639" h="0">
                <a:moveTo>
                  <a:pt x="0" y="0"/>
                </a:moveTo>
                <a:lnTo>
                  <a:pt x="1564392" y="0"/>
                </a:lnTo>
              </a:path>
            </a:pathLst>
          </a:custGeom>
          <a:ln w="86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28603" y="5495737"/>
            <a:ext cx="35560" cy="29845"/>
          </a:xfrm>
          <a:custGeom>
            <a:avLst/>
            <a:gdLst/>
            <a:ahLst/>
            <a:cxnLst/>
            <a:rect l="l" t="t" r="r" b="b"/>
            <a:pathLst>
              <a:path w="35559" h="29845">
                <a:moveTo>
                  <a:pt x="35298" y="0"/>
                </a:moveTo>
                <a:lnTo>
                  <a:pt x="28411" y="0"/>
                </a:lnTo>
                <a:lnTo>
                  <a:pt x="22384" y="862"/>
                </a:lnTo>
                <a:lnTo>
                  <a:pt x="0" y="29323"/>
                </a:lnTo>
                <a:lnTo>
                  <a:pt x="8609" y="29323"/>
                </a:lnTo>
                <a:lnTo>
                  <a:pt x="9470" y="23286"/>
                </a:lnTo>
                <a:lnTo>
                  <a:pt x="11192" y="18974"/>
                </a:lnTo>
                <a:lnTo>
                  <a:pt x="28411" y="8624"/>
                </a:lnTo>
                <a:lnTo>
                  <a:pt x="35298" y="8624"/>
                </a:lnTo>
                <a:lnTo>
                  <a:pt x="352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57015" y="5519886"/>
            <a:ext cx="1581785" cy="298450"/>
          </a:xfrm>
          <a:custGeom>
            <a:avLst/>
            <a:gdLst/>
            <a:ahLst/>
            <a:cxnLst/>
            <a:rect l="l" t="t" r="r" b="b"/>
            <a:pathLst>
              <a:path w="1581785" h="298450">
                <a:moveTo>
                  <a:pt x="1555854" y="0"/>
                </a:moveTo>
                <a:lnTo>
                  <a:pt x="22384" y="0"/>
                </a:lnTo>
                <a:lnTo>
                  <a:pt x="16358" y="862"/>
                </a:lnTo>
                <a:lnTo>
                  <a:pt x="0" y="22424"/>
                </a:lnTo>
                <a:lnTo>
                  <a:pt x="0" y="273412"/>
                </a:lnTo>
                <a:lnTo>
                  <a:pt x="20662" y="298424"/>
                </a:lnTo>
                <a:lnTo>
                  <a:pt x="1562670" y="298424"/>
                </a:lnTo>
                <a:lnTo>
                  <a:pt x="1572116" y="297561"/>
                </a:lnTo>
                <a:lnTo>
                  <a:pt x="1578215" y="294974"/>
                </a:lnTo>
                <a:lnTo>
                  <a:pt x="1580726" y="289799"/>
                </a:lnTo>
                <a:lnTo>
                  <a:pt x="1581683" y="281175"/>
                </a:lnTo>
                <a:lnTo>
                  <a:pt x="1581683" y="31048"/>
                </a:lnTo>
                <a:lnTo>
                  <a:pt x="1555854" y="0"/>
                </a:lnTo>
                <a:close/>
              </a:path>
            </a:pathLst>
          </a:custGeom>
          <a:solidFill>
            <a:srgbClr val="E4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57015" y="5542310"/>
            <a:ext cx="0" cy="251460"/>
          </a:xfrm>
          <a:custGeom>
            <a:avLst/>
            <a:gdLst/>
            <a:ahLst/>
            <a:cxnLst/>
            <a:rect l="l" t="t" r="r" b="b"/>
            <a:pathLst>
              <a:path w="0" h="251460">
                <a:moveTo>
                  <a:pt x="0" y="0"/>
                </a:moveTo>
                <a:lnTo>
                  <a:pt x="0" y="250988"/>
                </a:lnTo>
              </a:path>
            </a:pathLst>
          </a:custGeom>
          <a:ln w="120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50988" y="5513849"/>
            <a:ext cx="34925" cy="28575"/>
          </a:xfrm>
          <a:custGeom>
            <a:avLst/>
            <a:gdLst/>
            <a:ahLst/>
            <a:cxnLst/>
            <a:rect l="l" t="t" r="r" b="b"/>
            <a:pathLst>
              <a:path w="34925" h="28575">
                <a:moveTo>
                  <a:pt x="34437" y="0"/>
                </a:moveTo>
                <a:lnTo>
                  <a:pt x="28411" y="862"/>
                </a:lnTo>
                <a:lnTo>
                  <a:pt x="21523" y="1724"/>
                </a:lnTo>
                <a:lnTo>
                  <a:pt x="15497" y="3449"/>
                </a:lnTo>
                <a:lnTo>
                  <a:pt x="11192" y="6899"/>
                </a:lnTo>
                <a:lnTo>
                  <a:pt x="6026" y="10349"/>
                </a:lnTo>
                <a:lnTo>
                  <a:pt x="2582" y="16386"/>
                </a:lnTo>
                <a:lnTo>
                  <a:pt x="1721" y="21561"/>
                </a:lnTo>
                <a:lnTo>
                  <a:pt x="0" y="28461"/>
                </a:lnTo>
                <a:lnTo>
                  <a:pt x="12053" y="28461"/>
                </a:lnTo>
                <a:lnTo>
                  <a:pt x="20662" y="13799"/>
                </a:lnTo>
                <a:lnTo>
                  <a:pt x="23245" y="12074"/>
                </a:lnTo>
                <a:lnTo>
                  <a:pt x="28411" y="11212"/>
                </a:lnTo>
                <a:lnTo>
                  <a:pt x="34437" y="11212"/>
                </a:lnTo>
                <a:lnTo>
                  <a:pt x="34437" y="0"/>
                </a:lnTo>
                <a:close/>
              </a:path>
              <a:path w="34925" h="28575">
                <a:moveTo>
                  <a:pt x="34437" y="11212"/>
                </a:moveTo>
                <a:lnTo>
                  <a:pt x="28411" y="11212"/>
                </a:lnTo>
                <a:lnTo>
                  <a:pt x="34437" y="12074"/>
                </a:lnTo>
                <a:lnTo>
                  <a:pt x="34437" y="112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85426" y="5519886"/>
            <a:ext cx="1520190" cy="0"/>
          </a:xfrm>
          <a:custGeom>
            <a:avLst/>
            <a:gdLst/>
            <a:ahLst/>
            <a:cxnLst/>
            <a:rect l="l" t="t" r="r" b="b"/>
            <a:pathLst>
              <a:path w="1520189" h="0">
                <a:moveTo>
                  <a:pt x="0" y="0"/>
                </a:moveTo>
                <a:lnTo>
                  <a:pt x="1519670" y="0"/>
                </a:lnTo>
              </a:path>
            </a:pathLst>
          </a:custGeom>
          <a:ln w="120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405097" y="5513849"/>
            <a:ext cx="40005" cy="37465"/>
          </a:xfrm>
          <a:custGeom>
            <a:avLst/>
            <a:gdLst/>
            <a:ahLst/>
            <a:cxnLst/>
            <a:rect l="l" t="t" r="r" b="b"/>
            <a:pathLst>
              <a:path w="40005" h="37464">
                <a:moveTo>
                  <a:pt x="31847" y="11212"/>
                </a:moveTo>
                <a:lnTo>
                  <a:pt x="7772" y="11212"/>
                </a:lnTo>
                <a:lnTo>
                  <a:pt x="13751" y="12936"/>
                </a:lnTo>
                <a:lnTo>
                  <a:pt x="18893" y="14661"/>
                </a:lnTo>
                <a:lnTo>
                  <a:pt x="27502" y="37085"/>
                </a:lnTo>
                <a:lnTo>
                  <a:pt x="39579" y="37085"/>
                </a:lnTo>
                <a:lnTo>
                  <a:pt x="37905" y="28461"/>
                </a:lnTo>
                <a:lnTo>
                  <a:pt x="36949" y="20699"/>
                </a:lnTo>
                <a:lnTo>
                  <a:pt x="33600" y="12936"/>
                </a:lnTo>
                <a:lnTo>
                  <a:pt x="31847" y="11212"/>
                </a:lnTo>
                <a:close/>
              </a:path>
              <a:path w="40005" h="37464">
                <a:moveTo>
                  <a:pt x="0" y="0"/>
                </a:moveTo>
                <a:lnTo>
                  <a:pt x="0" y="12074"/>
                </a:lnTo>
                <a:lnTo>
                  <a:pt x="7772" y="11212"/>
                </a:lnTo>
                <a:lnTo>
                  <a:pt x="31847" y="11212"/>
                </a:lnTo>
                <a:lnTo>
                  <a:pt x="28339" y="7762"/>
                </a:lnTo>
                <a:lnTo>
                  <a:pt x="22360" y="4312"/>
                </a:lnTo>
                <a:lnTo>
                  <a:pt x="15425" y="2587"/>
                </a:lnTo>
                <a:lnTo>
                  <a:pt x="7772" y="86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438638" y="5550935"/>
            <a:ext cx="0" cy="250190"/>
          </a:xfrm>
          <a:custGeom>
            <a:avLst/>
            <a:gdLst/>
            <a:ahLst/>
            <a:cxnLst/>
            <a:rect l="l" t="t" r="r" b="b"/>
            <a:pathLst>
              <a:path w="0" h="250189">
                <a:moveTo>
                  <a:pt x="0" y="0"/>
                </a:moveTo>
                <a:lnTo>
                  <a:pt x="0" y="250126"/>
                </a:lnTo>
              </a:path>
            </a:pathLst>
          </a:custGeom>
          <a:ln w="1207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419685" y="5801061"/>
            <a:ext cx="25400" cy="23495"/>
          </a:xfrm>
          <a:custGeom>
            <a:avLst/>
            <a:gdLst/>
            <a:ahLst/>
            <a:cxnLst/>
            <a:rect l="l" t="t" r="r" b="b"/>
            <a:pathLst>
              <a:path w="25400" h="23495">
                <a:moveTo>
                  <a:pt x="24991" y="0"/>
                </a:moveTo>
                <a:lnTo>
                  <a:pt x="12914" y="0"/>
                </a:lnTo>
                <a:lnTo>
                  <a:pt x="12914" y="7762"/>
                </a:lnTo>
                <a:lnTo>
                  <a:pt x="12077" y="9487"/>
                </a:lnTo>
                <a:lnTo>
                  <a:pt x="8609" y="11212"/>
                </a:lnTo>
                <a:lnTo>
                  <a:pt x="0" y="11212"/>
                </a:lnTo>
                <a:lnTo>
                  <a:pt x="0" y="23286"/>
                </a:lnTo>
                <a:lnTo>
                  <a:pt x="10403" y="21561"/>
                </a:lnTo>
                <a:lnTo>
                  <a:pt x="19012" y="18111"/>
                </a:lnTo>
                <a:lnTo>
                  <a:pt x="23317" y="9487"/>
                </a:lnTo>
                <a:lnTo>
                  <a:pt x="249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82843" y="5818310"/>
            <a:ext cx="1537335" cy="0"/>
          </a:xfrm>
          <a:custGeom>
            <a:avLst/>
            <a:gdLst/>
            <a:ahLst/>
            <a:cxnLst/>
            <a:rect l="l" t="t" r="r" b="b"/>
            <a:pathLst>
              <a:path w="1537335" h="0">
                <a:moveTo>
                  <a:pt x="0" y="0"/>
                </a:moveTo>
                <a:lnTo>
                  <a:pt x="1536841" y="0"/>
                </a:lnTo>
              </a:path>
            </a:pathLst>
          </a:custGeom>
          <a:ln w="120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50988" y="5793299"/>
            <a:ext cx="32384" cy="31115"/>
          </a:xfrm>
          <a:custGeom>
            <a:avLst/>
            <a:gdLst/>
            <a:ahLst/>
            <a:cxnLst/>
            <a:rect l="l" t="t" r="r" b="b"/>
            <a:pathLst>
              <a:path w="32384" h="31114">
                <a:moveTo>
                  <a:pt x="12053" y="0"/>
                </a:moveTo>
                <a:lnTo>
                  <a:pt x="0" y="0"/>
                </a:lnTo>
                <a:lnTo>
                  <a:pt x="1721" y="7762"/>
                </a:lnTo>
                <a:lnTo>
                  <a:pt x="2582" y="14661"/>
                </a:lnTo>
                <a:lnTo>
                  <a:pt x="26689" y="30186"/>
                </a:lnTo>
                <a:lnTo>
                  <a:pt x="31855" y="31048"/>
                </a:lnTo>
                <a:lnTo>
                  <a:pt x="31855" y="19836"/>
                </a:lnTo>
                <a:lnTo>
                  <a:pt x="26689" y="19836"/>
                </a:lnTo>
                <a:lnTo>
                  <a:pt x="22384" y="18974"/>
                </a:lnTo>
                <a:lnTo>
                  <a:pt x="18940" y="18111"/>
                </a:lnTo>
                <a:lnTo>
                  <a:pt x="17218" y="16386"/>
                </a:lnTo>
                <a:lnTo>
                  <a:pt x="14636" y="14661"/>
                </a:lnTo>
                <a:lnTo>
                  <a:pt x="12914" y="11212"/>
                </a:lnTo>
                <a:lnTo>
                  <a:pt x="12053" y="7762"/>
                </a:lnTo>
                <a:lnTo>
                  <a:pt x="12053" y="0"/>
                </a:lnTo>
                <a:close/>
              </a:path>
              <a:path w="32384" h="31114">
                <a:moveTo>
                  <a:pt x="31855" y="18974"/>
                </a:moveTo>
                <a:lnTo>
                  <a:pt x="26689" y="19836"/>
                </a:lnTo>
                <a:lnTo>
                  <a:pt x="31855" y="19836"/>
                </a:lnTo>
                <a:lnTo>
                  <a:pt x="31855" y="189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56024" y="5563872"/>
            <a:ext cx="147234" cy="940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59598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78538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18142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99201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75832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6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957746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936222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092927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073986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034382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053323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994779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016302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326256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307315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267705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6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286652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210016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228096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249619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111868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151471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132530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191075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169551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792089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7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773973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195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734334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7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752450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195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675801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195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693917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7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715441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7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559579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6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578526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618130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599189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657715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1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637071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345197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384800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365860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443345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424404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403741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541493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501029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519969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461425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482949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2258676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7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2277628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195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2317268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7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299212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7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2336161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7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810982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7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850562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7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831669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7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909154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7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890201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195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869575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7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2025382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7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2007326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7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967687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195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985803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7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928047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7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948734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7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2240620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7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2201040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7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2219096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7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2142448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7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2161400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195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2182027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7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2044275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7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2083915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195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2064962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7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2123555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7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2102868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7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412809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7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2394754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7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2355174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7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2373230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207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2431762" y="5858846"/>
            <a:ext cx="0" cy="121285"/>
          </a:xfrm>
          <a:custGeom>
            <a:avLst/>
            <a:gdLst/>
            <a:ahLst/>
            <a:cxnLst/>
            <a:rect l="l" t="t" r="r" b="b"/>
            <a:pathLst>
              <a:path w="0" h="121285">
                <a:moveTo>
                  <a:pt x="0" y="0"/>
                </a:moveTo>
                <a:lnTo>
                  <a:pt x="0" y="120744"/>
                </a:lnTo>
              </a:path>
            </a:pathLst>
          </a:custGeom>
          <a:ln w="1195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2167439" y="5519886"/>
            <a:ext cx="0" cy="298450"/>
          </a:xfrm>
          <a:custGeom>
            <a:avLst/>
            <a:gdLst/>
            <a:ahLst/>
            <a:cxnLst/>
            <a:rect l="l" t="t" r="r" b="b"/>
            <a:pathLst>
              <a:path w="0" h="298450">
                <a:moveTo>
                  <a:pt x="0" y="0"/>
                </a:moveTo>
                <a:lnTo>
                  <a:pt x="0" y="298424"/>
                </a:lnTo>
              </a:path>
            </a:pathLst>
          </a:custGeom>
          <a:ln w="1207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697325" y="5519886"/>
            <a:ext cx="0" cy="298450"/>
          </a:xfrm>
          <a:custGeom>
            <a:avLst/>
            <a:gdLst/>
            <a:ahLst/>
            <a:cxnLst/>
            <a:rect l="l" t="t" r="r" b="b"/>
            <a:pathLst>
              <a:path w="0" h="298450">
                <a:moveTo>
                  <a:pt x="0" y="0"/>
                </a:moveTo>
                <a:lnTo>
                  <a:pt x="0" y="298424"/>
                </a:lnTo>
              </a:path>
            </a:pathLst>
          </a:custGeom>
          <a:ln w="1195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1223791" y="5519886"/>
            <a:ext cx="0" cy="298450"/>
          </a:xfrm>
          <a:custGeom>
            <a:avLst/>
            <a:gdLst/>
            <a:ahLst/>
            <a:cxnLst/>
            <a:rect l="l" t="t" r="r" b="b"/>
            <a:pathLst>
              <a:path w="0" h="298450">
                <a:moveTo>
                  <a:pt x="0" y="0"/>
                </a:moveTo>
                <a:lnTo>
                  <a:pt x="0" y="298424"/>
                </a:lnTo>
              </a:path>
            </a:pathLst>
          </a:custGeom>
          <a:ln w="120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912115" y="5720852"/>
            <a:ext cx="12065" cy="6350"/>
          </a:xfrm>
          <a:custGeom>
            <a:avLst/>
            <a:gdLst/>
            <a:ahLst/>
            <a:cxnLst/>
            <a:rect l="l" t="t" r="r" b="b"/>
            <a:pathLst>
              <a:path w="12065" h="6350">
                <a:moveTo>
                  <a:pt x="6026" y="0"/>
                </a:moveTo>
                <a:lnTo>
                  <a:pt x="1721" y="1724"/>
                </a:lnTo>
                <a:lnTo>
                  <a:pt x="0" y="6037"/>
                </a:lnTo>
                <a:lnTo>
                  <a:pt x="12053" y="6037"/>
                </a:lnTo>
                <a:lnTo>
                  <a:pt x="10331" y="1724"/>
                </a:lnTo>
                <a:lnTo>
                  <a:pt x="6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918142" y="5726889"/>
            <a:ext cx="0" cy="85725"/>
          </a:xfrm>
          <a:custGeom>
            <a:avLst/>
            <a:gdLst/>
            <a:ahLst/>
            <a:cxnLst/>
            <a:rect l="l" t="t" r="r" b="b"/>
            <a:pathLst>
              <a:path w="0" h="85725">
                <a:moveTo>
                  <a:pt x="0" y="85383"/>
                </a:moveTo>
                <a:lnTo>
                  <a:pt x="0" y="0"/>
                </a:lnTo>
                <a:lnTo>
                  <a:pt x="0" y="853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969799" y="5720852"/>
            <a:ext cx="12065" cy="6350"/>
          </a:xfrm>
          <a:custGeom>
            <a:avLst/>
            <a:gdLst/>
            <a:ahLst/>
            <a:cxnLst/>
            <a:rect l="l" t="t" r="r" b="b"/>
            <a:pathLst>
              <a:path w="12065" h="6350">
                <a:moveTo>
                  <a:pt x="6038" y="0"/>
                </a:moveTo>
                <a:lnTo>
                  <a:pt x="1733" y="1724"/>
                </a:lnTo>
                <a:lnTo>
                  <a:pt x="0" y="6037"/>
                </a:lnTo>
                <a:lnTo>
                  <a:pt x="12065" y="6037"/>
                </a:lnTo>
                <a:lnTo>
                  <a:pt x="10343" y="1724"/>
                </a:lnTo>
                <a:lnTo>
                  <a:pt x="60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975832" y="5726889"/>
            <a:ext cx="0" cy="85725"/>
          </a:xfrm>
          <a:custGeom>
            <a:avLst/>
            <a:gdLst/>
            <a:ahLst/>
            <a:cxnLst/>
            <a:rect l="l" t="t" r="r" b="b"/>
            <a:pathLst>
              <a:path w="0" h="85725">
                <a:moveTo>
                  <a:pt x="0" y="85383"/>
                </a:moveTo>
                <a:lnTo>
                  <a:pt x="0" y="0"/>
                </a:lnTo>
                <a:lnTo>
                  <a:pt x="0" y="853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951719" y="5720852"/>
            <a:ext cx="12065" cy="6350"/>
          </a:xfrm>
          <a:custGeom>
            <a:avLst/>
            <a:gdLst/>
            <a:ahLst/>
            <a:cxnLst/>
            <a:rect l="l" t="t" r="r" b="b"/>
            <a:pathLst>
              <a:path w="12065" h="6350">
                <a:moveTo>
                  <a:pt x="6026" y="0"/>
                </a:moveTo>
                <a:lnTo>
                  <a:pt x="1721" y="1724"/>
                </a:lnTo>
                <a:lnTo>
                  <a:pt x="0" y="6037"/>
                </a:lnTo>
                <a:lnTo>
                  <a:pt x="12053" y="6037"/>
                </a:lnTo>
                <a:lnTo>
                  <a:pt x="10331" y="1724"/>
                </a:lnTo>
                <a:lnTo>
                  <a:pt x="6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957746" y="5726889"/>
            <a:ext cx="0" cy="85725"/>
          </a:xfrm>
          <a:custGeom>
            <a:avLst/>
            <a:gdLst/>
            <a:ahLst/>
            <a:cxnLst/>
            <a:rect l="l" t="t" r="r" b="b"/>
            <a:pathLst>
              <a:path w="0" h="85725">
                <a:moveTo>
                  <a:pt x="0" y="85383"/>
                </a:moveTo>
                <a:lnTo>
                  <a:pt x="0" y="0"/>
                </a:lnTo>
                <a:lnTo>
                  <a:pt x="0" y="853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930195" y="5720852"/>
            <a:ext cx="12065" cy="6350"/>
          </a:xfrm>
          <a:custGeom>
            <a:avLst/>
            <a:gdLst/>
            <a:ahLst/>
            <a:cxnLst/>
            <a:rect l="l" t="t" r="r" b="b"/>
            <a:pathLst>
              <a:path w="12065" h="6350">
                <a:moveTo>
                  <a:pt x="6026" y="0"/>
                </a:moveTo>
                <a:lnTo>
                  <a:pt x="1721" y="1724"/>
                </a:lnTo>
                <a:lnTo>
                  <a:pt x="0" y="6037"/>
                </a:lnTo>
                <a:lnTo>
                  <a:pt x="12053" y="6037"/>
                </a:lnTo>
                <a:lnTo>
                  <a:pt x="10331" y="1724"/>
                </a:lnTo>
                <a:lnTo>
                  <a:pt x="6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936222" y="5726889"/>
            <a:ext cx="0" cy="85725"/>
          </a:xfrm>
          <a:custGeom>
            <a:avLst/>
            <a:gdLst/>
            <a:ahLst/>
            <a:cxnLst/>
            <a:rect l="l" t="t" r="r" b="b"/>
            <a:pathLst>
              <a:path w="0" h="85725">
                <a:moveTo>
                  <a:pt x="0" y="85383"/>
                </a:moveTo>
                <a:lnTo>
                  <a:pt x="0" y="0"/>
                </a:lnTo>
                <a:lnTo>
                  <a:pt x="0" y="853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1086900" y="5720852"/>
            <a:ext cx="12065" cy="6350"/>
          </a:xfrm>
          <a:custGeom>
            <a:avLst/>
            <a:gdLst/>
            <a:ahLst/>
            <a:cxnLst/>
            <a:rect l="l" t="t" r="r" b="b"/>
            <a:pathLst>
              <a:path w="12065" h="6350">
                <a:moveTo>
                  <a:pt x="6026" y="0"/>
                </a:moveTo>
                <a:lnTo>
                  <a:pt x="1721" y="1724"/>
                </a:lnTo>
                <a:lnTo>
                  <a:pt x="0" y="6037"/>
                </a:lnTo>
                <a:lnTo>
                  <a:pt x="12053" y="6037"/>
                </a:lnTo>
                <a:lnTo>
                  <a:pt x="10331" y="1724"/>
                </a:lnTo>
                <a:lnTo>
                  <a:pt x="6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092927" y="5726889"/>
            <a:ext cx="0" cy="85725"/>
          </a:xfrm>
          <a:custGeom>
            <a:avLst/>
            <a:gdLst/>
            <a:ahLst/>
            <a:cxnLst/>
            <a:rect l="l" t="t" r="r" b="b"/>
            <a:pathLst>
              <a:path w="0" h="85725">
                <a:moveTo>
                  <a:pt x="0" y="85383"/>
                </a:moveTo>
                <a:lnTo>
                  <a:pt x="0" y="0"/>
                </a:lnTo>
                <a:lnTo>
                  <a:pt x="0" y="853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067959" y="5720852"/>
            <a:ext cx="12065" cy="6350"/>
          </a:xfrm>
          <a:custGeom>
            <a:avLst/>
            <a:gdLst/>
            <a:ahLst/>
            <a:cxnLst/>
            <a:rect l="l" t="t" r="r" b="b"/>
            <a:pathLst>
              <a:path w="12065" h="6350">
                <a:moveTo>
                  <a:pt x="6026" y="0"/>
                </a:moveTo>
                <a:lnTo>
                  <a:pt x="1721" y="1724"/>
                </a:lnTo>
                <a:lnTo>
                  <a:pt x="0" y="6037"/>
                </a:lnTo>
                <a:lnTo>
                  <a:pt x="12053" y="6037"/>
                </a:lnTo>
                <a:lnTo>
                  <a:pt x="10331" y="1724"/>
                </a:lnTo>
                <a:lnTo>
                  <a:pt x="6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073986" y="5726889"/>
            <a:ext cx="0" cy="85725"/>
          </a:xfrm>
          <a:custGeom>
            <a:avLst/>
            <a:gdLst/>
            <a:ahLst/>
            <a:cxnLst/>
            <a:rect l="l" t="t" r="r" b="b"/>
            <a:pathLst>
              <a:path w="0" h="85725">
                <a:moveTo>
                  <a:pt x="0" y="85383"/>
                </a:moveTo>
                <a:lnTo>
                  <a:pt x="0" y="0"/>
                </a:lnTo>
                <a:lnTo>
                  <a:pt x="0" y="853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028356" y="5720852"/>
            <a:ext cx="12065" cy="6350"/>
          </a:xfrm>
          <a:custGeom>
            <a:avLst/>
            <a:gdLst/>
            <a:ahLst/>
            <a:cxnLst/>
            <a:rect l="l" t="t" r="r" b="b"/>
            <a:pathLst>
              <a:path w="12065" h="6350">
                <a:moveTo>
                  <a:pt x="6026" y="0"/>
                </a:moveTo>
                <a:lnTo>
                  <a:pt x="1721" y="1724"/>
                </a:lnTo>
                <a:lnTo>
                  <a:pt x="0" y="6037"/>
                </a:lnTo>
                <a:lnTo>
                  <a:pt x="12053" y="6037"/>
                </a:lnTo>
                <a:lnTo>
                  <a:pt x="10331" y="1724"/>
                </a:lnTo>
                <a:lnTo>
                  <a:pt x="6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034382" y="5726889"/>
            <a:ext cx="0" cy="85725"/>
          </a:xfrm>
          <a:custGeom>
            <a:avLst/>
            <a:gdLst/>
            <a:ahLst/>
            <a:cxnLst/>
            <a:rect l="l" t="t" r="r" b="b"/>
            <a:pathLst>
              <a:path w="0" h="85725">
                <a:moveTo>
                  <a:pt x="0" y="85383"/>
                </a:moveTo>
                <a:lnTo>
                  <a:pt x="0" y="0"/>
                </a:lnTo>
                <a:lnTo>
                  <a:pt x="0" y="853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1047296" y="5720852"/>
            <a:ext cx="12065" cy="6350"/>
          </a:xfrm>
          <a:custGeom>
            <a:avLst/>
            <a:gdLst/>
            <a:ahLst/>
            <a:cxnLst/>
            <a:rect l="l" t="t" r="r" b="b"/>
            <a:pathLst>
              <a:path w="12065" h="6350">
                <a:moveTo>
                  <a:pt x="6026" y="0"/>
                </a:moveTo>
                <a:lnTo>
                  <a:pt x="1721" y="1724"/>
                </a:lnTo>
                <a:lnTo>
                  <a:pt x="0" y="6037"/>
                </a:lnTo>
                <a:lnTo>
                  <a:pt x="12053" y="6037"/>
                </a:lnTo>
                <a:lnTo>
                  <a:pt x="10331" y="1724"/>
                </a:lnTo>
                <a:lnTo>
                  <a:pt x="6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053323" y="5726889"/>
            <a:ext cx="0" cy="85725"/>
          </a:xfrm>
          <a:custGeom>
            <a:avLst/>
            <a:gdLst/>
            <a:ahLst/>
            <a:cxnLst/>
            <a:rect l="l" t="t" r="r" b="b"/>
            <a:pathLst>
              <a:path w="0" h="85725">
                <a:moveTo>
                  <a:pt x="0" y="85383"/>
                </a:moveTo>
                <a:lnTo>
                  <a:pt x="0" y="0"/>
                </a:lnTo>
                <a:lnTo>
                  <a:pt x="0" y="853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988752" y="5720852"/>
            <a:ext cx="12065" cy="6350"/>
          </a:xfrm>
          <a:custGeom>
            <a:avLst/>
            <a:gdLst/>
            <a:ahLst/>
            <a:cxnLst/>
            <a:rect l="l" t="t" r="r" b="b"/>
            <a:pathLst>
              <a:path w="12065" h="6350">
                <a:moveTo>
                  <a:pt x="6026" y="0"/>
                </a:moveTo>
                <a:lnTo>
                  <a:pt x="1721" y="1724"/>
                </a:lnTo>
                <a:lnTo>
                  <a:pt x="0" y="6037"/>
                </a:lnTo>
                <a:lnTo>
                  <a:pt x="12053" y="6037"/>
                </a:lnTo>
                <a:lnTo>
                  <a:pt x="10331" y="1724"/>
                </a:lnTo>
                <a:lnTo>
                  <a:pt x="6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994779" y="5726889"/>
            <a:ext cx="0" cy="85725"/>
          </a:xfrm>
          <a:custGeom>
            <a:avLst/>
            <a:gdLst/>
            <a:ahLst/>
            <a:cxnLst/>
            <a:rect l="l" t="t" r="r" b="b"/>
            <a:pathLst>
              <a:path w="0" h="85725">
                <a:moveTo>
                  <a:pt x="0" y="85383"/>
                </a:moveTo>
                <a:lnTo>
                  <a:pt x="0" y="0"/>
                </a:lnTo>
                <a:lnTo>
                  <a:pt x="0" y="853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010276" y="5720852"/>
            <a:ext cx="12065" cy="6350"/>
          </a:xfrm>
          <a:custGeom>
            <a:avLst/>
            <a:gdLst/>
            <a:ahLst/>
            <a:cxnLst/>
            <a:rect l="l" t="t" r="r" b="b"/>
            <a:pathLst>
              <a:path w="12065" h="6350">
                <a:moveTo>
                  <a:pt x="6026" y="0"/>
                </a:moveTo>
                <a:lnTo>
                  <a:pt x="1721" y="1724"/>
                </a:lnTo>
                <a:lnTo>
                  <a:pt x="0" y="6037"/>
                </a:lnTo>
                <a:lnTo>
                  <a:pt x="12053" y="6037"/>
                </a:lnTo>
                <a:lnTo>
                  <a:pt x="10331" y="1724"/>
                </a:lnTo>
                <a:lnTo>
                  <a:pt x="6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016302" y="5726889"/>
            <a:ext cx="0" cy="85725"/>
          </a:xfrm>
          <a:custGeom>
            <a:avLst/>
            <a:gdLst/>
            <a:ahLst/>
            <a:cxnLst/>
            <a:rect l="l" t="t" r="r" b="b"/>
            <a:pathLst>
              <a:path w="0" h="85725">
                <a:moveTo>
                  <a:pt x="0" y="85383"/>
                </a:moveTo>
                <a:lnTo>
                  <a:pt x="0" y="0"/>
                </a:lnTo>
                <a:lnTo>
                  <a:pt x="0" y="853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105841" y="5720852"/>
            <a:ext cx="12065" cy="6350"/>
          </a:xfrm>
          <a:custGeom>
            <a:avLst/>
            <a:gdLst/>
            <a:ahLst/>
            <a:cxnLst/>
            <a:rect l="l" t="t" r="r" b="b"/>
            <a:pathLst>
              <a:path w="12065" h="6350">
                <a:moveTo>
                  <a:pt x="6026" y="0"/>
                </a:moveTo>
                <a:lnTo>
                  <a:pt x="1721" y="1724"/>
                </a:lnTo>
                <a:lnTo>
                  <a:pt x="0" y="6037"/>
                </a:lnTo>
                <a:lnTo>
                  <a:pt x="12053" y="6037"/>
                </a:lnTo>
                <a:lnTo>
                  <a:pt x="10331" y="1724"/>
                </a:lnTo>
                <a:lnTo>
                  <a:pt x="6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111868" y="5726889"/>
            <a:ext cx="0" cy="85725"/>
          </a:xfrm>
          <a:custGeom>
            <a:avLst/>
            <a:gdLst/>
            <a:ahLst/>
            <a:cxnLst/>
            <a:rect l="l" t="t" r="r" b="b"/>
            <a:pathLst>
              <a:path w="0" h="85725">
                <a:moveTo>
                  <a:pt x="0" y="85383"/>
                </a:moveTo>
                <a:lnTo>
                  <a:pt x="0" y="0"/>
                </a:lnTo>
                <a:lnTo>
                  <a:pt x="0" y="853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145445" y="5720852"/>
            <a:ext cx="12065" cy="6350"/>
          </a:xfrm>
          <a:custGeom>
            <a:avLst/>
            <a:gdLst/>
            <a:ahLst/>
            <a:cxnLst/>
            <a:rect l="l" t="t" r="r" b="b"/>
            <a:pathLst>
              <a:path w="12065" h="6350">
                <a:moveTo>
                  <a:pt x="6026" y="0"/>
                </a:moveTo>
                <a:lnTo>
                  <a:pt x="1721" y="1724"/>
                </a:lnTo>
                <a:lnTo>
                  <a:pt x="0" y="6037"/>
                </a:lnTo>
                <a:lnTo>
                  <a:pt x="12053" y="6037"/>
                </a:lnTo>
                <a:lnTo>
                  <a:pt x="10331" y="1724"/>
                </a:lnTo>
                <a:lnTo>
                  <a:pt x="6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151471" y="5726889"/>
            <a:ext cx="0" cy="85725"/>
          </a:xfrm>
          <a:custGeom>
            <a:avLst/>
            <a:gdLst/>
            <a:ahLst/>
            <a:cxnLst/>
            <a:rect l="l" t="t" r="r" b="b"/>
            <a:pathLst>
              <a:path w="0" h="85725">
                <a:moveTo>
                  <a:pt x="0" y="85383"/>
                </a:moveTo>
                <a:lnTo>
                  <a:pt x="0" y="0"/>
                </a:lnTo>
                <a:lnTo>
                  <a:pt x="0" y="853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126504" y="5720852"/>
            <a:ext cx="12065" cy="6350"/>
          </a:xfrm>
          <a:custGeom>
            <a:avLst/>
            <a:gdLst/>
            <a:ahLst/>
            <a:cxnLst/>
            <a:rect l="l" t="t" r="r" b="b"/>
            <a:pathLst>
              <a:path w="12065" h="6350">
                <a:moveTo>
                  <a:pt x="6026" y="0"/>
                </a:moveTo>
                <a:lnTo>
                  <a:pt x="1721" y="1724"/>
                </a:lnTo>
                <a:lnTo>
                  <a:pt x="0" y="6037"/>
                </a:lnTo>
                <a:lnTo>
                  <a:pt x="12053" y="6037"/>
                </a:lnTo>
                <a:lnTo>
                  <a:pt x="10331" y="1724"/>
                </a:lnTo>
                <a:lnTo>
                  <a:pt x="6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1132530" y="5726889"/>
            <a:ext cx="0" cy="85725"/>
          </a:xfrm>
          <a:custGeom>
            <a:avLst/>
            <a:gdLst/>
            <a:ahLst/>
            <a:cxnLst/>
            <a:rect l="l" t="t" r="r" b="b"/>
            <a:pathLst>
              <a:path w="0" h="85725">
                <a:moveTo>
                  <a:pt x="0" y="85383"/>
                </a:moveTo>
                <a:lnTo>
                  <a:pt x="0" y="0"/>
                </a:lnTo>
                <a:lnTo>
                  <a:pt x="0" y="853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1185048" y="5720852"/>
            <a:ext cx="12065" cy="6350"/>
          </a:xfrm>
          <a:custGeom>
            <a:avLst/>
            <a:gdLst/>
            <a:ahLst/>
            <a:cxnLst/>
            <a:rect l="l" t="t" r="r" b="b"/>
            <a:pathLst>
              <a:path w="12065" h="6350">
                <a:moveTo>
                  <a:pt x="6026" y="0"/>
                </a:moveTo>
                <a:lnTo>
                  <a:pt x="1721" y="1724"/>
                </a:lnTo>
                <a:lnTo>
                  <a:pt x="0" y="6037"/>
                </a:lnTo>
                <a:lnTo>
                  <a:pt x="12053" y="6037"/>
                </a:lnTo>
                <a:lnTo>
                  <a:pt x="10331" y="1724"/>
                </a:lnTo>
                <a:lnTo>
                  <a:pt x="6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191075" y="5726889"/>
            <a:ext cx="0" cy="85725"/>
          </a:xfrm>
          <a:custGeom>
            <a:avLst/>
            <a:gdLst/>
            <a:ahLst/>
            <a:cxnLst/>
            <a:rect l="l" t="t" r="r" b="b"/>
            <a:pathLst>
              <a:path w="0" h="85725">
                <a:moveTo>
                  <a:pt x="0" y="85383"/>
                </a:moveTo>
                <a:lnTo>
                  <a:pt x="0" y="0"/>
                </a:lnTo>
                <a:lnTo>
                  <a:pt x="0" y="853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1163525" y="5720852"/>
            <a:ext cx="12065" cy="6350"/>
          </a:xfrm>
          <a:custGeom>
            <a:avLst/>
            <a:gdLst/>
            <a:ahLst/>
            <a:cxnLst/>
            <a:rect l="l" t="t" r="r" b="b"/>
            <a:pathLst>
              <a:path w="12065" h="6350">
                <a:moveTo>
                  <a:pt x="6026" y="0"/>
                </a:moveTo>
                <a:lnTo>
                  <a:pt x="1721" y="1724"/>
                </a:lnTo>
                <a:lnTo>
                  <a:pt x="0" y="6037"/>
                </a:lnTo>
                <a:lnTo>
                  <a:pt x="12053" y="6037"/>
                </a:lnTo>
                <a:lnTo>
                  <a:pt x="10331" y="1724"/>
                </a:lnTo>
                <a:lnTo>
                  <a:pt x="6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1169551" y="5726889"/>
            <a:ext cx="0" cy="85725"/>
          </a:xfrm>
          <a:custGeom>
            <a:avLst/>
            <a:gdLst/>
            <a:ahLst/>
            <a:cxnLst/>
            <a:rect l="l" t="t" r="r" b="b"/>
            <a:pathLst>
              <a:path w="0" h="85725">
                <a:moveTo>
                  <a:pt x="0" y="85383"/>
                </a:moveTo>
                <a:lnTo>
                  <a:pt x="0" y="0"/>
                </a:lnTo>
                <a:lnTo>
                  <a:pt x="0" y="853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857015" y="5716214"/>
            <a:ext cx="702945" cy="0"/>
          </a:xfrm>
          <a:custGeom>
            <a:avLst/>
            <a:gdLst/>
            <a:ahLst/>
            <a:cxnLst/>
            <a:rect l="l" t="t" r="r" b="b"/>
            <a:pathLst>
              <a:path w="702944" h="0">
                <a:moveTo>
                  <a:pt x="0" y="0"/>
                </a:moveTo>
                <a:lnTo>
                  <a:pt x="702888" y="0"/>
                </a:lnTo>
              </a:path>
            </a:pathLst>
          </a:custGeom>
          <a:ln w="381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857015" y="5711765"/>
            <a:ext cx="699135" cy="0"/>
          </a:xfrm>
          <a:custGeom>
            <a:avLst/>
            <a:gdLst/>
            <a:ahLst/>
            <a:cxnLst/>
            <a:rect l="l" t="t" r="r" b="b"/>
            <a:pathLst>
              <a:path w="699135" h="0">
                <a:moveTo>
                  <a:pt x="0" y="0"/>
                </a:moveTo>
                <a:lnTo>
                  <a:pt x="698714" y="0"/>
                </a:lnTo>
              </a:path>
            </a:pathLst>
          </a:custGeom>
          <a:ln w="50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1557851" y="5713952"/>
            <a:ext cx="4445" cy="4445"/>
          </a:xfrm>
          <a:custGeom>
            <a:avLst/>
            <a:gdLst/>
            <a:ahLst/>
            <a:cxnLst/>
            <a:rect l="l" t="t" r="r" b="b"/>
            <a:pathLst>
              <a:path w="4444" h="4445">
                <a:moveTo>
                  <a:pt x="4316" y="0"/>
                </a:moveTo>
                <a:lnTo>
                  <a:pt x="0" y="4312"/>
                </a:lnTo>
                <a:lnTo>
                  <a:pt x="4316" y="4312"/>
                </a:lnTo>
                <a:lnTo>
                  <a:pt x="43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553546" y="5682029"/>
            <a:ext cx="8890" cy="32384"/>
          </a:xfrm>
          <a:custGeom>
            <a:avLst/>
            <a:gdLst/>
            <a:ahLst/>
            <a:cxnLst/>
            <a:rect l="l" t="t" r="r" b="b"/>
            <a:pathLst>
              <a:path w="8890" h="32385">
                <a:moveTo>
                  <a:pt x="4304" y="0"/>
                </a:moveTo>
                <a:lnTo>
                  <a:pt x="0" y="4312"/>
                </a:lnTo>
                <a:lnTo>
                  <a:pt x="0" y="31923"/>
                </a:lnTo>
                <a:lnTo>
                  <a:pt x="8621" y="31923"/>
                </a:lnTo>
                <a:lnTo>
                  <a:pt x="8621" y="8624"/>
                </a:lnTo>
                <a:lnTo>
                  <a:pt x="4304" y="8624"/>
                </a:lnTo>
                <a:lnTo>
                  <a:pt x="4304" y="0"/>
                </a:lnTo>
                <a:close/>
              </a:path>
              <a:path w="8890" h="32385">
                <a:moveTo>
                  <a:pt x="8621" y="4312"/>
                </a:moveTo>
                <a:lnTo>
                  <a:pt x="4304" y="8624"/>
                </a:lnTo>
                <a:lnTo>
                  <a:pt x="8621" y="8624"/>
                </a:lnTo>
                <a:lnTo>
                  <a:pt x="8621" y="4312"/>
                </a:lnTo>
                <a:close/>
              </a:path>
              <a:path w="8890" h="32385">
                <a:moveTo>
                  <a:pt x="4304" y="0"/>
                </a:moveTo>
                <a:lnTo>
                  <a:pt x="0" y="0"/>
                </a:lnTo>
                <a:lnTo>
                  <a:pt x="0" y="4312"/>
                </a:lnTo>
                <a:lnTo>
                  <a:pt x="43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1557851" y="5688250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5" h="0">
                <a:moveTo>
                  <a:pt x="0" y="0"/>
                </a:moveTo>
                <a:lnTo>
                  <a:pt x="103473" y="0"/>
                </a:lnTo>
              </a:path>
            </a:pathLst>
          </a:custGeom>
          <a:ln w="381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1557851" y="5684436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 h="0">
                <a:moveTo>
                  <a:pt x="0" y="0"/>
                </a:moveTo>
                <a:lnTo>
                  <a:pt x="108275" y="0"/>
                </a:lnTo>
              </a:path>
            </a:pathLst>
          </a:custGeom>
          <a:ln w="381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1663724" y="5682029"/>
            <a:ext cx="4445" cy="4445"/>
          </a:xfrm>
          <a:custGeom>
            <a:avLst/>
            <a:gdLst/>
            <a:ahLst/>
            <a:cxnLst/>
            <a:rect l="l" t="t" r="r" b="b"/>
            <a:pathLst>
              <a:path w="4444" h="4445">
                <a:moveTo>
                  <a:pt x="4304" y="0"/>
                </a:moveTo>
                <a:lnTo>
                  <a:pt x="0" y="0"/>
                </a:lnTo>
                <a:lnTo>
                  <a:pt x="4304" y="4312"/>
                </a:lnTo>
                <a:lnTo>
                  <a:pt x="43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1659419" y="5686341"/>
            <a:ext cx="8890" cy="32384"/>
          </a:xfrm>
          <a:custGeom>
            <a:avLst/>
            <a:gdLst/>
            <a:ahLst/>
            <a:cxnLst/>
            <a:rect l="l" t="t" r="r" b="b"/>
            <a:pathLst>
              <a:path w="8889" h="32385">
                <a:moveTo>
                  <a:pt x="0" y="27610"/>
                </a:moveTo>
                <a:lnTo>
                  <a:pt x="0" y="31923"/>
                </a:lnTo>
                <a:lnTo>
                  <a:pt x="4304" y="31923"/>
                </a:lnTo>
                <a:lnTo>
                  <a:pt x="0" y="27610"/>
                </a:lnTo>
                <a:close/>
              </a:path>
              <a:path w="8889" h="32385">
                <a:moveTo>
                  <a:pt x="8609" y="0"/>
                </a:moveTo>
                <a:lnTo>
                  <a:pt x="0" y="0"/>
                </a:lnTo>
                <a:lnTo>
                  <a:pt x="0" y="27610"/>
                </a:lnTo>
                <a:lnTo>
                  <a:pt x="4304" y="31923"/>
                </a:lnTo>
                <a:lnTo>
                  <a:pt x="4304" y="23298"/>
                </a:lnTo>
                <a:lnTo>
                  <a:pt x="8609" y="23298"/>
                </a:lnTo>
                <a:lnTo>
                  <a:pt x="8609" y="0"/>
                </a:lnTo>
                <a:close/>
              </a:path>
              <a:path w="8889" h="32385">
                <a:moveTo>
                  <a:pt x="8609" y="23298"/>
                </a:moveTo>
                <a:lnTo>
                  <a:pt x="4304" y="23298"/>
                </a:lnTo>
                <a:lnTo>
                  <a:pt x="8609" y="27610"/>
                </a:lnTo>
                <a:lnTo>
                  <a:pt x="8609" y="232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1663724" y="5713952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 h="0">
                <a:moveTo>
                  <a:pt x="0" y="0"/>
                </a:moveTo>
                <a:lnTo>
                  <a:pt x="774973" y="0"/>
                </a:lnTo>
              </a:path>
            </a:pathLst>
          </a:custGeom>
          <a:ln w="86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564751" y="5716970"/>
            <a:ext cx="92710" cy="0"/>
          </a:xfrm>
          <a:custGeom>
            <a:avLst/>
            <a:gdLst/>
            <a:ahLst/>
            <a:cxnLst/>
            <a:rect l="l" t="t" r="r" b="b"/>
            <a:pathLst>
              <a:path w="92710" h="0">
                <a:moveTo>
                  <a:pt x="0" y="0"/>
                </a:moveTo>
                <a:lnTo>
                  <a:pt x="92125" y="0"/>
                </a:lnTo>
              </a:path>
            </a:pathLst>
          </a:custGeom>
          <a:ln w="49162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1380496" y="5679352"/>
            <a:ext cx="156210" cy="0"/>
          </a:xfrm>
          <a:custGeom>
            <a:avLst/>
            <a:gdLst/>
            <a:ahLst/>
            <a:cxnLst/>
            <a:rect l="l" t="t" r="r" b="b"/>
            <a:pathLst>
              <a:path w="156209" h="0">
                <a:moveTo>
                  <a:pt x="0" y="0"/>
                </a:moveTo>
                <a:lnTo>
                  <a:pt x="155831" y="0"/>
                </a:lnTo>
              </a:path>
            </a:pathLst>
          </a:custGeom>
          <a:ln w="190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1380496" y="5669183"/>
            <a:ext cx="286385" cy="0"/>
          </a:xfrm>
          <a:custGeom>
            <a:avLst/>
            <a:gdLst/>
            <a:ahLst/>
            <a:cxnLst/>
            <a:rect l="l" t="t" r="r" b="b"/>
            <a:pathLst>
              <a:path w="286385" h="0">
                <a:moveTo>
                  <a:pt x="0" y="0"/>
                </a:moveTo>
                <a:lnTo>
                  <a:pt x="28585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1251341" y="5653930"/>
            <a:ext cx="415290" cy="0"/>
          </a:xfrm>
          <a:custGeom>
            <a:avLst/>
            <a:gdLst/>
            <a:ahLst/>
            <a:cxnLst/>
            <a:rect l="l" t="t" r="r" b="b"/>
            <a:pathLst>
              <a:path w="415289" h="0">
                <a:moveTo>
                  <a:pt x="0" y="0"/>
                </a:moveTo>
                <a:lnTo>
                  <a:pt x="415013" y="0"/>
                </a:lnTo>
              </a:path>
            </a:pathLst>
          </a:custGeom>
          <a:ln w="2923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1380496" y="5620245"/>
            <a:ext cx="156210" cy="19685"/>
          </a:xfrm>
          <a:custGeom>
            <a:avLst/>
            <a:gdLst/>
            <a:ahLst/>
            <a:cxnLst/>
            <a:rect l="l" t="t" r="r" b="b"/>
            <a:pathLst>
              <a:path w="156209" h="19685">
                <a:moveTo>
                  <a:pt x="0" y="19066"/>
                </a:moveTo>
                <a:lnTo>
                  <a:pt x="155831" y="19066"/>
                </a:lnTo>
                <a:lnTo>
                  <a:pt x="155831" y="0"/>
                </a:lnTo>
                <a:lnTo>
                  <a:pt x="0" y="0"/>
                </a:lnTo>
                <a:lnTo>
                  <a:pt x="0" y="190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1247037" y="5585433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13775" y="0"/>
                </a:moveTo>
                <a:lnTo>
                  <a:pt x="8609" y="862"/>
                </a:lnTo>
                <a:lnTo>
                  <a:pt x="4304" y="4312"/>
                </a:lnTo>
                <a:lnTo>
                  <a:pt x="860" y="8624"/>
                </a:lnTo>
                <a:lnTo>
                  <a:pt x="0" y="13799"/>
                </a:lnTo>
                <a:lnTo>
                  <a:pt x="860" y="19836"/>
                </a:lnTo>
                <a:lnTo>
                  <a:pt x="4304" y="24148"/>
                </a:lnTo>
                <a:lnTo>
                  <a:pt x="8609" y="27598"/>
                </a:lnTo>
                <a:lnTo>
                  <a:pt x="13775" y="28461"/>
                </a:lnTo>
                <a:lnTo>
                  <a:pt x="18952" y="27598"/>
                </a:lnTo>
                <a:lnTo>
                  <a:pt x="24118" y="24148"/>
                </a:lnTo>
                <a:lnTo>
                  <a:pt x="27562" y="19836"/>
                </a:lnTo>
                <a:lnTo>
                  <a:pt x="28423" y="13799"/>
                </a:lnTo>
                <a:lnTo>
                  <a:pt x="27562" y="8624"/>
                </a:lnTo>
                <a:lnTo>
                  <a:pt x="24118" y="4312"/>
                </a:lnTo>
                <a:lnTo>
                  <a:pt x="18952" y="862"/>
                </a:lnTo>
                <a:lnTo>
                  <a:pt x="137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1260812" y="5599233"/>
            <a:ext cx="18415" cy="18415"/>
          </a:xfrm>
          <a:custGeom>
            <a:avLst/>
            <a:gdLst/>
            <a:ahLst/>
            <a:cxnLst/>
            <a:rect l="l" t="t" r="r" b="b"/>
            <a:pathLst>
              <a:path w="18415" h="18414">
                <a:moveTo>
                  <a:pt x="18091" y="0"/>
                </a:moveTo>
                <a:lnTo>
                  <a:pt x="11204" y="0"/>
                </a:lnTo>
                <a:lnTo>
                  <a:pt x="11204" y="5174"/>
                </a:lnTo>
                <a:lnTo>
                  <a:pt x="8621" y="8624"/>
                </a:lnTo>
                <a:lnTo>
                  <a:pt x="4304" y="11212"/>
                </a:lnTo>
                <a:lnTo>
                  <a:pt x="0" y="11212"/>
                </a:lnTo>
                <a:lnTo>
                  <a:pt x="0" y="18111"/>
                </a:lnTo>
                <a:lnTo>
                  <a:pt x="6038" y="16386"/>
                </a:lnTo>
                <a:lnTo>
                  <a:pt x="12065" y="12074"/>
                </a:lnTo>
                <a:lnTo>
                  <a:pt x="16369" y="6899"/>
                </a:lnTo>
                <a:lnTo>
                  <a:pt x="180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1260812" y="5581983"/>
            <a:ext cx="18415" cy="17780"/>
          </a:xfrm>
          <a:custGeom>
            <a:avLst/>
            <a:gdLst/>
            <a:ahLst/>
            <a:cxnLst/>
            <a:rect l="l" t="t" r="r" b="b"/>
            <a:pathLst>
              <a:path w="18415" h="17779">
                <a:moveTo>
                  <a:pt x="0" y="0"/>
                </a:moveTo>
                <a:lnTo>
                  <a:pt x="0" y="6899"/>
                </a:lnTo>
                <a:lnTo>
                  <a:pt x="4304" y="6899"/>
                </a:lnTo>
                <a:lnTo>
                  <a:pt x="8621" y="9487"/>
                </a:lnTo>
                <a:lnTo>
                  <a:pt x="11204" y="12936"/>
                </a:lnTo>
                <a:lnTo>
                  <a:pt x="11204" y="17249"/>
                </a:lnTo>
                <a:lnTo>
                  <a:pt x="18091" y="17249"/>
                </a:lnTo>
                <a:lnTo>
                  <a:pt x="16369" y="11212"/>
                </a:lnTo>
                <a:lnTo>
                  <a:pt x="12065" y="6037"/>
                </a:lnTo>
                <a:lnTo>
                  <a:pt x="6038" y="172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1243593" y="5581983"/>
            <a:ext cx="17780" cy="17780"/>
          </a:xfrm>
          <a:custGeom>
            <a:avLst/>
            <a:gdLst/>
            <a:ahLst/>
            <a:cxnLst/>
            <a:rect l="l" t="t" r="r" b="b"/>
            <a:pathLst>
              <a:path w="17780" h="17779">
                <a:moveTo>
                  <a:pt x="17218" y="0"/>
                </a:moveTo>
                <a:lnTo>
                  <a:pt x="11192" y="1724"/>
                </a:lnTo>
                <a:lnTo>
                  <a:pt x="6026" y="6037"/>
                </a:lnTo>
                <a:lnTo>
                  <a:pt x="1721" y="11212"/>
                </a:lnTo>
                <a:lnTo>
                  <a:pt x="0" y="17249"/>
                </a:lnTo>
                <a:lnTo>
                  <a:pt x="6887" y="17249"/>
                </a:lnTo>
                <a:lnTo>
                  <a:pt x="6887" y="12936"/>
                </a:lnTo>
                <a:lnTo>
                  <a:pt x="9470" y="9487"/>
                </a:lnTo>
                <a:lnTo>
                  <a:pt x="12914" y="6899"/>
                </a:lnTo>
                <a:lnTo>
                  <a:pt x="17218" y="6899"/>
                </a:lnTo>
                <a:lnTo>
                  <a:pt x="172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243593" y="5599233"/>
            <a:ext cx="17780" cy="18415"/>
          </a:xfrm>
          <a:custGeom>
            <a:avLst/>
            <a:gdLst/>
            <a:ahLst/>
            <a:cxnLst/>
            <a:rect l="l" t="t" r="r" b="b"/>
            <a:pathLst>
              <a:path w="17780" h="18414">
                <a:moveTo>
                  <a:pt x="6887" y="0"/>
                </a:moveTo>
                <a:lnTo>
                  <a:pt x="0" y="0"/>
                </a:lnTo>
                <a:lnTo>
                  <a:pt x="1721" y="6899"/>
                </a:lnTo>
                <a:lnTo>
                  <a:pt x="6026" y="12074"/>
                </a:lnTo>
                <a:lnTo>
                  <a:pt x="11192" y="16386"/>
                </a:lnTo>
                <a:lnTo>
                  <a:pt x="17218" y="18111"/>
                </a:lnTo>
                <a:lnTo>
                  <a:pt x="17218" y="11212"/>
                </a:lnTo>
                <a:lnTo>
                  <a:pt x="12914" y="11212"/>
                </a:lnTo>
                <a:lnTo>
                  <a:pt x="9470" y="8624"/>
                </a:lnTo>
                <a:lnTo>
                  <a:pt x="6887" y="5174"/>
                </a:lnTo>
                <a:lnTo>
                  <a:pt x="68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383078" y="5594919"/>
            <a:ext cx="151130" cy="25400"/>
          </a:xfrm>
          <a:custGeom>
            <a:avLst/>
            <a:gdLst/>
            <a:ahLst/>
            <a:cxnLst/>
            <a:rect l="l" t="t" r="r" b="b"/>
            <a:pathLst>
              <a:path w="151130" h="25400">
                <a:moveTo>
                  <a:pt x="0" y="25012"/>
                </a:moveTo>
                <a:lnTo>
                  <a:pt x="150678" y="25012"/>
                </a:lnTo>
                <a:lnTo>
                  <a:pt x="150678" y="0"/>
                </a:lnTo>
                <a:lnTo>
                  <a:pt x="0" y="0"/>
                </a:lnTo>
                <a:lnTo>
                  <a:pt x="0" y="25012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1530301" y="5594920"/>
            <a:ext cx="6985" cy="28575"/>
          </a:xfrm>
          <a:custGeom>
            <a:avLst/>
            <a:gdLst/>
            <a:ahLst/>
            <a:cxnLst/>
            <a:rect l="l" t="t" r="r" b="b"/>
            <a:pathLst>
              <a:path w="6984" h="28575">
                <a:moveTo>
                  <a:pt x="6887" y="21561"/>
                </a:moveTo>
                <a:lnTo>
                  <a:pt x="3443" y="21561"/>
                </a:lnTo>
                <a:lnTo>
                  <a:pt x="3443" y="28461"/>
                </a:lnTo>
                <a:lnTo>
                  <a:pt x="6887" y="25011"/>
                </a:lnTo>
                <a:lnTo>
                  <a:pt x="6887" y="21561"/>
                </a:lnTo>
                <a:close/>
              </a:path>
              <a:path w="6984" h="28575">
                <a:moveTo>
                  <a:pt x="6887" y="25011"/>
                </a:moveTo>
                <a:lnTo>
                  <a:pt x="3443" y="28461"/>
                </a:lnTo>
                <a:lnTo>
                  <a:pt x="6887" y="28461"/>
                </a:lnTo>
                <a:lnTo>
                  <a:pt x="6887" y="25011"/>
                </a:lnTo>
                <a:close/>
              </a:path>
              <a:path w="6984" h="28575">
                <a:moveTo>
                  <a:pt x="6887" y="0"/>
                </a:moveTo>
                <a:lnTo>
                  <a:pt x="0" y="0"/>
                </a:lnTo>
                <a:lnTo>
                  <a:pt x="0" y="25011"/>
                </a:lnTo>
                <a:lnTo>
                  <a:pt x="3443" y="21561"/>
                </a:lnTo>
                <a:lnTo>
                  <a:pt x="6887" y="21561"/>
                </a:lnTo>
                <a:lnTo>
                  <a:pt x="68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1379635" y="5619932"/>
            <a:ext cx="3810" cy="3810"/>
          </a:xfrm>
          <a:custGeom>
            <a:avLst/>
            <a:gdLst/>
            <a:ahLst/>
            <a:cxnLst/>
            <a:rect l="l" t="t" r="r" b="b"/>
            <a:pathLst>
              <a:path w="3809" h="3810">
                <a:moveTo>
                  <a:pt x="0" y="0"/>
                </a:moveTo>
                <a:lnTo>
                  <a:pt x="0" y="3449"/>
                </a:lnTo>
                <a:lnTo>
                  <a:pt x="3443" y="34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1381216" y="5621516"/>
            <a:ext cx="153035" cy="0"/>
          </a:xfrm>
          <a:custGeom>
            <a:avLst/>
            <a:gdLst/>
            <a:ahLst/>
            <a:cxnLst/>
            <a:rect l="l" t="t" r="r" b="b"/>
            <a:pathLst>
              <a:path w="153034" h="0">
                <a:moveTo>
                  <a:pt x="0" y="0"/>
                </a:moveTo>
                <a:lnTo>
                  <a:pt x="152528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1384932" y="5618338"/>
            <a:ext cx="149225" cy="0"/>
          </a:xfrm>
          <a:custGeom>
            <a:avLst/>
            <a:gdLst/>
            <a:ahLst/>
            <a:cxnLst/>
            <a:rect l="l" t="t" r="r" b="b"/>
            <a:pathLst>
              <a:path w="149225" h="0">
                <a:moveTo>
                  <a:pt x="0" y="0"/>
                </a:moveTo>
                <a:lnTo>
                  <a:pt x="148812" y="0"/>
                </a:lnTo>
              </a:path>
            </a:pathLst>
          </a:custGeom>
          <a:ln w="381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1379635" y="5591470"/>
            <a:ext cx="6985" cy="28575"/>
          </a:xfrm>
          <a:custGeom>
            <a:avLst/>
            <a:gdLst/>
            <a:ahLst/>
            <a:cxnLst/>
            <a:rect l="l" t="t" r="r" b="b"/>
            <a:pathLst>
              <a:path w="6984" h="28575">
                <a:moveTo>
                  <a:pt x="3443" y="0"/>
                </a:moveTo>
                <a:lnTo>
                  <a:pt x="0" y="3449"/>
                </a:lnTo>
                <a:lnTo>
                  <a:pt x="0" y="28461"/>
                </a:lnTo>
                <a:lnTo>
                  <a:pt x="6887" y="28461"/>
                </a:lnTo>
                <a:lnTo>
                  <a:pt x="6887" y="6899"/>
                </a:lnTo>
                <a:lnTo>
                  <a:pt x="3443" y="6899"/>
                </a:lnTo>
                <a:lnTo>
                  <a:pt x="3443" y="0"/>
                </a:lnTo>
                <a:close/>
              </a:path>
              <a:path w="6984" h="28575">
                <a:moveTo>
                  <a:pt x="6887" y="3449"/>
                </a:moveTo>
                <a:lnTo>
                  <a:pt x="3443" y="6899"/>
                </a:lnTo>
                <a:lnTo>
                  <a:pt x="6887" y="6899"/>
                </a:lnTo>
                <a:lnTo>
                  <a:pt x="6887" y="3449"/>
                </a:lnTo>
                <a:close/>
              </a:path>
              <a:path w="6984" h="28575">
                <a:moveTo>
                  <a:pt x="3443" y="0"/>
                </a:moveTo>
                <a:lnTo>
                  <a:pt x="0" y="0"/>
                </a:lnTo>
                <a:lnTo>
                  <a:pt x="0" y="3449"/>
                </a:lnTo>
                <a:lnTo>
                  <a:pt x="34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1383078" y="5596729"/>
            <a:ext cx="149225" cy="0"/>
          </a:xfrm>
          <a:custGeom>
            <a:avLst/>
            <a:gdLst/>
            <a:ahLst/>
            <a:cxnLst/>
            <a:rect l="l" t="t" r="r" b="b"/>
            <a:pathLst>
              <a:path w="149225" h="0">
                <a:moveTo>
                  <a:pt x="0" y="0"/>
                </a:moveTo>
                <a:lnTo>
                  <a:pt x="149028" y="0"/>
                </a:lnTo>
              </a:path>
            </a:pathLst>
          </a:custGeom>
          <a:ln w="381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1383078" y="5592916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 h="0">
                <a:moveTo>
                  <a:pt x="0" y="0"/>
                </a:moveTo>
                <a:lnTo>
                  <a:pt x="152109" y="0"/>
                </a:lnTo>
              </a:path>
            </a:pathLst>
          </a:custGeom>
          <a:ln w="381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1533745" y="5591470"/>
            <a:ext cx="3810" cy="3810"/>
          </a:xfrm>
          <a:custGeom>
            <a:avLst/>
            <a:gdLst/>
            <a:ahLst/>
            <a:cxnLst/>
            <a:rect l="l" t="t" r="r" b="b"/>
            <a:pathLst>
              <a:path w="3809" h="3810">
                <a:moveTo>
                  <a:pt x="3443" y="0"/>
                </a:moveTo>
                <a:lnTo>
                  <a:pt x="0" y="0"/>
                </a:lnTo>
                <a:lnTo>
                  <a:pt x="3443" y="3449"/>
                </a:lnTo>
                <a:lnTo>
                  <a:pt x="34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2306041" y="5599241"/>
            <a:ext cx="0" cy="106680"/>
          </a:xfrm>
          <a:custGeom>
            <a:avLst/>
            <a:gdLst/>
            <a:ahLst/>
            <a:cxnLst/>
            <a:rect l="l" t="t" r="r" b="b"/>
            <a:pathLst>
              <a:path w="0" h="106679">
                <a:moveTo>
                  <a:pt x="0" y="0"/>
                </a:moveTo>
                <a:lnTo>
                  <a:pt x="0" y="106086"/>
                </a:lnTo>
              </a:path>
            </a:pathLst>
          </a:custGeom>
          <a:ln w="6543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2281933" y="5622519"/>
            <a:ext cx="49530" cy="45720"/>
          </a:xfrm>
          <a:custGeom>
            <a:avLst/>
            <a:gdLst/>
            <a:ahLst/>
            <a:cxnLst/>
            <a:rect l="l" t="t" r="r" b="b"/>
            <a:pathLst>
              <a:path w="49530" h="45720">
                <a:moveTo>
                  <a:pt x="49145" y="0"/>
                </a:moveTo>
                <a:lnTo>
                  <a:pt x="0" y="0"/>
                </a:lnTo>
                <a:lnTo>
                  <a:pt x="0" y="8624"/>
                </a:lnTo>
                <a:lnTo>
                  <a:pt x="5141" y="45710"/>
                </a:lnTo>
                <a:lnTo>
                  <a:pt x="43884" y="45710"/>
                </a:lnTo>
                <a:lnTo>
                  <a:pt x="49145" y="8624"/>
                </a:lnTo>
                <a:lnTo>
                  <a:pt x="491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2281933" y="5626831"/>
            <a:ext cx="49530" cy="6985"/>
          </a:xfrm>
          <a:custGeom>
            <a:avLst/>
            <a:gdLst/>
            <a:ahLst/>
            <a:cxnLst/>
            <a:rect l="l" t="t" r="r" b="b"/>
            <a:pathLst>
              <a:path w="49530" h="6985">
                <a:moveTo>
                  <a:pt x="49145" y="0"/>
                </a:moveTo>
                <a:lnTo>
                  <a:pt x="0" y="0"/>
                </a:lnTo>
                <a:lnTo>
                  <a:pt x="0" y="6899"/>
                </a:lnTo>
                <a:lnTo>
                  <a:pt x="49145" y="6899"/>
                </a:lnTo>
                <a:lnTo>
                  <a:pt x="491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467851" y="5943367"/>
            <a:ext cx="2343785" cy="560070"/>
          </a:xfrm>
          <a:custGeom>
            <a:avLst/>
            <a:gdLst/>
            <a:ahLst/>
            <a:cxnLst/>
            <a:rect l="l" t="t" r="r" b="b"/>
            <a:pathLst>
              <a:path w="2343785" h="560070">
                <a:moveTo>
                  <a:pt x="268630" y="862"/>
                </a:moveTo>
                <a:lnTo>
                  <a:pt x="126562" y="862"/>
                </a:lnTo>
                <a:lnTo>
                  <a:pt x="116230" y="2587"/>
                </a:lnTo>
                <a:lnTo>
                  <a:pt x="87820" y="30186"/>
                </a:lnTo>
                <a:lnTo>
                  <a:pt x="84376" y="54335"/>
                </a:lnTo>
                <a:lnTo>
                  <a:pt x="74905" y="106094"/>
                </a:lnTo>
                <a:lnTo>
                  <a:pt x="61990" y="175954"/>
                </a:lnTo>
                <a:lnTo>
                  <a:pt x="46493" y="254438"/>
                </a:lnTo>
                <a:lnTo>
                  <a:pt x="31856" y="332060"/>
                </a:lnTo>
                <a:lnTo>
                  <a:pt x="18942" y="399344"/>
                </a:lnTo>
                <a:lnTo>
                  <a:pt x="9470" y="446777"/>
                </a:lnTo>
                <a:lnTo>
                  <a:pt x="6026" y="464889"/>
                </a:lnTo>
                <a:lnTo>
                  <a:pt x="3443" y="476102"/>
                </a:lnTo>
                <a:lnTo>
                  <a:pt x="0" y="501114"/>
                </a:lnTo>
                <a:lnTo>
                  <a:pt x="861" y="529576"/>
                </a:lnTo>
                <a:lnTo>
                  <a:pt x="9470" y="549414"/>
                </a:lnTo>
                <a:lnTo>
                  <a:pt x="13775" y="552001"/>
                </a:lnTo>
                <a:lnTo>
                  <a:pt x="18942" y="554589"/>
                </a:lnTo>
                <a:lnTo>
                  <a:pt x="24107" y="555451"/>
                </a:lnTo>
                <a:lnTo>
                  <a:pt x="30134" y="557176"/>
                </a:lnTo>
                <a:lnTo>
                  <a:pt x="40465" y="558901"/>
                </a:lnTo>
                <a:lnTo>
                  <a:pt x="2289397" y="558901"/>
                </a:lnTo>
                <a:lnTo>
                  <a:pt x="2298007" y="559764"/>
                </a:lnTo>
                <a:lnTo>
                  <a:pt x="2332445" y="539064"/>
                </a:lnTo>
                <a:lnTo>
                  <a:pt x="2343565" y="488177"/>
                </a:lnTo>
                <a:lnTo>
                  <a:pt x="2342728" y="476965"/>
                </a:lnTo>
                <a:lnTo>
                  <a:pt x="2341054" y="470064"/>
                </a:lnTo>
                <a:lnTo>
                  <a:pt x="2334956" y="449365"/>
                </a:lnTo>
                <a:lnTo>
                  <a:pt x="2298007" y="329473"/>
                </a:lnTo>
                <a:lnTo>
                  <a:pt x="2273852" y="249263"/>
                </a:lnTo>
                <a:lnTo>
                  <a:pt x="2248861" y="169054"/>
                </a:lnTo>
                <a:lnTo>
                  <a:pt x="2227337" y="98332"/>
                </a:lnTo>
                <a:lnTo>
                  <a:pt x="2211912" y="46573"/>
                </a:lnTo>
                <a:lnTo>
                  <a:pt x="2205813" y="24148"/>
                </a:lnTo>
                <a:lnTo>
                  <a:pt x="2204139" y="19836"/>
                </a:lnTo>
                <a:lnTo>
                  <a:pt x="2202346" y="14661"/>
                </a:lnTo>
                <a:lnTo>
                  <a:pt x="2198998" y="10349"/>
                </a:lnTo>
                <a:lnTo>
                  <a:pt x="2194693" y="6037"/>
                </a:lnTo>
                <a:lnTo>
                  <a:pt x="2190119" y="3449"/>
                </a:lnTo>
                <a:lnTo>
                  <a:pt x="1412066" y="3449"/>
                </a:lnTo>
                <a:lnTo>
                  <a:pt x="767132" y="2587"/>
                </a:lnTo>
                <a:lnTo>
                  <a:pt x="681898" y="1724"/>
                </a:lnTo>
                <a:lnTo>
                  <a:pt x="322009" y="1724"/>
                </a:lnTo>
                <a:lnTo>
                  <a:pt x="268630" y="862"/>
                </a:lnTo>
                <a:close/>
              </a:path>
              <a:path w="2343785" h="560070">
                <a:moveTo>
                  <a:pt x="2169701" y="0"/>
                </a:moveTo>
                <a:lnTo>
                  <a:pt x="2156787" y="862"/>
                </a:lnTo>
                <a:lnTo>
                  <a:pt x="2147341" y="1724"/>
                </a:lnTo>
                <a:lnTo>
                  <a:pt x="2098195" y="1724"/>
                </a:lnTo>
                <a:lnTo>
                  <a:pt x="2059452" y="2587"/>
                </a:lnTo>
                <a:lnTo>
                  <a:pt x="1894198" y="2587"/>
                </a:lnTo>
                <a:lnTo>
                  <a:pt x="1826159" y="3449"/>
                </a:lnTo>
                <a:lnTo>
                  <a:pt x="2190119" y="3449"/>
                </a:lnTo>
                <a:lnTo>
                  <a:pt x="2188594" y="2587"/>
                </a:lnTo>
                <a:lnTo>
                  <a:pt x="2179985" y="862"/>
                </a:lnTo>
                <a:lnTo>
                  <a:pt x="2169701" y="0"/>
                </a:lnTo>
                <a:close/>
              </a:path>
            </a:pathLst>
          </a:custGeom>
          <a:solidFill>
            <a:srgbClr val="CEC4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2748639" y="6411755"/>
            <a:ext cx="64451" cy="906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2669360" y="5966654"/>
            <a:ext cx="144145" cy="448945"/>
          </a:xfrm>
          <a:custGeom>
            <a:avLst/>
            <a:gdLst/>
            <a:ahLst/>
            <a:cxnLst/>
            <a:rect l="l" t="t" r="r" b="b"/>
            <a:pathLst>
              <a:path w="144144" h="448945">
                <a:moveTo>
                  <a:pt x="8609" y="0"/>
                </a:moveTo>
                <a:lnTo>
                  <a:pt x="0" y="1724"/>
                </a:lnTo>
                <a:lnTo>
                  <a:pt x="6098" y="24148"/>
                </a:lnTo>
                <a:lnTo>
                  <a:pt x="21523" y="75908"/>
                </a:lnTo>
                <a:lnTo>
                  <a:pt x="43047" y="146630"/>
                </a:lnTo>
                <a:lnTo>
                  <a:pt x="68038" y="226839"/>
                </a:lnTo>
                <a:lnTo>
                  <a:pt x="92193" y="307048"/>
                </a:lnTo>
                <a:lnTo>
                  <a:pt x="129142" y="426941"/>
                </a:lnTo>
                <a:lnTo>
                  <a:pt x="135240" y="448502"/>
                </a:lnTo>
                <a:lnTo>
                  <a:pt x="143850" y="445052"/>
                </a:lnTo>
                <a:lnTo>
                  <a:pt x="100802" y="305324"/>
                </a:lnTo>
                <a:lnTo>
                  <a:pt x="76648" y="225114"/>
                </a:lnTo>
                <a:lnTo>
                  <a:pt x="51656" y="144905"/>
                </a:lnTo>
                <a:lnTo>
                  <a:pt x="30133" y="74183"/>
                </a:lnTo>
                <a:lnTo>
                  <a:pt x="14707" y="22424"/>
                </a:lnTo>
                <a:lnTo>
                  <a:pt x="86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2624639" y="5938192"/>
            <a:ext cx="53340" cy="30480"/>
          </a:xfrm>
          <a:custGeom>
            <a:avLst/>
            <a:gdLst/>
            <a:ahLst/>
            <a:cxnLst/>
            <a:rect l="l" t="t" r="r" b="b"/>
            <a:pathLst>
              <a:path w="53339" h="30479">
                <a:moveTo>
                  <a:pt x="12914" y="0"/>
                </a:moveTo>
                <a:lnTo>
                  <a:pt x="0" y="1724"/>
                </a:lnTo>
                <a:lnTo>
                  <a:pt x="0" y="10349"/>
                </a:lnTo>
                <a:lnTo>
                  <a:pt x="23197" y="10349"/>
                </a:lnTo>
                <a:lnTo>
                  <a:pt x="30970" y="12074"/>
                </a:lnTo>
                <a:lnTo>
                  <a:pt x="35274" y="14661"/>
                </a:lnTo>
                <a:lnTo>
                  <a:pt x="38742" y="18974"/>
                </a:lnTo>
                <a:lnTo>
                  <a:pt x="41253" y="21561"/>
                </a:lnTo>
                <a:lnTo>
                  <a:pt x="43047" y="26736"/>
                </a:lnTo>
                <a:lnTo>
                  <a:pt x="44721" y="30186"/>
                </a:lnTo>
                <a:lnTo>
                  <a:pt x="53331" y="28461"/>
                </a:lnTo>
                <a:lnTo>
                  <a:pt x="23197" y="1724"/>
                </a:lnTo>
                <a:lnTo>
                  <a:pt x="129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606467" y="5939055"/>
            <a:ext cx="2018664" cy="13335"/>
          </a:xfrm>
          <a:custGeom>
            <a:avLst/>
            <a:gdLst/>
            <a:ahLst/>
            <a:cxnLst/>
            <a:rect l="l" t="t" r="r" b="b"/>
            <a:pathLst>
              <a:path w="2018664" h="13335">
                <a:moveTo>
                  <a:pt x="1755582" y="12074"/>
                </a:moveTo>
                <a:lnTo>
                  <a:pt x="1182095" y="12074"/>
                </a:lnTo>
                <a:lnTo>
                  <a:pt x="1273451" y="12936"/>
                </a:lnTo>
                <a:lnTo>
                  <a:pt x="1687543" y="12936"/>
                </a:lnTo>
                <a:lnTo>
                  <a:pt x="1755582" y="12074"/>
                </a:lnTo>
                <a:close/>
              </a:path>
              <a:path w="2018664" h="13335">
                <a:moveTo>
                  <a:pt x="1959579" y="11212"/>
                </a:moveTo>
                <a:lnTo>
                  <a:pt x="543282" y="11212"/>
                </a:lnTo>
                <a:lnTo>
                  <a:pt x="628516" y="12074"/>
                </a:lnTo>
                <a:lnTo>
                  <a:pt x="1920837" y="12074"/>
                </a:lnTo>
                <a:lnTo>
                  <a:pt x="1959579" y="11212"/>
                </a:lnTo>
                <a:close/>
              </a:path>
              <a:path w="2018664" h="13335">
                <a:moveTo>
                  <a:pt x="130015" y="0"/>
                </a:moveTo>
                <a:lnTo>
                  <a:pt x="0" y="0"/>
                </a:lnTo>
                <a:lnTo>
                  <a:pt x="0" y="10349"/>
                </a:lnTo>
                <a:lnTo>
                  <a:pt x="130015" y="10349"/>
                </a:lnTo>
                <a:lnTo>
                  <a:pt x="183394" y="11212"/>
                </a:lnTo>
                <a:lnTo>
                  <a:pt x="2008725" y="11212"/>
                </a:lnTo>
                <a:lnTo>
                  <a:pt x="2018172" y="9487"/>
                </a:lnTo>
                <a:lnTo>
                  <a:pt x="2018172" y="2587"/>
                </a:lnTo>
                <a:lnTo>
                  <a:pt x="1273451" y="2587"/>
                </a:lnTo>
                <a:lnTo>
                  <a:pt x="628516" y="1724"/>
                </a:lnTo>
                <a:lnTo>
                  <a:pt x="543282" y="862"/>
                </a:lnTo>
                <a:lnTo>
                  <a:pt x="183394" y="862"/>
                </a:lnTo>
                <a:lnTo>
                  <a:pt x="130015" y="0"/>
                </a:lnTo>
                <a:close/>
              </a:path>
              <a:path w="2018664" h="13335">
                <a:moveTo>
                  <a:pt x="2018172" y="862"/>
                </a:moveTo>
                <a:lnTo>
                  <a:pt x="1959579" y="862"/>
                </a:lnTo>
                <a:lnTo>
                  <a:pt x="1920837" y="1724"/>
                </a:lnTo>
                <a:lnTo>
                  <a:pt x="1755582" y="1724"/>
                </a:lnTo>
                <a:lnTo>
                  <a:pt x="1687543" y="2587"/>
                </a:lnTo>
                <a:lnTo>
                  <a:pt x="2018172" y="2587"/>
                </a:lnTo>
                <a:lnTo>
                  <a:pt x="2018172" y="8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551367" y="5939918"/>
            <a:ext cx="55244" cy="33655"/>
          </a:xfrm>
          <a:custGeom>
            <a:avLst/>
            <a:gdLst/>
            <a:ahLst/>
            <a:cxnLst/>
            <a:rect l="l" t="t" r="r" b="b"/>
            <a:pathLst>
              <a:path w="55245" h="33654">
                <a:moveTo>
                  <a:pt x="55099" y="0"/>
                </a:moveTo>
                <a:lnTo>
                  <a:pt x="43046" y="0"/>
                </a:lnTo>
                <a:lnTo>
                  <a:pt x="31853" y="1724"/>
                </a:lnTo>
                <a:lnTo>
                  <a:pt x="860" y="25873"/>
                </a:lnTo>
                <a:lnTo>
                  <a:pt x="0" y="33636"/>
                </a:lnTo>
                <a:lnTo>
                  <a:pt x="8609" y="33636"/>
                </a:lnTo>
                <a:lnTo>
                  <a:pt x="9470" y="27598"/>
                </a:lnTo>
                <a:lnTo>
                  <a:pt x="11192" y="24148"/>
                </a:lnTo>
                <a:lnTo>
                  <a:pt x="43046" y="8624"/>
                </a:lnTo>
                <a:lnTo>
                  <a:pt x="55099" y="8624"/>
                </a:lnTo>
                <a:lnTo>
                  <a:pt x="55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469573" y="5973553"/>
            <a:ext cx="90805" cy="435609"/>
          </a:xfrm>
          <a:custGeom>
            <a:avLst/>
            <a:gdLst/>
            <a:ahLst/>
            <a:cxnLst/>
            <a:rect l="l" t="t" r="r" b="b"/>
            <a:pathLst>
              <a:path w="90804" h="435610">
                <a:moveTo>
                  <a:pt x="90403" y="0"/>
                </a:moveTo>
                <a:lnTo>
                  <a:pt x="81793" y="0"/>
                </a:lnTo>
                <a:lnTo>
                  <a:pt x="78349" y="23286"/>
                </a:lnTo>
                <a:lnTo>
                  <a:pt x="68878" y="75046"/>
                </a:lnTo>
                <a:lnTo>
                  <a:pt x="55964" y="144905"/>
                </a:lnTo>
                <a:lnTo>
                  <a:pt x="40465" y="223390"/>
                </a:lnTo>
                <a:lnTo>
                  <a:pt x="25829" y="301011"/>
                </a:lnTo>
                <a:lnTo>
                  <a:pt x="12914" y="368295"/>
                </a:lnTo>
                <a:lnTo>
                  <a:pt x="3443" y="415728"/>
                </a:lnTo>
                <a:lnTo>
                  <a:pt x="0" y="433840"/>
                </a:lnTo>
                <a:lnTo>
                  <a:pt x="8609" y="435565"/>
                </a:lnTo>
                <a:lnTo>
                  <a:pt x="12053" y="417453"/>
                </a:lnTo>
                <a:lnTo>
                  <a:pt x="21524" y="370020"/>
                </a:lnTo>
                <a:lnTo>
                  <a:pt x="34439" y="302736"/>
                </a:lnTo>
                <a:lnTo>
                  <a:pt x="49076" y="225114"/>
                </a:lnTo>
                <a:lnTo>
                  <a:pt x="64573" y="146630"/>
                </a:lnTo>
                <a:lnTo>
                  <a:pt x="77489" y="76771"/>
                </a:lnTo>
                <a:lnTo>
                  <a:pt x="86959" y="25011"/>
                </a:lnTo>
                <a:lnTo>
                  <a:pt x="904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463546" y="6407394"/>
            <a:ext cx="16510" cy="88900"/>
          </a:xfrm>
          <a:custGeom>
            <a:avLst/>
            <a:gdLst/>
            <a:ahLst/>
            <a:cxnLst/>
            <a:rect l="l" t="t" r="r" b="b"/>
            <a:pathLst>
              <a:path w="16509" h="88900">
                <a:moveTo>
                  <a:pt x="6026" y="0"/>
                </a:moveTo>
                <a:lnTo>
                  <a:pt x="3443" y="12075"/>
                </a:lnTo>
                <a:lnTo>
                  <a:pt x="0" y="37087"/>
                </a:lnTo>
                <a:lnTo>
                  <a:pt x="860" y="66412"/>
                </a:lnTo>
                <a:lnTo>
                  <a:pt x="11192" y="88837"/>
                </a:lnTo>
                <a:lnTo>
                  <a:pt x="16358" y="81937"/>
                </a:lnTo>
                <a:lnTo>
                  <a:pt x="9470" y="64687"/>
                </a:lnTo>
                <a:lnTo>
                  <a:pt x="8609" y="37087"/>
                </a:lnTo>
                <a:lnTo>
                  <a:pt x="12053" y="12075"/>
                </a:lnTo>
                <a:lnTo>
                  <a:pt x="14636" y="1724"/>
                </a:lnTo>
                <a:lnTo>
                  <a:pt x="6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474739" y="6489332"/>
            <a:ext cx="41910" cy="13335"/>
          </a:xfrm>
          <a:custGeom>
            <a:avLst/>
            <a:gdLst/>
            <a:ahLst/>
            <a:cxnLst/>
            <a:rect l="l" t="t" r="r" b="b"/>
            <a:pathLst>
              <a:path w="41909" h="13334">
                <a:moveTo>
                  <a:pt x="5165" y="0"/>
                </a:moveTo>
                <a:lnTo>
                  <a:pt x="0" y="6899"/>
                </a:lnTo>
                <a:lnTo>
                  <a:pt x="5165" y="10349"/>
                </a:lnTo>
                <a:lnTo>
                  <a:pt x="11193" y="12937"/>
                </a:lnTo>
                <a:lnTo>
                  <a:pt x="11973" y="13067"/>
                </a:lnTo>
                <a:lnTo>
                  <a:pt x="41327" y="13067"/>
                </a:lnTo>
                <a:lnTo>
                  <a:pt x="41327" y="8624"/>
                </a:lnTo>
                <a:lnTo>
                  <a:pt x="33578" y="8624"/>
                </a:lnTo>
                <a:lnTo>
                  <a:pt x="28412" y="7762"/>
                </a:lnTo>
                <a:lnTo>
                  <a:pt x="24107" y="6899"/>
                </a:lnTo>
                <a:lnTo>
                  <a:pt x="18081" y="5174"/>
                </a:lnTo>
                <a:lnTo>
                  <a:pt x="12915" y="4312"/>
                </a:lnTo>
                <a:lnTo>
                  <a:pt x="8609" y="1724"/>
                </a:lnTo>
                <a:lnTo>
                  <a:pt x="5165" y="0"/>
                </a:lnTo>
                <a:close/>
              </a:path>
              <a:path w="41909" h="13334">
                <a:moveTo>
                  <a:pt x="41327" y="7762"/>
                </a:moveTo>
                <a:lnTo>
                  <a:pt x="37882" y="7762"/>
                </a:lnTo>
                <a:lnTo>
                  <a:pt x="33578" y="8624"/>
                </a:lnTo>
                <a:lnTo>
                  <a:pt x="41327" y="8624"/>
                </a:lnTo>
                <a:lnTo>
                  <a:pt x="41327" y="77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516067" y="6499747"/>
            <a:ext cx="2232660" cy="0"/>
          </a:xfrm>
          <a:custGeom>
            <a:avLst/>
            <a:gdLst/>
            <a:ahLst/>
            <a:cxnLst/>
            <a:rect l="l" t="t" r="r" b="b"/>
            <a:pathLst>
              <a:path w="2232660" h="0">
                <a:moveTo>
                  <a:pt x="0" y="0"/>
                </a:moveTo>
                <a:lnTo>
                  <a:pt x="2232572" y="0"/>
                </a:lnTo>
              </a:path>
            </a:pathLst>
          </a:custGeom>
          <a:ln w="530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586665" y="6022776"/>
            <a:ext cx="2107687" cy="3604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469573" y="6471219"/>
            <a:ext cx="2335530" cy="0"/>
          </a:xfrm>
          <a:custGeom>
            <a:avLst/>
            <a:gdLst/>
            <a:ahLst/>
            <a:cxnLst/>
            <a:rect l="l" t="t" r="r" b="b"/>
            <a:pathLst>
              <a:path w="2335530" h="0">
                <a:moveTo>
                  <a:pt x="0" y="0"/>
                </a:moveTo>
                <a:lnTo>
                  <a:pt x="2335027" y="0"/>
                </a:lnTo>
              </a:path>
            </a:pathLst>
          </a:custGeom>
          <a:ln w="103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900923" y="4038988"/>
            <a:ext cx="1450340" cy="1184275"/>
          </a:xfrm>
          <a:custGeom>
            <a:avLst/>
            <a:gdLst/>
            <a:ahLst/>
            <a:cxnLst/>
            <a:rect l="l" t="t" r="r" b="b"/>
            <a:pathLst>
              <a:path w="1450339" h="1184275">
                <a:moveTo>
                  <a:pt x="1384477" y="0"/>
                </a:moveTo>
                <a:lnTo>
                  <a:pt x="78358" y="0"/>
                </a:lnTo>
                <a:lnTo>
                  <a:pt x="66293" y="838"/>
                </a:lnTo>
                <a:lnTo>
                  <a:pt x="28411" y="14613"/>
                </a:lnTo>
                <a:lnTo>
                  <a:pt x="2582" y="50070"/>
                </a:lnTo>
                <a:lnTo>
                  <a:pt x="0" y="68158"/>
                </a:lnTo>
                <a:lnTo>
                  <a:pt x="0" y="1138451"/>
                </a:lnTo>
                <a:lnTo>
                  <a:pt x="18079" y="1177262"/>
                </a:lnTo>
                <a:lnTo>
                  <a:pt x="49074" y="1184210"/>
                </a:lnTo>
                <a:lnTo>
                  <a:pt x="1394761" y="1184210"/>
                </a:lnTo>
                <a:lnTo>
                  <a:pt x="1431830" y="1164325"/>
                </a:lnTo>
                <a:lnTo>
                  <a:pt x="1449886" y="1119525"/>
                </a:lnTo>
                <a:lnTo>
                  <a:pt x="1449886" y="58695"/>
                </a:lnTo>
                <a:lnTo>
                  <a:pt x="1439602" y="21561"/>
                </a:lnTo>
                <a:lnTo>
                  <a:pt x="1398229" y="838"/>
                </a:lnTo>
                <a:lnTo>
                  <a:pt x="1384477" y="0"/>
                </a:lnTo>
                <a:close/>
              </a:path>
            </a:pathLst>
          </a:custGeom>
          <a:solidFill>
            <a:srgbClr val="F1EE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900923" y="4107146"/>
            <a:ext cx="0" cy="1070610"/>
          </a:xfrm>
          <a:custGeom>
            <a:avLst/>
            <a:gdLst/>
            <a:ahLst/>
            <a:cxnLst/>
            <a:rect l="l" t="t" r="r" b="b"/>
            <a:pathLst>
              <a:path w="0" h="1070610">
                <a:moveTo>
                  <a:pt x="0" y="0"/>
                </a:moveTo>
                <a:lnTo>
                  <a:pt x="0" y="1070293"/>
                </a:lnTo>
              </a:path>
            </a:pathLst>
          </a:custGeom>
          <a:ln w="860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896618" y="4038629"/>
            <a:ext cx="82663" cy="685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979281" y="4040964"/>
            <a:ext cx="1306195" cy="0"/>
          </a:xfrm>
          <a:custGeom>
            <a:avLst/>
            <a:gdLst/>
            <a:ahLst/>
            <a:cxnLst/>
            <a:rect l="l" t="t" r="r" b="b"/>
            <a:pathLst>
              <a:path w="1306195" h="0">
                <a:moveTo>
                  <a:pt x="0" y="0"/>
                </a:moveTo>
                <a:lnTo>
                  <a:pt x="1306119" y="0"/>
                </a:lnTo>
              </a:path>
            </a:pathLst>
          </a:custGeom>
          <a:ln w="467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2285401" y="4038629"/>
            <a:ext cx="69850" cy="59055"/>
          </a:xfrm>
          <a:custGeom>
            <a:avLst/>
            <a:gdLst/>
            <a:ahLst/>
            <a:cxnLst/>
            <a:rect l="l" t="t" r="r" b="b"/>
            <a:pathLst>
              <a:path w="69850" h="59054">
                <a:moveTo>
                  <a:pt x="28626" y="0"/>
                </a:moveTo>
                <a:lnTo>
                  <a:pt x="0" y="0"/>
                </a:lnTo>
                <a:lnTo>
                  <a:pt x="0" y="4671"/>
                </a:lnTo>
                <a:lnTo>
                  <a:pt x="13751" y="5510"/>
                </a:lnTo>
                <a:lnTo>
                  <a:pt x="25828" y="8145"/>
                </a:lnTo>
                <a:lnTo>
                  <a:pt x="56798" y="34019"/>
                </a:lnTo>
                <a:lnTo>
                  <a:pt x="61103" y="59054"/>
                </a:lnTo>
                <a:lnTo>
                  <a:pt x="69712" y="59054"/>
                </a:lnTo>
                <a:lnTo>
                  <a:pt x="58592" y="19285"/>
                </a:lnTo>
                <a:lnTo>
                  <a:pt x="39579" y="4671"/>
                </a:lnTo>
                <a:lnTo>
                  <a:pt x="286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2350809" y="4097683"/>
            <a:ext cx="0" cy="1061085"/>
          </a:xfrm>
          <a:custGeom>
            <a:avLst/>
            <a:gdLst/>
            <a:ahLst/>
            <a:cxnLst/>
            <a:rect l="l" t="t" r="r" b="b"/>
            <a:pathLst>
              <a:path w="0" h="1061085">
                <a:moveTo>
                  <a:pt x="0" y="0"/>
                </a:moveTo>
                <a:lnTo>
                  <a:pt x="0" y="1060830"/>
                </a:lnTo>
              </a:path>
            </a:pathLst>
          </a:custGeom>
          <a:ln w="860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2295685" y="5158514"/>
            <a:ext cx="59690" cy="69215"/>
          </a:xfrm>
          <a:custGeom>
            <a:avLst/>
            <a:gdLst/>
            <a:ahLst/>
            <a:cxnLst/>
            <a:rect l="l" t="t" r="r" b="b"/>
            <a:pathLst>
              <a:path w="59689" h="69214">
                <a:moveTo>
                  <a:pt x="59429" y="0"/>
                </a:moveTo>
                <a:lnTo>
                  <a:pt x="50819" y="0"/>
                </a:lnTo>
                <a:lnTo>
                  <a:pt x="49145" y="11140"/>
                </a:lnTo>
                <a:lnTo>
                  <a:pt x="45678" y="23238"/>
                </a:lnTo>
                <a:lnTo>
                  <a:pt x="41373" y="32701"/>
                </a:lnTo>
                <a:lnTo>
                  <a:pt x="33600" y="42284"/>
                </a:lnTo>
                <a:lnTo>
                  <a:pt x="25828" y="49112"/>
                </a:lnTo>
                <a:lnTo>
                  <a:pt x="18175" y="56060"/>
                </a:lnTo>
                <a:lnTo>
                  <a:pt x="8609" y="58575"/>
                </a:lnTo>
                <a:lnTo>
                  <a:pt x="0" y="60372"/>
                </a:lnTo>
                <a:lnTo>
                  <a:pt x="0" y="68997"/>
                </a:lnTo>
                <a:lnTo>
                  <a:pt x="40536" y="47435"/>
                </a:lnTo>
                <a:lnTo>
                  <a:pt x="57755" y="12936"/>
                </a:lnTo>
                <a:lnTo>
                  <a:pt x="594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949997" y="5223199"/>
            <a:ext cx="1346200" cy="0"/>
          </a:xfrm>
          <a:custGeom>
            <a:avLst/>
            <a:gdLst/>
            <a:ahLst/>
            <a:cxnLst/>
            <a:rect l="l" t="t" r="r" b="b"/>
            <a:pathLst>
              <a:path w="1346200" h="0">
                <a:moveTo>
                  <a:pt x="0" y="0"/>
                </a:moveTo>
                <a:lnTo>
                  <a:pt x="1345687" y="0"/>
                </a:lnTo>
              </a:path>
            </a:pathLst>
          </a:custGeom>
          <a:ln w="86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896618" y="5177440"/>
            <a:ext cx="53975" cy="50165"/>
          </a:xfrm>
          <a:custGeom>
            <a:avLst/>
            <a:gdLst/>
            <a:ahLst/>
            <a:cxnLst/>
            <a:rect l="l" t="t" r="r" b="b"/>
            <a:pathLst>
              <a:path w="53975" h="50164">
                <a:moveTo>
                  <a:pt x="8609" y="0"/>
                </a:moveTo>
                <a:lnTo>
                  <a:pt x="0" y="0"/>
                </a:lnTo>
                <a:lnTo>
                  <a:pt x="860" y="10421"/>
                </a:lnTo>
                <a:lnTo>
                  <a:pt x="2582" y="20723"/>
                </a:lnTo>
                <a:lnTo>
                  <a:pt x="6887" y="29347"/>
                </a:lnTo>
                <a:lnTo>
                  <a:pt x="12914" y="37972"/>
                </a:lnTo>
                <a:lnTo>
                  <a:pt x="20662" y="42284"/>
                </a:lnTo>
                <a:lnTo>
                  <a:pt x="29272" y="47435"/>
                </a:lnTo>
                <a:lnTo>
                  <a:pt x="40464" y="49232"/>
                </a:lnTo>
                <a:lnTo>
                  <a:pt x="53378" y="50070"/>
                </a:lnTo>
                <a:lnTo>
                  <a:pt x="53378" y="41446"/>
                </a:lnTo>
                <a:lnTo>
                  <a:pt x="40464" y="40607"/>
                </a:lnTo>
                <a:lnTo>
                  <a:pt x="30994" y="38810"/>
                </a:lnTo>
                <a:lnTo>
                  <a:pt x="9470" y="10421"/>
                </a:lnTo>
                <a:lnTo>
                  <a:pt x="86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936222" y="4064862"/>
            <a:ext cx="1381125" cy="1129030"/>
          </a:xfrm>
          <a:custGeom>
            <a:avLst/>
            <a:gdLst/>
            <a:ahLst/>
            <a:cxnLst/>
            <a:rect l="l" t="t" r="r" b="b"/>
            <a:pathLst>
              <a:path w="1381125" h="1129029">
                <a:moveTo>
                  <a:pt x="1319045" y="0"/>
                </a:moveTo>
                <a:lnTo>
                  <a:pt x="74914" y="0"/>
                </a:lnTo>
                <a:lnTo>
                  <a:pt x="63722" y="838"/>
                </a:lnTo>
                <a:lnTo>
                  <a:pt x="26689" y="13775"/>
                </a:lnTo>
                <a:lnTo>
                  <a:pt x="1721" y="48273"/>
                </a:lnTo>
                <a:lnTo>
                  <a:pt x="0" y="65523"/>
                </a:lnTo>
                <a:lnTo>
                  <a:pt x="0" y="1085027"/>
                </a:lnTo>
                <a:lnTo>
                  <a:pt x="17218" y="1122999"/>
                </a:lnTo>
                <a:lnTo>
                  <a:pt x="46503" y="1128988"/>
                </a:lnTo>
                <a:lnTo>
                  <a:pt x="1328492" y="1128988"/>
                </a:lnTo>
                <a:lnTo>
                  <a:pt x="1363767" y="1109104"/>
                </a:lnTo>
                <a:lnTo>
                  <a:pt x="1380986" y="1065980"/>
                </a:lnTo>
                <a:lnTo>
                  <a:pt x="1380986" y="56060"/>
                </a:lnTo>
                <a:lnTo>
                  <a:pt x="1363767" y="12936"/>
                </a:lnTo>
                <a:lnTo>
                  <a:pt x="1319045" y="0"/>
                </a:lnTo>
                <a:close/>
              </a:path>
            </a:pathLst>
          </a:custGeom>
          <a:solidFill>
            <a:srgbClr val="C1B5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936222" y="4130385"/>
            <a:ext cx="0" cy="1019810"/>
          </a:xfrm>
          <a:custGeom>
            <a:avLst/>
            <a:gdLst/>
            <a:ahLst/>
            <a:cxnLst/>
            <a:rect l="l" t="t" r="r" b="b"/>
            <a:pathLst>
              <a:path w="0" h="1019810">
                <a:moveTo>
                  <a:pt x="0" y="0"/>
                </a:moveTo>
                <a:lnTo>
                  <a:pt x="0" y="1019503"/>
                </a:lnTo>
              </a:path>
            </a:pathLst>
          </a:custGeom>
          <a:ln w="860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931917" y="4060550"/>
            <a:ext cx="79219" cy="698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1011137" y="4064862"/>
            <a:ext cx="1244600" cy="0"/>
          </a:xfrm>
          <a:custGeom>
            <a:avLst/>
            <a:gdLst/>
            <a:ahLst/>
            <a:cxnLst/>
            <a:rect l="l" t="t" r="r" b="b"/>
            <a:pathLst>
              <a:path w="1244600" h="0">
                <a:moveTo>
                  <a:pt x="0" y="0"/>
                </a:moveTo>
                <a:lnTo>
                  <a:pt x="1244131" y="0"/>
                </a:lnTo>
              </a:path>
            </a:pathLst>
          </a:custGeom>
          <a:ln w="86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2255268" y="4060550"/>
            <a:ext cx="66675" cy="60960"/>
          </a:xfrm>
          <a:custGeom>
            <a:avLst/>
            <a:gdLst/>
            <a:ahLst/>
            <a:cxnLst/>
            <a:rect l="l" t="t" r="r" b="b"/>
            <a:pathLst>
              <a:path w="66675" h="60960">
                <a:moveTo>
                  <a:pt x="0" y="0"/>
                </a:moveTo>
                <a:lnTo>
                  <a:pt x="0" y="8624"/>
                </a:lnTo>
                <a:lnTo>
                  <a:pt x="12914" y="8624"/>
                </a:lnTo>
                <a:lnTo>
                  <a:pt x="24034" y="11259"/>
                </a:lnTo>
                <a:lnTo>
                  <a:pt x="54287" y="35337"/>
                </a:lnTo>
                <a:lnTo>
                  <a:pt x="57635" y="60372"/>
                </a:lnTo>
                <a:lnTo>
                  <a:pt x="66245" y="60372"/>
                </a:lnTo>
                <a:lnTo>
                  <a:pt x="55124" y="23238"/>
                </a:lnTo>
                <a:lnTo>
                  <a:pt x="12914" y="167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2317208" y="4120922"/>
            <a:ext cx="0" cy="1010285"/>
          </a:xfrm>
          <a:custGeom>
            <a:avLst/>
            <a:gdLst/>
            <a:ahLst/>
            <a:cxnLst/>
            <a:rect l="l" t="t" r="r" b="b"/>
            <a:pathLst>
              <a:path w="0" h="1010285">
                <a:moveTo>
                  <a:pt x="0" y="0"/>
                </a:moveTo>
                <a:lnTo>
                  <a:pt x="0" y="1009920"/>
                </a:lnTo>
              </a:path>
            </a:pathLst>
          </a:custGeom>
          <a:ln w="860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2264714" y="5130843"/>
            <a:ext cx="57150" cy="67945"/>
          </a:xfrm>
          <a:custGeom>
            <a:avLst/>
            <a:gdLst/>
            <a:ahLst/>
            <a:cxnLst/>
            <a:rect l="l" t="t" r="r" b="b"/>
            <a:pathLst>
              <a:path w="57150" h="67945">
                <a:moveTo>
                  <a:pt x="56798" y="0"/>
                </a:moveTo>
                <a:lnTo>
                  <a:pt x="48189" y="0"/>
                </a:lnTo>
                <a:lnTo>
                  <a:pt x="48189" y="12098"/>
                </a:lnTo>
                <a:lnTo>
                  <a:pt x="44841" y="21561"/>
                </a:lnTo>
                <a:lnTo>
                  <a:pt x="17218" y="54383"/>
                </a:lnTo>
                <a:lnTo>
                  <a:pt x="0" y="58695"/>
                </a:lnTo>
                <a:lnTo>
                  <a:pt x="0" y="67320"/>
                </a:lnTo>
                <a:lnTo>
                  <a:pt x="37905" y="45758"/>
                </a:lnTo>
                <a:lnTo>
                  <a:pt x="55124" y="12098"/>
                </a:lnTo>
                <a:lnTo>
                  <a:pt x="567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982725" y="5193851"/>
            <a:ext cx="1282065" cy="0"/>
          </a:xfrm>
          <a:custGeom>
            <a:avLst/>
            <a:gdLst/>
            <a:ahLst/>
            <a:cxnLst/>
            <a:rect l="l" t="t" r="r" b="b"/>
            <a:pathLst>
              <a:path w="1282064" h="0">
                <a:moveTo>
                  <a:pt x="0" y="0"/>
                </a:moveTo>
                <a:lnTo>
                  <a:pt x="1281989" y="0"/>
                </a:lnTo>
              </a:path>
            </a:pathLst>
          </a:custGeom>
          <a:ln w="86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931917" y="5149889"/>
            <a:ext cx="51435" cy="48895"/>
          </a:xfrm>
          <a:custGeom>
            <a:avLst/>
            <a:gdLst/>
            <a:ahLst/>
            <a:cxnLst/>
            <a:rect l="l" t="t" r="r" b="b"/>
            <a:pathLst>
              <a:path w="51434" h="48895">
                <a:moveTo>
                  <a:pt x="8609" y="0"/>
                </a:moveTo>
                <a:lnTo>
                  <a:pt x="0" y="0"/>
                </a:lnTo>
                <a:lnTo>
                  <a:pt x="1721" y="10301"/>
                </a:lnTo>
                <a:lnTo>
                  <a:pt x="28411" y="44800"/>
                </a:lnTo>
                <a:lnTo>
                  <a:pt x="50807" y="48273"/>
                </a:lnTo>
                <a:lnTo>
                  <a:pt x="50807" y="39649"/>
                </a:lnTo>
                <a:lnTo>
                  <a:pt x="38742" y="39649"/>
                </a:lnTo>
                <a:lnTo>
                  <a:pt x="30133" y="37972"/>
                </a:lnTo>
                <a:lnTo>
                  <a:pt x="8609" y="10301"/>
                </a:lnTo>
                <a:lnTo>
                  <a:pt x="86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1111868" y="4200221"/>
            <a:ext cx="1036319" cy="846455"/>
          </a:xfrm>
          <a:custGeom>
            <a:avLst/>
            <a:gdLst/>
            <a:ahLst/>
            <a:cxnLst/>
            <a:rect l="l" t="t" r="r" b="b"/>
            <a:pathLst>
              <a:path w="1036319" h="846454">
                <a:moveTo>
                  <a:pt x="989266" y="0"/>
                </a:moveTo>
                <a:lnTo>
                  <a:pt x="55961" y="0"/>
                </a:lnTo>
                <a:lnTo>
                  <a:pt x="47352" y="958"/>
                </a:lnTo>
                <a:lnTo>
                  <a:pt x="12053" y="17249"/>
                </a:lnTo>
                <a:lnTo>
                  <a:pt x="0" y="49232"/>
                </a:lnTo>
                <a:lnTo>
                  <a:pt x="0" y="813351"/>
                </a:lnTo>
                <a:lnTo>
                  <a:pt x="26689" y="845334"/>
                </a:lnTo>
                <a:lnTo>
                  <a:pt x="35298" y="846172"/>
                </a:lnTo>
                <a:lnTo>
                  <a:pt x="996201" y="846172"/>
                </a:lnTo>
                <a:lnTo>
                  <a:pt x="1028009" y="824610"/>
                </a:lnTo>
                <a:lnTo>
                  <a:pt x="1035781" y="799575"/>
                </a:lnTo>
                <a:lnTo>
                  <a:pt x="1035781" y="42284"/>
                </a:lnTo>
                <a:lnTo>
                  <a:pt x="1015931" y="5270"/>
                </a:lnTo>
                <a:lnTo>
                  <a:pt x="98926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1164386" y="4225256"/>
            <a:ext cx="932815" cy="781050"/>
          </a:xfrm>
          <a:custGeom>
            <a:avLst/>
            <a:gdLst/>
            <a:ahLst/>
            <a:cxnLst/>
            <a:rect l="l" t="t" r="r" b="b"/>
            <a:pathLst>
              <a:path w="932814" h="781050">
                <a:moveTo>
                  <a:pt x="890233" y="0"/>
                </a:moveTo>
                <a:lnTo>
                  <a:pt x="50795" y="0"/>
                </a:lnTo>
                <a:lnTo>
                  <a:pt x="43047" y="838"/>
                </a:lnTo>
                <a:lnTo>
                  <a:pt x="5165" y="23358"/>
                </a:lnTo>
                <a:lnTo>
                  <a:pt x="0" y="44919"/>
                </a:lnTo>
                <a:lnTo>
                  <a:pt x="0" y="758129"/>
                </a:lnTo>
                <a:lnTo>
                  <a:pt x="31855" y="780529"/>
                </a:lnTo>
                <a:lnTo>
                  <a:pt x="896331" y="780529"/>
                </a:lnTo>
                <a:lnTo>
                  <a:pt x="928976" y="753817"/>
                </a:lnTo>
                <a:lnTo>
                  <a:pt x="932443" y="738364"/>
                </a:lnTo>
                <a:lnTo>
                  <a:pt x="932443" y="37972"/>
                </a:lnTo>
                <a:lnTo>
                  <a:pt x="907452" y="2635"/>
                </a:lnTo>
                <a:lnTo>
                  <a:pt x="8902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1111868" y="4200221"/>
            <a:ext cx="989330" cy="813435"/>
          </a:xfrm>
          <a:custGeom>
            <a:avLst/>
            <a:gdLst/>
            <a:ahLst/>
            <a:cxnLst/>
            <a:rect l="l" t="t" r="r" b="b"/>
            <a:pathLst>
              <a:path w="989330" h="813435">
                <a:moveTo>
                  <a:pt x="989266" y="0"/>
                </a:moveTo>
                <a:lnTo>
                  <a:pt x="55961" y="0"/>
                </a:lnTo>
                <a:lnTo>
                  <a:pt x="47352" y="958"/>
                </a:lnTo>
                <a:lnTo>
                  <a:pt x="12053" y="17249"/>
                </a:lnTo>
                <a:lnTo>
                  <a:pt x="0" y="813351"/>
                </a:lnTo>
                <a:lnTo>
                  <a:pt x="52517" y="776336"/>
                </a:lnTo>
                <a:lnTo>
                  <a:pt x="52517" y="69955"/>
                </a:lnTo>
                <a:lnTo>
                  <a:pt x="54239" y="58695"/>
                </a:lnTo>
                <a:lnTo>
                  <a:pt x="87816" y="27670"/>
                </a:lnTo>
                <a:lnTo>
                  <a:pt x="103313" y="25035"/>
                </a:lnTo>
                <a:lnTo>
                  <a:pt x="942751" y="25035"/>
                </a:lnTo>
                <a:lnTo>
                  <a:pt x="989266" y="0"/>
                </a:lnTo>
                <a:close/>
              </a:path>
            </a:pathLst>
          </a:custGeom>
          <a:solidFill>
            <a:srgbClr val="846B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2129593" y="5111005"/>
            <a:ext cx="62865" cy="28575"/>
          </a:xfrm>
          <a:custGeom>
            <a:avLst/>
            <a:gdLst/>
            <a:ahLst/>
            <a:cxnLst/>
            <a:rect l="l" t="t" r="r" b="b"/>
            <a:pathLst>
              <a:path w="62864" h="28575">
                <a:moveTo>
                  <a:pt x="0" y="28462"/>
                </a:moveTo>
                <a:lnTo>
                  <a:pt x="62851" y="28462"/>
                </a:lnTo>
                <a:lnTo>
                  <a:pt x="62851" y="0"/>
                </a:lnTo>
                <a:lnTo>
                  <a:pt x="0" y="0"/>
                </a:lnTo>
                <a:lnTo>
                  <a:pt x="0" y="284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1241010" y="5238711"/>
            <a:ext cx="795655" cy="0"/>
          </a:xfrm>
          <a:custGeom>
            <a:avLst/>
            <a:gdLst/>
            <a:ahLst/>
            <a:cxnLst/>
            <a:rect l="l" t="t" r="r" b="b"/>
            <a:pathLst>
              <a:path w="795655" h="0">
                <a:moveTo>
                  <a:pt x="0" y="0"/>
                </a:moveTo>
                <a:lnTo>
                  <a:pt x="795552" y="0"/>
                </a:lnTo>
              </a:path>
            </a:pathLst>
          </a:custGeom>
          <a:ln w="31024">
            <a:solidFill>
              <a:srgbClr val="9B86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2023648" y="5218886"/>
            <a:ext cx="18415" cy="36195"/>
          </a:xfrm>
          <a:custGeom>
            <a:avLst/>
            <a:gdLst/>
            <a:ahLst/>
            <a:cxnLst/>
            <a:rect l="l" t="t" r="r" b="b"/>
            <a:pathLst>
              <a:path w="18414" h="36195">
                <a:moveTo>
                  <a:pt x="9446" y="3473"/>
                </a:moveTo>
                <a:lnTo>
                  <a:pt x="0" y="34498"/>
                </a:lnTo>
                <a:lnTo>
                  <a:pt x="6935" y="36175"/>
                </a:lnTo>
                <a:lnTo>
                  <a:pt x="15324" y="8624"/>
                </a:lnTo>
                <a:lnTo>
                  <a:pt x="12914" y="8624"/>
                </a:lnTo>
                <a:lnTo>
                  <a:pt x="9446" y="3473"/>
                </a:lnTo>
                <a:close/>
              </a:path>
              <a:path w="18414" h="36195">
                <a:moveTo>
                  <a:pt x="12914" y="0"/>
                </a:moveTo>
                <a:lnTo>
                  <a:pt x="12914" y="8624"/>
                </a:lnTo>
                <a:lnTo>
                  <a:pt x="15324" y="8624"/>
                </a:lnTo>
                <a:lnTo>
                  <a:pt x="16381" y="5150"/>
                </a:lnTo>
                <a:lnTo>
                  <a:pt x="12914" y="0"/>
                </a:lnTo>
                <a:close/>
              </a:path>
              <a:path w="18414" h="36195">
                <a:moveTo>
                  <a:pt x="18056" y="0"/>
                </a:moveTo>
                <a:lnTo>
                  <a:pt x="12914" y="0"/>
                </a:lnTo>
                <a:lnTo>
                  <a:pt x="16381" y="5150"/>
                </a:lnTo>
                <a:lnTo>
                  <a:pt x="180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1241010" y="5224935"/>
            <a:ext cx="795655" cy="0"/>
          </a:xfrm>
          <a:custGeom>
            <a:avLst/>
            <a:gdLst/>
            <a:ahLst/>
            <a:cxnLst/>
            <a:rect l="l" t="t" r="r" b="b"/>
            <a:pathLst>
              <a:path w="795655" h="0">
                <a:moveTo>
                  <a:pt x="0" y="0"/>
                </a:moveTo>
                <a:lnTo>
                  <a:pt x="795552" y="0"/>
                </a:lnTo>
              </a:path>
            </a:pathLst>
          </a:custGeom>
          <a:ln w="51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1235844" y="5218886"/>
            <a:ext cx="5715" cy="5715"/>
          </a:xfrm>
          <a:custGeom>
            <a:avLst/>
            <a:gdLst/>
            <a:ahLst/>
            <a:cxnLst/>
            <a:rect l="l" t="t" r="r" b="b"/>
            <a:pathLst>
              <a:path w="5715" h="5714">
                <a:moveTo>
                  <a:pt x="5165" y="0"/>
                </a:moveTo>
                <a:lnTo>
                  <a:pt x="0" y="0"/>
                </a:lnTo>
                <a:lnTo>
                  <a:pt x="1721" y="5150"/>
                </a:lnTo>
                <a:lnTo>
                  <a:pt x="51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1238245" y="5222386"/>
            <a:ext cx="3810" cy="1270"/>
          </a:xfrm>
          <a:custGeom>
            <a:avLst/>
            <a:gdLst/>
            <a:ahLst/>
            <a:cxnLst/>
            <a:rect l="l" t="t" r="r" b="b"/>
            <a:pathLst>
              <a:path w="3809" h="1270">
                <a:moveTo>
                  <a:pt x="0" y="1271"/>
                </a:moveTo>
                <a:lnTo>
                  <a:pt x="3492" y="1271"/>
                </a:lnTo>
                <a:lnTo>
                  <a:pt x="3492" y="0"/>
                </a:lnTo>
                <a:lnTo>
                  <a:pt x="0" y="0"/>
                </a:lnTo>
                <a:lnTo>
                  <a:pt x="0" y="12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1239945" y="5220479"/>
            <a:ext cx="796925" cy="0"/>
          </a:xfrm>
          <a:custGeom>
            <a:avLst/>
            <a:gdLst/>
            <a:ahLst/>
            <a:cxnLst/>
            <a:rect l="l" t="t" r="r" b="b"/>
            <a:pathLst>
              <a:path w="796925" h="0">
                <a:moveTo>
                  <a:pt x="0" y="0"/>
                </a:moveTo>
                <a:lnTo>
                  <a:pt x="796617" y="0"/>
                </a:lnTo>
              </a:path>
            </a:pathLst>
          </a:custGeom>
          <a:ln w="381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1237566" y="5222360"/>
            <a:ext cx="16510" cy="36195"/>
          </a:xfrm>
          <a:custGeom>
            <a:avLst/>
            <a:gdLst/>
            <a:ahLst/>
            <a:cxnLst/>
            <a:rect l="l" t="t" r="r" b="b"/>
            <a:pathLst>
              <a:path w="16509" h="36195">
                <a:moveTo>
                  <a:pt x="9470" y="32701"/>
                </a:moveTo>
                <a:lnTo>
                  <a:pt x="10331" y="35337"/>
                </a:lnTo>
                <a:lnTo>
                  <a:pt x="12914" y="36175"/>
                </a:lnTo>
                <a:lnTo>
                  <a:pt x="9470" y="32701"/>
                </a:lnTo>
                <a:close/>
              </a:path>
              <a:path w="16509" h="36195">
                <a:moveTo>
                  <a:pt x="6887" y="0"/>
                </a:moveTo>
                <a:lnTo>
                  <a:pt x="0" y="1677"/>
                </a:lnTo>
                <a:lnTo>
                  <a:pt x="9470" y="32701"/>
                </a:lnTo>
                <a:lnTo>
                  <a:pt x="12914" y="36175"/>
                </a:lnTo>
                <a:lnTo>
                  <a:pt x="12914" y="27550"/>
                </a:lnTo>
                <a:lnTo>
                  <a:pt x="15297" y="27550"/>
                </a:lnTo>
                <a:lnTo>
                  <a:pt x="6887" y="0"/>
                </a:lnTo>
                <a:close/>
              </a:path>
              <a:path w="16509" h="36195">
                <a:moveTo>
                  <a:pt x="15297" y="27550"/>
                </a:moveTo>
                <a:lnTo>
                  <a:pt x="12914" y="27550"/>
                </a:lnTo>
                <a:lnTo>
                  <a:pt x="16358" y="31024"/>
                </a:lnTo>
                <a:lnTo>
                  <a:pt x="15297" y="27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1250480" y="5256706"/>
            <a:ext cx="778510" cy="0"/>
          </a:xfrm>
          <a:custGeom>
            <a:avLst/>
            <a:gdLst/>
            <a:ahLst/>
            <a:cxnLst/>
            <a:rect l="l" t="t" r="r" b="b"/>
            <a:pathLst>
              <a:path w="778510" h="0">
                <a:moveTo>
                  <a:pt x="0" y="0"/>
                </a:moveTo>
                <a:lnTo>
                  <a:pt x="778462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1250480" y="5254164"/>
            <a:ext cx="776605" cy="0"/>
          </a:xfrm>
          <a:custGeom>
            <a:avLst/>
            <a:gdLst/>
            <a:ahLst/>
            <a:cxnLst/>
            <a:rect l="l" t="t" r="r" b="b"/>
            <a:pathLst>
              <a:path w="776605" h="0">
                <a:moveTo>
                  <a:pt x="0" y="0"/>
                </a:moveTo>
                <a:lnTo>
                  <a:pt x="77638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1250480" y="5251621"/>
            <a:ext cx="775335" cy="0"/>
          </a:xfrm>
          <a:custGeom>
            <a:avLst/>
            <a:gdLst/>
            <a:ahLst/>
            <a:cxnLst/>
            <a:rect l="l" t="t" r="r" b="b"/>
            <a:pathLst>
              <a:path w="775335" h="0">
                <a:moveTo>
                  <a:pt x="0" y="0"/>
                </a:moveTo>
                <a:lnTo>
                  <a:pt x="774928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2027116" y="5255062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10">
                <a:moveTo>
                  <a:pt x="3467" y="0"/>
                </a:moveTo>
                <a:lnTo>
                  <a:pt x="0" y="3473"/>
                </a:lnTo>
                <a:lnTo>
                  <a:pt x="2511" y="2635"/>
                </a:lnTo>
                <a:lnTo>
                  <a:pt x="34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1206572" y="5400433"/>
            <a:ext cx="855344" cy="0"/>
          </a:xfrm>
          <a:custGeom>
            <a:avLst/>
            <a:gdLst/>
            <a:ahLst/>
            <a:cxnLst/>
            <a:rect l="l" t="t" r="r" b="b"/>
            <a:pathLst>
              <a:path w="855344" h="0">
                <a:moveTo>
                  <a:pt x="0" y="0"/>
                </a:moveTo>
                <a:lnTo>
                  <a:pt x="854958" y="0"/>
                </a:lnTo>
              </a:path>
            </a:pathLst>
          </a:custGeom>
          <a:ln w="75036">
            <a:solidFill>
              <a:srgbClr val="8E776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2057250" y="5358593"/>
            <a:ext cx="8890" cy="79375"/>
          </a:xfrm>
          <a:custGeom>
            <a:avLst/>
            <a:gdLst/>
            <a:ahLst/>
            <a:cxnLst/>
            <a:rect l="l" t="t" r="r" b="b"/>
            <a:pathLst>
              <a:path w="8889" h="79375">
                <a:moveTo>
                  <a:pt x="0" y="4312"/>
                </a:moveTo>
                <a:lnTo>
                  <a:pt x="0" y="79358"/>
                </a:lnTo>
                <a:lnTo>
                  <a:pt x="8609" y="79358"/>
                </a:lnTo>
                <a:lnTo>
                  <a:pt x="8609" y="8624"/>
                </a:lnTo>
                <a:lnTo>
                  <a:pt x="4304" y="8624"/>
                </a:lnTo>
                <a:lnTo>
                  <a:pt x="0" y="4312"/>
                </a:lnTo>
                <a:close/>
              </a:path>
              <a:path w="8889" h="79375">
                <a:moveTo>
                  <a:pt x="4304" y="0"/>
                </a:moveTo>
                <a:lnTo>
                  <a:pt x="4304" y="8624"/>
                </a:lnTo>
                <a:lnTo>
                  <a:pt x="8609" y="8624"/>
                </a:lnTo>
                <a:lnTo>
                  <a:pt x="8609" y="4312"/>
                </a:lnTo>
                <a:lnTo>
                  <a:pt x="4304" y="0"/>
                </a:lnTo>
                <a:close/>
              </a:path>
              <a:path w="8889" h="79375">
                <a:moveTo>
                  <a:pt x="8609" y="0"/>
                </a:moveTo>
                <a:lnTo>
                  <a:pt x="4304" y="0"/>
                </a:lnTo>
                <a:lnTo>
                  <a:pt x="8609" y="4312"/>
                </a:lnTo>
                <a:lnTo>
                  <a:pt x="86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1208400" y="5365386"/>
            <a:ext cx="853440" cy="0"/>
          </a:xfrm>
          <a:custGeom>
            <a:avLst/>
            <a:gdLst/>
            <a:ahLst/>
            <a:cxnLst/>
            <a:rect l="l" t="t" r="r" b="b"/>
            <a:pathLst>
              <a:path w="853439" h="0">
                <a:moveTo>
                  <a:pt x="0" y="0"/>
                </a:moveTo>
                <a:lnTo>
                  <a:pt x="853153" y="0"/>
                </a:lnTo>
              </a:path>
            </a:pathLst>
          </a:custGeom>
          <a:ln w="381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1204232" y="5360937"/>
            <a:ext cx="857885" cy="0"/>
          </a:xfrm>
          <a:custGeom>
            <a:avLst/>
            <a:gdLst/>
            <a:ahLst/>
            <a:cxnLst/>
            <a:rect l="l" t="t" r="r" b="b"/>
            <a:pathLst>
              <a:path w="857885" h="0">
                <a:moveTo>
                  <a:pt x="0" y="0"/>
                </a:moveTo>
                <a:lnTo>
                  <a:pt x="857322" y="0"/>
                </a:lnTo>
              </a:path>
            </a:pathLst>
          </a:custGeom>
          <a:ln w="50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1202267" y="5358593"/>
            <a:ext cx="4445" cy="4445"/>
          </a:xfrm>
          <a:custGeom>
            <a:avLst/>
            <a:gdLst/>
            <a:ahLst/>
            <a:cxnLst/>
            <a:rect l="l" t="t" r="r" b="b"/>
            <a:pathLst>
              <a:path w="4444" h="4445">
                <a:moveTo>
                  <a:pt x="4304" y="0"/>
                </a:moveTo>
                <a:lnTo>
                  <a:pt x="0" y="0"/>
                </a:lnTo>
                <a:lnTo>
                  <a:pt x="0" y="4312"/>
                </a:lnTo>
                <a:lnTo>
                  <a:pt x="43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1202267" y="5362905"/>
            <a:ext cx="8890" cy="79375"/>
          </a:xfrm>
          <a:custGeom>
            <a:avLst/>
            <a:gdLst/>
            <a:ahLst/>
            <a:cxnLst/>
            <a:rect l="l" t="t" r="r" b="b"/>
            <a:pathLst>
              <a:path w="8890" h="79375">
                <a:moveTo>
                  <a:pt x="0" y="75046"/>
                </a:moveTo>
                <a:lnTo>
                  <a:pt x="0" y="79358"/>
                </a:lnTo>
                <a:lnTo>
                  <a:pt x="4304" y="79358"/>
                </a:lnTo>
                <a:lnTo>
                  <a:pt x="0" y="75046"/>
                </a:lnTo>
                <a:close/>
              </a:path>
              <a:path w="8890" h="79375">
                <a:moveTo>
                  <a:pt x="8609" y="0"/>
                </a:moveTo>
                <a:lnTo>
                  <a:pt x="0" y="0"/>
                </a:lnTo>
                <a:lnTo>
                  <a:pt x="0" y="75046"/>
                </a:lnTo>
                <a:lnTo>
                  <a:pt x="4304" y="79358"/>
                </a:lnTo>
                <a:lnTo>
                  <a:pt x="4304" y="70733"/>
                </a:lnTo>
                <a:lnTo>
                  <a:pt x="8609" y="70733"/>
                </a:lnTo>
                <a:lnTo>
                  <a:pt x="8609" y="0"/>
                </a:lnTo>
                <a:close/>
              </a:path>
              <a:path w="8890" h="79375">
                <a:moveTo>
                  <a:pt x="8609" y="70733"/>
                </a:moveTo>
                <a:lnTo>
                  <a:pt x="4304" y="70733"/>
                </a:lnTo>
                <a:lnTo>
                  <a:pt x="8609" y="75046"/>
                </a:lnTo>
                <a:lnTo>
                  <a:pt x="8609" y="707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1206572" y="5440382"/>
            <a:ext cx="857250" cy="0"/>
          </a:xfrm>
          <a:custGeom>
            <a:avLst/>
            <a:gdLst/>
            <a:ahLst/>
            <a:cxnLst/>
            <a:rect l="l" t="t" r="r" b="b"/>
            <a:pathLst>
              <a:path w="857250" h="0">
                <a:moveTo>
                  <a:pt x="0" y="0"/>
                </a:moveTo>
                <a:lnTo>
                  <a:pt x="856861" y="0"/>
                </a:lnTo>
              </a:path>
            </a:pathLst>
          </a:custGeom>
          <a:ln w="381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1206572" y="5435933"/>
            <a:ext cx="852805" cy="0"/>
          </a:xfrm>
          <a:custGeom>
            <a:avLst/>
            <a:gdLst/>
            <a:ahLst/>
            <a:cxnLst/>
            <a:rect l="l" t="t" r="r" b="b"/>
            <a:pathLst>
              <a:path w="852805" h="0">
                <a:moveTo>
                  <a:pt x="0" y="0"/>
                </a:moveTo>
                <a:lnTo>
                  <a:pt x="852692" y="0"/>
                </a:lnTo>
              </a:path>
            </a:pathLst>
          </a:custGeom>
          <a:ln w="50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2061554" y="5437952"/>
            <a:ext cx="4445" cy="4445"/>
          </a:xfrm>
          <a:custGeom>
            <a:avLst/>
            <a:gdLst/>
            <a:ahLst/>
            <a:cxnLst/>
            <a:rect l="l" t="t" r="r" b="b"/>
            <a:pathLst>
              <a:path w="4444" h="4445">
                <a:moveTo>
                  <a:pt x="4304" y="0"/>
                </a:moveTo>
                <a:lnTo>
                  <a:pt x="0" y="4312"/>
                </a:lnTo>
                <a:lnTo>
                  <a:pt x="4304" y="4312"/>
                </a:lnTo>
                <a:lnTo>
                  <a:pt x="43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1206572" y="5285248"/>
            <a:ext cx="855344" cy="78105"/>
          </a:xfrm>
          <a:custGeom>
            <a:avLst/>
            <a:gdLst/>
            <a:ahLst/>
            <a:cxnLst/>
            <a:rect l="l" t="t" r="r" b="b"/>
            <a:pathLst>
              <a:path w="855344" h="78104">
                <a:moveTo>
                  <a:pt x="820544" y="0"/>
                </a:moveTo>
                <a:lnTo>
                  <a:pt x="34437" y="0"/>
                </a:lnTo>
                <a:lnTo>
                  <a:pt x="0" y="77657"/>
                </a:lnTo>
                <a:lnTo>
                  <a:pt x="854982" y="77657"/>
                </a:lnTo>
                <a:lnTo>
                  <a:pt x="820544" y="0"/>
                </a:lnTo>
                <a:close/>
              </a:path>
            </a:pathLst>
          </a:custGeom>
          <a:solidFill>
            <a:srgbClr val="441E0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1241010" y="5288484"/>
            <a:ext cx="784860" cy="0"/>
          </a:xfrm>
          <a:custGeom>
            <a:avLst/>
            <a:gdLst/>
            <a:ahLst/>
            <a:cxnLst/>
            <a:rect l="l" t="t" r="r" b="b"/>
            <a:pathLst>
              <a:path w="784860" h="0">
                <a:moveTo>
                  <a:pt x="0" y="0"/>
                </a:moveTo>
                <a:lnTo>
                  <a:pt x="784622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1241010" y="5285306"/>
            <a:ext cx="786130" cy="0"/>
          </a:xfrm>
          <a:custGeom>
            <a:avLst/>
            <a:gdLst/>
            <a:ahLst/>
            <a:cxnLst/>
            <a:rect l="l" t="t" r="r" b="b"/>
            <a:pathLst>
              <a:path w="786130" h="0">
                <a:moveTo>
                  <a:pt x="0" y="0"/>
                </a:moveTo>
                <a:lnTo>
                  <a:pt x="786109" y="0"/>
                </a:lnTo>
              </a:path>
            </a:pathLst>
          </a:custGeom>
          <a:ln w="381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1241010" y="5282128"/>
            <a:ext cx="788035" cy="0"/>
          </a:xfrm>
          <a:custGeom>
            <a:avLst/>
            <a:gdLst/>
            <a:ahLst/>
            <a:cxnLst/>
            <a:rect l="l" t="t" r="r" b="b"/>
            <a:pathLst>
              <a:path w="788035" h="0">
                <a:moveTo>
                  <a:pt x="0" y="0"/>
                </a:moveTo>
                <a:lnTo>
                  <a:pt x="78767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2027116" y="5280936"/>
            <a:ext cx="3810" cy="3175"/>
          </a:xfrm>
          <a:custGeom>
            <a:avLst/>
            <a:gdLst/>
            <a:ahLst/>
            <a:cxnLst/>
            <a:rect l="l" t="t" r="r" b="b"/>
            <a:pathLst>
              <a:path w="3810" h="3175">
                <a:moveTo>
                  <a:pt x="0" y="0"/>
                </a:moveTo>
                <a:lnTo>
                  <a:pt x="3467" y="2635"/>
                </a:lnTo>
                <a:lnTo>
                  <a:pt x="2511" y="95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2023648" y="5283571"/>
            <a:ext cx="44450" cy="83820"/>
          </a:xfrm>
          <a:custGeom>
            <a:avLst/>
            <a:gdLst/>
            <a:ahLst/>
            <a:cxnLst/>
            <a:rect l="l" t="t" r="r" b="b"/>
            <a:pathLst>
              <a:path w="44450" h="83820">
                <a:moveTo>
                  <a:pt x="40225" y="75022"/>
                </a:moveTo>
                <a:lnTo>
                  <a:pt x="37905" y="75022"/>
                </a:lnTo>
                <a:lnTo>
                  <a:pt x="37905" y="83646"/>
                </a:lnTo>
                <a:lnTo>
                  <a:pt x="41373" y="77609"/>
                </a:lnTo>
                <a:lnTo>
                  <a:pt x="40225" y="75022"/>
                </a:lnTo>
                <a:close/>
              </a:path>
              <a:path w="44450" h="83820">
                <a:moveTo>
                  <a:pt x="41373" y="77609"/>
                </a:moveTo>
                <a:lnTo>
                  <a:pt x="37905" y="83646"/>
                </a:lnTo>
                <a:lnTo>
                  <a:pt x="43884" y="83646"/>
                </a:lnTo>
                <a:lnTo>
                  <a:pt x="41373" y="77609"/>
                </a:lnTo>
                <a:close/>
              </a:path>
              <a:path w="44450" h="83820">
                <a:moveTo>
                  <a:pt x="6935" y="0"/>
                </a:moveTo>
                <a:lnTo>
                  <a:pt x="0" y="3473"/>
                </a:lnTo>
                <a:lnTo>
                  <a:pt x="34437" y="81059"/>
                </a:lnTo>
                <a:lnTo>
                  <a:pt x="37905" y="75022"/>
                </a:lnTo>
                <a:lnTo>
                  <a:pt x="40225" y="75022"/>
                </a:lnTo>
                <a:lnTo>
                  <a:pt x="69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1200545" y="5358593"/>
            <a:ext cx="861060" cy="8890"/>
          </a:xfrm>
          <a:custGeom>
            <a:avLst/>
            <a:gdLst/>
            <a:ahLst/>
            <a:cxnLst/>
            <a:rect l="l" t="t" r="r" b="b"/>
            <a:pathLst>
              <a:path w="861060" h="8889">
                <a:moveTo>
                  <a:pt x="2582" y="2587"/>
                </a:moveTo>
                <a:lnTo>
                  <a:pt x="0" y="8624"/>
                </a:lnTo>
                <a:lnTo>
                  <a:pt x="6026" y="8624"/>
                </a:lnTo>
                <a:lnTo>
                  <a:pt x="2582" y="2587"/>
                </a:lnTo>
                <a:close/>
              </a:path>
              <a:path w="861060" h="8889">
                <a:moveTo>
                  <a:pt x="2582" y="2587"/>
                </a:moveTo>
                <a:lnTo>
                  <a:pt x="6026" y="8624"/>
                </a:lnTo>
                <a:lnTo>
                  <a:pt x="861008" y="8624"/>
                </a:lnTo>
                <a:lnTo>
                  <a:pt x="861008" y="6037"/>
                </a:lnTo>
                <a:lnTo>
                  <a:pt x="9470" y="6037"/>
                </a:lnTo>
                <a:lnTo>
                  <a:pt x="2582" y="2587"/>
                </a:lnTo>
                <a:close/>
              </a:path>
              <a:path w="861060" h="8889">
                <a:moveTo>
                  <a:pt x="861008" y="0"/>
                </a:moveTo>
                <a:lnTo>
                  <a:pt x="6026" y="0"/>
                </a:lnTo>
                <a:lnTo>
                  <a:pt x="9470" y="6037"/>
                </a:lnTo>
                <a:lnTo>
                  <a:pt x="861008" y="6037"/>
                </a:lnTo>
                <a:lnTo>
                  <a:pt x="8610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1203128" y="5280936"/>
            <a:ext cx="41910" cy="83820"/>
          </a:xfrm>
          <a:custGeom>
            <a:avLst/>
            <a:gdLst/>
            <a:ahLst/>
            <a:cxnLst/>
            <a:rect l="l" t="t" r="r" b="b"/>
            <a:pathLst>
              <a:path w="41909" h="83820">
                <a:moveTo>
                  <a:pt x="37881" y="0"/>
                </a:moveTo>
                <a:lnTo>
                  <a:pt x="34437" y="2635"/>
                </a:lnTo>
                <a:lnTo>
                  <a:pt x="0" y="80245"/>
                </a:lnTo>
                <a:lnTo>
                  <a:pt x="6887" y="83694"/>
                </a:lnTo>
                <a:lnTo>
                  <a:pt x="40208" y="8624"/>
                </a:lnTo>
                <a:lnTo>
                  <a:pt x="37881" y="8624"/>
                </a:lnTo>
                <a:lnTo>
                  <a:pt x="37881" y="0"/>
                </a:lnTo>
                <a:close/>
              </a:path>
              <a:path w="41909" h="83820">
                <a:moveTo>
                  <a:pt x="41325" y="6109"/>
                </a:moveTo>
                <a:lnTo>
                  <a:pt x="37881" y="8624"/>
                </a:lnTo>
                <a:lnTo>
                  <a:pt x="40208" y="8624"/>
                </a:lnTo>
                <a:lnTo>
                  <a:pt x="41325" y="6109"/>
                </a:lnTo>
                <a:close/>
              </a:path>
              <a:path w="41909" h="83820">
                <a:moveTo>
                  <a:pt x="37881" y="0"/>
                </a:moveTo>
                <a:lnTo>
                  <a:pt x="35298" y="958"/>
                </a:lnTo>
                <a:lnTo>
                  <a:pt x="34437" y="2635"/>
                </a:lnTo>
                <a:lnTo>
                  <a:pt x="378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1355528" y="5254223"/>
            <a:ext cx="584835" cy="90170"/>
          </a:xfrm>
          <a:custGeom>
            <a:avLst/>
            <a:gdLst/>
            <a:ahLst/>
            <a:cxnLst/>
            <a:rect l="l" t="t" r="r" b="b"/>
            <a:pathLst>
              <a:path w="584835" h="90170">
                <a:moveTo>
                  <a:pt x="584656" y="0"/>
                </a:moveTo>
                <a:lnTo>
                  <a:pt x="0" y="0"/>
                </a:lnTo>
                <a:lnTo>
                  <a:pt x="3443" y="6947"/>
                </a:lnTo>
                <a:lnTo>
                  <a:pt x="33577" y="37972"/>
                </a:lnTo>
                <a:lnTo>
                  <a:pt x="95565" y="65559"/>
                </a:lnTo>
                <a:lnTo>
                  <a:pt x="139473" y="76771"/>
                </a:lnTo>
                <a:lnTo>
                  <a:pt x="192852" y="84533"/>
                </a:lnTo>
                <a:lnTo>
                  <a:pt x="256574" y="88845"/>
                </a:lnTo>
                <a:lnTo>
                  <a:pt x="292734" y="89708"/>
                </a:lnTo>
                <a:lnTo>
                  <a:pt x="328882" y="88845"/>
                </a:lnTo>
                <a:lnTo>
                  <a:pt x="392616" y="84533"/>
                </a:lnTo>
                <a:lnTo>
                  <a:pt x="445947" y="76771"/>
                </a:lnTo>
                <a:lnTo>
                  <a:pt x="489951" y="65559"/>
                </a:lnTo>
                <a:lnTo>
                  <a:pt x="538978" y="44919"/>
                </a:lnTo>
                <a:lnTo>
                  <a:pt x="551892" y="37972"/>
                </a:lnTo>
                <a:lnTo>
                  <a:pt x="562175" y="30186"/>
                </a:lnTo>
                <a:lnTo>
                  <a:pt x="569948" y="22400"/>
                </a:lnTo>
                <a:lnTo>
                  <a:pt x="576883" y="14733"/>
                </a:lnTo>
                <a:lnTo>
                  <a:pt x="581188" y="6947"/>
                </a:lnTo>
                <a:lnTo>
                  <a:pt x="584656" y="0"/>
                </a:lnTo>
                <a:close/>
              </a:path>
            </a:pathLst>
          </a:custGeom>
          <a:solidFill>
            <a:srgbClr val="441E0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1648263" y="5253385"/>
            <a:ext cx="295275" cy="95250"/>
          </a:xfrm>
          <a:custGeom>
            <a:avLst/>
            <a:gdLst/>
            <a:ahLst/>
            <a:cxnLst/>
            <a:rect l="l" t="t" r="r" b="b"/>
            <a:pathLst>
              <a:path w="295275" h="95250">
                <a:moveTo>
                  <a:pt x="288453" y="0"/>
                </a:moveTo>
                <a:lnTo>
                  <a:pt x="284986" y="5989"/>
                </a:lnTo>
                <a:lnTo>
                  <a:pt x="280681" y="13775"/>
                </a:lnTo>
                <a:lnTo>
                  <a:pt x="274702" y="20723"/>
                </a:lnTo>
                <a:lnTo>
                  <a:pt x="266930" y="28509"/>
                </a:lnTo>
                <a:lnTo>
                  <a:pt x="257483" y="35337"/>
                </a:lnTo>
                <a:lnTo>
                  <a:pt x="244569" y="42284"/>
                </a:lnTo>
                <a:lnTo>
                  <a:pt x="230698" y="50070"/>
                </a:lnTo>
                <a:lnTo>
                  <a:pt x="175693" y="68985"/>
                </a:lnTo>
                <a:lnTo>
                  <a:pt x="127384" y="78472"/>
                </a:lnTo>
                <a:lnTo>
                  <a:pt x="68911" y="84509"/>
                </a:lnTo>
                <a:lnTo>
                  <a:pt x="36147" y="86234"/>
                </a:lnTo>
                <a:lnTo>
                  <a:pt x="0" y="86234"/>
                </a:lnTo>
                <a:lnTo>
                  <a:pt x="0" y="94859"/>
                </a:lnTo>
                <a:lnTo>
                  <a:pt x="68911" y="91409"/>
                </a:lnTo>
                <a:lnTo>
                  <a:pt x="127384" y="85371"/>
                </a:lnTo>
                <a:lnTo>
                  <a:pt x="177367" y="75884"/>
                </a:lnTo>
                <a:lnTo>
                  <a:pt x="216947" y="62947"/>
                </a:lnTo>
                <a:lnTo>
                  <a:pt x="234166" y="56910"/>
                </a:lnTo>
                <a:lnTo>
                  <a:pt x="247917" y="49112"/>
                </a:lnTo>
                <a:lnTo>
                  <a:pt x="260831" y="42284"/>
                </a:lnTo>
                <a:lnTo>
                  <a:pt x="272071" y="33660"/>
                </a:lnTo>
                <a:lnTo>
                  <a:pt x="279844" y="25873"/>
                </a:lnTo>
                <a:lnTo>
                  <a:pt x="287616" y="17249"/>
                </a:lnTo>
                <a:lnTo>
                  <a:pt x="291921" y="9463"/>
                </a:lnTo>
                <a:lnTo>
                  <a:pt x="295269" y="1677"/>
                </a:lnTo>
                <a:lnTo>
                  <a:pt x="2884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1350362" y="5249911"/>
            <a:ext cx="298450" cy="98425"/>
          </a:xfrm>
          <a:custGeom>
            <a:avLst/>
            <a:gdLst/>
            <a:ahLst/>
            <a:cxnLst/>
            <a:rect l="l" t="t" r="r" b="b"/>
            <a:pathLst>
              <a:path w="298450" h="98425">
                <a:moveTo>
                  <a:pt x="5165" y="0"/>
                </a:moveTo>
                <a:lnTo>
                  <a:pt x="25828" y="37133"/>
                </a:lnTo>
                <a:lnTo>
                  <a:pt x="63710" y="60384"/>
                </a:lnTo>
                <a:lnTo>
                  <a:pt x="80929" y="66421"/>
                </a:lnTo>
                <a:lnTo>
                  <a:pt x="99870" y="73321"/>
                </a:lnTo>
                <a:lnTo>
                  <a:pt x="144639" y="84533"/>
                </a:lnTo>
                <a:lnTo>
                  <a:pt x="198018" y="92295"/>
                </a:lnTo>
                <a:lnTo>
                  <a:pt x="297900" y="98332"/>
                </a:lnTo>
                <a:lnTo>
                  <a:pt x="297900" y="89708"/>
                </a:lnTo>
                <a:lnTo>
                  <a:pt x="261740" y="89708"/>
                </a:lnTo>
                <a:lnTo>
                  <a:pt x="229024" y="87983"/>
                </a:lnTo>
                <a:lnTo>
                  <a:pt x="170467" y="81946"/>
                </a:lnTo>
                <a:lnTo>
                  <a:pt x="122254" y="72458"/>
                </a:lnTo>
                <a:lnTo>
                  <a:pt x="82651" y="59521"/>
                </a:lnTo>
                <a:lnTo>
                  <a:pt x="40464" y="38810"/>
                </a:lnTo>
                <a:lnTo>
                  <a:pt x="12053" y="9463"/>
                </a:lnTo>
                <a:lnTo>
                  <a:pt x="11571" y="8624"/>
                </a:lnTo>
                <a:lnTo>
                  <a:pt x="5165" y="8624"/>
                </a:lnTo>
                <a:lnTo>
                  <a:pt x="5165" y="0"/>
                </a:lnTo>
                <a:close/>
              </a:path>
              <a:path w="298450" h="98425">
                <a:moveTo>
                  <a:pt x="8609" y="3473"/>
                </a:moveTo>
                <a:lnTo>
                  <a:pt x="5165" y="8624"/>
                </a:lnTo>
                <a:lnTo>
                  <a:pt x="11571" y="8624"/>
                </a:lnTo>
                <a:lnTo>
                  <a:pt x="8609" y="3473"/>
                </a:lnTo>
                <a:close/>
              </a:path>
              <a:path w="298450" h="98425">
                <a:moveTo>
                  <a:pt x="5165" y="0"/>
                </a:moveTo>
                <a:lnTo>
                  <a:pt x="0" y="838"/>
                </a:lnTo>
                <a:lnTo>
                  <a:pt x="1721" y="5150"/>
                </a:lnTo>
                <a:lnTo>
                  <a:pt x="51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1355528" y="5255435"/>
            <a:ext cx="582930" cy="0"/>
          </a:xfrm>
          <a:custGeom>
            <a:avLst/>
            <a:gdLst/>
            <a:ahLst/>
            <a:cxnLst/>
            <a:rect l="l" t="t" r="r" b="b"/>
            <a:pathLst>
              <a:path w="582930" h="0">
                <a:moveTo>
                  <a:pt x="0" y="0"/>
                </a:moveTo>
                <a:lnTo>
                  <a:pt x="582568" y="0"/>
                </a:lnTo>
              </a:path>
            </a:pathLst>
          </a:custGeom>
          <a:ln w="50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1355528" y="5251621"/>
            <a:ext cx="586105" cy="0"/>
          </a:xfrm>
          <a:custGeom>
            <a:avLst/>
            <a:gdLst/>
            <a:ahLst/>
            <a:cxnLst/>
            <a:rect l="l" t="t" r="r" b="b"/>
            <a:pathLst>
              <a:path w="586105" h="0">
                <a:moveTo>
                  <a:pt x="0" y="0"/>
                </a:moveTo>
                <a:lnTo>
                  <a:pt x="585768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1936717" y="5253385"/>
            <a:ext cx="6985" cy="1905"/>
          </a:xfrm>
          <a:custGeom>
            <a:avLst/>
            <a:gdLst/>
            <a:ahLst/>
            <a:cxnLst/>
            <a:rect l="l" t="t" r="r" b="b"/>
            <a:pathLst>
              <a:path w="6985" h="1904">
                <a:moveTo>
                  <a:pt x="5725" y="0"/>
                </a:moveTo>
                <a:lnTo>
                  <a:pt x="0" y="0"/>
                </a:lnTo>
                <a:lnTo>
                  <a:pt x="6815" y="1677"/>
                </a:lnTo>
                <a:lnTo>
                  <a:pt x="57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1940184" y="5249911"/>
            <a:ext cx="5715" cy="5715"/>
          </a:xfrm>
          <a:custGeom>
            <a:avLst/>
            <a:gdLst/>
            <a:ahLst/>
            <a:cxnLst/>
            <a:rect l="l" t="t" r="r" b="b"/>
            <a:pathLst>
              <a:path w="5714" h="5714">
                <a:moveTo>
                  <a:pt x="0" y="0"/>
                </a:moveTo>
                <a:lnTo>
                  <a:pt x="3348" y="5150"/>
                </a:lnTo>
                <a:lnTo>
                  <a:pt x="5141" y="83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 txBox="1"/>
          <p:nvPr/>
        </p:nvSpPr>
        <p:spPr>
          <a:xfrm>
            <a:off x="4162425" y="3199257"/>
            <a:ext cx="3810000" cy="29432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98500" marR="5080" indent="-685800">
              <a:lnSpc>
                <a:spcPct val="120000"/>
              </a:lnSpc>
              <a:spcBef>
                <a:spcPts val="100"/>
              </a:spcBef>
            </a:pPr>
            <a:r>
              <a:rPr dirty="0" sz="3600" spc="10" b="1">
                <a:solidFill>
                  <a:srgbClr val="333399"/>
                </a:solidFill>
                <a:latin typeface="Microsoft YaHei"/>
                <a:cs typeface="Microsoft YaHei"/>
              </a:rPr>
              <a:t>一</a:t>
            </a:r>
            <a:r>
              <a:rPr dirty="0" sz="3600" b="1">
                <a:solidFill>
                  <a:srgbClr val="333399"/>
                </a:solidFill>
                <a:latin typeface="Microsoft YaHei"/>
                <a:cs typeface="Microsoft YaHei"/>
              </a:rPr>
              <a:t>、</a:t>
            </a:r>
            <a:r>
              <a:rPr dirty="0" sz="3600" spc="-260" b="1">
                <a:solidFill>
                  <a:srgbClr val="333399"/>
                </a:solidFill>
                <a:latin typeface="Microsoft YaHei"/>
                <a:cs typeface="Microsoft YaHei"/>
              </a:rPr>
              <a:t> </a:t>
            </a:r>
            <a:r>
              <a:rPr dirty="0" sz="3600" spc="10" b="1">
                <a:solidFill>
                  <a:srgbClr val="333399"/>
                </a:solidFill>
                <a:latin typeface="Microsoft YaHei"/>
                <a:cs typeface="Microsoft YaHei"/>
              </a:rPr>
              <a:t>二叉树的顺序 存储表示</a:t>
            </a:r>
            <a:endParaRPr sz="3600">
              <a:latin typeface="Microsoft YaHei"/>
              <a:cs typeface="Microsoft YaHei"/>
            </a:endParaRPr>
          </a:p>
          <a:p>
            <a:pPr marL="734695" marR="87630" indent="-690880">
              <a:lnSpc>
                <a:spcPct val="120000"/>
              </a:lnSpc>
              <a:spcBef>
                <a:spcPts val="2235"/>
              </a:spcBef>
            </a:pPr>
            <a:r>
              <a:rPr dirty="0" sz="3600" spc="10" b="1">
                <a:solidFill>
                  <a:srgbClr val="333399"/>
                </a:solidFill>
                <a:latin typeface="Microsoft YaHei"/>
                <a:cs typeface="Microsoft YaHei"/>
              </a:rPr>
              <a:t>二、二叉树的链式 </a:t>
            </a:r>
            <a:r>
              <a:rPr dirty="0" sz="3600" spc="5" b="1">
                <a:solidFill>
                  <a:srgbClr val="333399"/>
                </a:solidFill>
                <a:latin typeface="Microsoft YaHei"/>
                <a:cs typeface="Microsoft YaHei"/>
              </a:rPr>
              <a:t>存储表示</a:t>
            </a:r>
            <a:endParaRPr sz="3600">
              <a:latin typeface="Microsoft YaHei"/>
              <a:cs typeface="Microsoft YaHei"/>
            </a:endParaRPr>
          </a:p>
        </p:txBody>
      </p:sp>
      <p:sp>
        <p:nvSpPr>
          <p:cNvPr id="245" name="object 245"/>
          <p:cNvSpPr/>
          <p:nvPr/>
        </p:nvSpPr>
        <p:spPr>
          <a:xfrm>
            <a:off x="8215883" y="6234684"/>
            <a:ext cx="688848" cy="3840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8240268" y="6259067"/>
            <a:ext cx="688848" cy="3840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8229600" y="6248400"/>
            <a:ext cx="685800" cy="381000"/>
          </a:xfrm>
          <a:custGeom>
            <a:avLst/>
            <a:gdLst/>
            <a:ahLst/>
            <a:cxnLst/>
            <a:rect l="l" t="t" r="r" b="b"/>
            <a:pathLst>
              <a:path w="685800" h="381000">
                <a:moveTo>
                  <a:pt x="685800" y="0"/>
                </a:moveTo>
                <a:lnTo>
                  <a:pt x="0" y="0"/>
                </a:lnTo>
                <a:lnTo>
                  <a:pt x="0" y="381000"/>
                </a:lnTo>
                <a:lnTo>
                  <a:pt x="685800" y="381000"/>
                </a:lnTo>
                <a:lnTo>
                  <a:pt x="685800" y="333375"/>
                </a:lnTo>
                <a:lnTo>
                  <a:pt x="200025" y="333375"/>
                </a:lnTo>
                <a:lnTo>
                  <a:pt x="200025" y="47625"/>
                </a:lnTo>
                <a:lnTo>
                  <a:pt x="685800" y="47625"/>
                </a:lnTo>
                <a:lnTo>
                  <a:pt x="685800" y="0"/>
                </a:lnTo>
                <a:close/>
              </a:path>
              <a:path w="685800" h="381000">
                <a:moveTo>
                  <a:pt x="485775" y="47625"/>
                </a:moveTo>
                <a:lnTo>
                  <a:pt x="235711" y="47625"/>
                </a:lnTo>
                <a:lnTo>
                  <a:pt x="235711" y="333375"/>
                </a:lnTo>
                <a:lnTo>
                  <a:pt x="485775" y="333375"/>
                </a:lnTo>
                <a:lnTo>
                  <a:pt x="271525" y="190500"/>
                </a:lnTo>
                <a:lnTo>
                  <a:pt x="485775" y="47625"/>
                </a:lnTo>
                <a:close/>
              </a:path>
              <a:path w="685800" h="381000">
                <a:moveTo>
                  <a:pt x="685800" y="47625"/>
                </a:moveTo>
                <a:lnTo>
                  <a:pt x="485775" y="47625"/>
                </a:lnTo>
                <a:lnTo>
                  <a:pt x="485775" y="333375"/>
                </a:lnTo>
                <a:lnTo>
                  <a:pt x="685800" y="333375"/>
                </a:lnTo>
                <a:lnTo>
                  <a:pt x="685800" y="47625"/>
                </a:lnTo>
                <a:close/>
              </a:path>
            </a:pathLst>
          </a:custGeom>
          <a:solidFill>
            <a:srgbClr val="5688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8429625" y="62960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0"/>
                </a:moveTo>
                <a:lnTo>
                  <a:pt x="71500" y="142875"/>
                </a:lnTo>
                <a:lnTo>
                  <a:pt x="285750" y="285750"/>
                </a:lnTo>
                <a:lnTo>
                  <a:pt x="285750" y="0"/>
                </a:lnTo>
                <a:close/>
              </a:path>
              <a:path w="285750" h="285750">
                <a:moveTo>
                  <a:pt x="35686" y="0"/>
                </a:moveTo>
                <a:lnTo>
                  <a:pt x="0" y="0"/>
                </a:lnTo>
                <a:lnTo>
                  <a:pt x="0" y="285750"/>
                </a:lnTo>
                <a:lnTo>
                  <a:pt x="35686" y="285750"/>
                </a:lnTo>
                <a:lnTo>
                  <a:pt x="35686" y="0"/>
                </a:lnTo>
                <a:close/>
              </a:path>
            </a:pathLst>
          </a:custGeom>
          <a:solidFill>
            <a:srgbClr val="34523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709191"/>
            <a:ext cx="7941309" cy="4415790"/>
          </a:xfrm>
          <a:prstGeom prst="rect">
            <a:avLst/>
          </a:prstGeom>
        </p:spPr>
        <p:txBody>
          <a:bodyPr wrap="square" lIns="0" tIns="134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  <a:tabLst>
                <a:tab pos="1847214" algn="l"/>
                <a:tab pos="6132830" algn="l"/>
              </a:tabLst>
            </a:pPr>
            <a:r>
              <a:rPr dirty="0" sz="4000" spc="-5" b="1">
                <a:solidFill>
                  <a:srgbClr val="800000"/>
                </a:solidFill>
                <a:latin typeface="Times New Roman"/>
                <a:cs typeface="Times New Roman"/>
              </a:rPr>
              <a:t>#define	</a:t>
            </a:r>
            <a:r>
              <a:rPr dirty="0" sz="4000" spc="-5">
                <a:solidFill>
                  <a:srgbClr val="800000"/>
                </a:solidFill>
                <a:latin typeface="Times New Roman"/>
                <a:cs typeface="Times New Roman"/>
              </a:rPr>
              <a:t>MAX_TREE_SIZE	</a:t>
            </a:r>
            <a:r>
              <a:rPr dirty="0" sz="4000">
                <a:solidFill>
                  <a:srgbClr val="800000"/>
                </a:solidFill>
                <a:latin typeface="Times New Roman"/>
                <a:cs typeface="Times New Roman"/>
              </a:rPr>
              <a:t>100</a:t>
            </a:r>
            <a:endParaRPr sz="4000">
              <a:latin typeface="Times New Roman"/>
              <a:cs typeface="Times New Roman"/>
            </a:endParaRPr>
          </a:p>
          <a:p>
            <a:pPr algn="ctr" marL="368935">
              <a:lnSpc>
                <a:spcPct val="100000"/>
              </a:lnSpc>
              <a:spcBef>
                <a:spcPts val="965"/>
              </a:spcBef>
            </a:pPr>
            <a:r>
              <a:rPr dirty="0" sz="4000">
                <a:solidFill>
                  <a:srgbClr val="800000"/>
                </a:solidFill>
                <a:latin typeface="Times New Roman"/>
                <a:cs typeface="Times New Roman"/>
              </a:rPr>
              <a:t>//</a:t>
            </a:r>
            <a:r>
              <a:rPr dirty="0" sz="4000" spc="-10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4000">
                <a:solidFill>
                  <a:srgbClr val="800000"/>
                </a:solidFill>
                <a:latin typeface="SimSun"/>
                <a:cs typeface="SimSun"/>
              </a:rPr>
              <a:t>二叉树的最</a:t>
            </a:r>
            <a:r>
              <a:rPr dirty="0" sz="4000" spc="-5">
                <a:solidFill>
                  <a:srgbClr val="800000"/>
                </a:solidFill>
                <a:latin typeface="SimSun"/>
                <a:cs typeface="SimSun"/>
              </a:rPr>
              <a:t>大结</a:t>
            </a:r>
            <a:r>
              <a:rPr dirty="0" sz="4000">
                <a:solidFill>
                  <a:srgbClr val="800000"/>
                </a:solidFill>
                <a:latin typeface="SimSun"/>
                <a:cs typeface="SimSun"/>
              </a:rPr>
              <a:t>点</a:t>
            </a:r>
            <a:r>
              <a:rPr dirty="0" sz="4000" spc="-5">
                <a:solidFill>
                  <a:srgbClr val="800000"/>
                </a:solidFill>
                <a:latin typeface="SimSun"/>
                <a:cs typeface="SimSun"/>
              </a:rPr>
              <a:t>数</a:t>
            </a:r>
            <a:endParaRPr sz="4000">
              <a:latin typeface="SimSun"/>
              <a:cs typeface="SimSun"/>
            </a:endParaRPr>
          </a:p>
          <a:p>
            <a:pPr marL="2035175" marR="5080" indent="-2023110">
              <a:lnSpc>
                <a:spcPct val="120000"/>
              </a:lnSpc>
              <a:tabLst>
                <a:tab pos="4392930" algn="l"/>
              </a:tabLst>
            </a:pPr>
            <a:r>
              <a:rPr dirty="0" sz="4000" spc="-5" b="1">
                <a:solidFill>
                  <a:srgbClr val="800000"/>
                </a:solidFill>
                <a:latin typeface="Times New Roman"/>
                <a:cs typeface="Times New Roman"/>
              </a:rPr>
              <a:t>typedef</a:t>
            </a:r>
            <a:r>
              <a:rPr dirty="0" sz="4000" spc="30" b="1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4000" spc="-5">
                <a:solidFill>
                  <a:srgbClr val="800000"/>
                </a:solidFill>
                <a:latin typeface="Times New Roman"/>
                <a:cs typeface="Times New Roman"/>
              </a:rPr>
              <a:t>TElem</a:t>
            </a:r>
            <a:r>
              <a:rPr dirty="0" sz="4000" spc="-295">
                <a:solidFill>
                  <a:srgbClr val="800000"/>
                </a:solidFill>
                <a:latin typeface="Times New Roman"/>
                <a:cs typeface="Times New Roman"/>
              </a:rPr>
              <a:t>T</a:t>
            </a:r>
            <a:r>
              <a:rPr dirty="0" sz="4000" spc="-5">
                <a:solidFill>
                  <a:srgbClr val="800000"/>
                </a:solidFill>
                <a:latin typeface="Times New Roman"/>
                <a:cs typeface="Times New Roman"/>
              </a:rPr>
              <a:t>y</a:t>
            </a:r>
            <a:r>
              <a:rPr dirty="0" sz="4000">
                <a:solidFill>
                  <a:srgbClr val="800000"/>
                </a:solidFill>
                <a:latin typeface="Times New Roman"/>
                <a:cs typeface="Times New Roman"/>
              </a:rPr>
              <a:t>p</a:t>
            </a:r>
            <a:r>
              <a:rPr dirty="0" sz="4000" spc="-5">
                <a:solidFill>
                  <a:srgbClr val="800000"/>
                </a:solidFill>
                <a:latin typeface="Times New Roman"/>
                <a:cs typeface="Times New Roman"/>
              </a:rPr>
              <a:t>e</a:t>
            </a:r>
            <a:r>
              <a:rPr dirty="0" sz="4000">
                <a:solidFill>
                  <a:srgbClr val="800000"/>
                </a:solidFill>
                <a:latin typeface="Times New Roman"/>
                <a:cs typeface="Times New Roman"/>
              </a:rPr>
              <a:t>	</a:t>
            </a:r>
            <a:r>
              <a:rPr dirty="0" sz="4000" spc="-5">
                <a:solidFill>
                  <a:srgbClr val="800000"/>
                </a:solidFill>
                <a:latin typeface="Times New Roman"/>
                <a:cs typeface="Times New Roman"/>
              </a:rPr>
              <a:t>SqBi</a:t>
            </a:r>
            <a:r>
              <a:rPr dirty="0" sz="4000" spc="-145">
                <a:solidFill>
                  <a:srgbClr val="800000"/>
                </a:solidFill>
                <a:latin typeface="Times New Roman"/>
                <a:cs typeface="Times New Roman"/>
              </a:rPr>
              <a:t>T</a:t>
            </a:r>
            <a:r>
              <a:rPr dirty="0" sz="4000" spc="-5">
                <a:solidFill>
                  <a:srgbClr val="800000"/>
                </a:solidFill>
                <a:latin typeface="Times New Roman"/>
                <a:cs typeface="Times New Roman"/>
              </a:rPr>
              <a:t>re</a:t>
            </a:r>
            <a:r>
              <a:rPr dirty="0" sz="4000">
                <a:solidFill>
                  <a:srgbClr val="800000"/>
                </a:solidFill>
                <a:latin typeface="Times New Roman"/>
                <a:cs typeface="Times New Roman"/>
              </a:rPr>
              <a:t>e</a:t>
            </a:r>
            <a:r>
              <a:rPr dirty="0" sz="4000" spc="-5">
                <a:solidFill>
                  <a:srgbClr val="800000"/>
                </a:solidFill>
                <a:latin typeface="Times New Roman"/>
                <a:cs typeface="Times New Roman"/>
              </a:rPr>
              <a:t>[MAX_  </a:t>
            </a:r>
            <a:r>
              <a:rPr dirty="0" sz="4000" spc="-5">
                <a:solidFill>
                  <a:srgbClr val="800000"/>
                </a:solidFill>
                <a:latin typeface="Times New Roman"/>
                <a:cs typeface="Times New Roman"/>
              </a:rPr>
              <a:t>TREE_SIZE];</a:t>
            </a:r>
            <a:endParaRPr sz="4000">
              <a:latin typeface="Times New Roman"/>
              <a:cs typeface="Times New Roman"/>
            </a:endParaRPr>
          </a:p>
          <a:p>
            <a:pPr marL="12700" marR="1538605" indent="1650364">
              <a:lnSpc>
                <a:spcPct val="120000"/>
              </a:lnSpc>
              <a:spcBef>
                <a:spcPts val="5"/>
              </a:spcBef>
              <a:tabLst>
                <a:tab pos="2195195" algn="l"/>
              </a:tabLst>
            </a:pPr>
            <a:r>
              <a:rPr dirty="0" sz="4000" spc="-5">
                <a:solidFill>
                  <a:srgbClr val="800000"/>
                </a:solidFill>
                <a:latin typeface="Times New Roman"/>
                <a:cs typeface="Times New Roman"/>
              </a:rPr>
              <a:t>//</a:t>
            </a:r>
            <a:r>
              <a:rPr dirty="0" sz="4000" spc="-60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4000" spc="5">
                <a:solidFill>
                  <a:srgbClr val="800000"/>
                </a:solidFill>
                <a:latin typeface="Times New Roman"/>
                <a:cs typeface="Times New Roman"/>
              </a:rPr>
              <a:t>0</a:t>
            </a:r>
            <a:r>
              <a:rPr dirty="0" sz="4000" spc="-5">
                <a:solidFill>
                  <a:srgbClr val="800000"/>
                </a:solidFill>
                <a:latin typeface="SimSun"/>
                <a:cs typeface="SimSun"/>
              </a:rPr>
              <a:t>号</a:t>
            </a:r>
            <a:r>
              <a:rPr dirty="0" sz="4000" spc="10">
                <a:solidFill>
                  <a:srgbClr val="800000"/>
                </a:solidFill>
                <a:latin typeface="SimSun"/>
                <a:cs typeface="SimSun"/>
              </a:rPr>
              <a:t>单</a:t>
            </a:r>
            <a:r>
              <a:rPr dirty="0" sz="4000" spc="-5">
                <a:solidFill>
                  <a:srgbClr val="800000"/>
                </a:solidFill>
                <a:latin typeface="SimSun"/>
                <a:cs typeface="SimSun"/>
              </a:rPr>
              <a:t>元</a:t>
            </a:r>
            <a:r>
              <a:rPr dirty="0" sz="4000" spc="10">
                <a:solidFill>
                  <a:srgbClr val="800000"/>
                </a:solidFill>
                <a:latin typeface="SimSun"/>
                <a:cs typeface="SimSun"/>
              </a:rPr>
              <a:t>存</a:t>
            </a:r>
            <a:r>
              <a:rPr dirty="0" sz="4000" spc="-5">
                <a:solidFill>
                  <a:srgbClr val="800000"/>
                </a:solidFill>
                <a:latin typeface="SimSun"/>
                <a:cs typeface="SimSun"/>
              </a:rPr>
              <a:t>储根结点 </a:t>
            </a:r>
            <a:r>
              <a:rPr dirty="0" sz="4000" spc="-20">
                <a:solidFill>
                  <a:srgbClr val="800000"/>
                </a:solidFill>
                <a:latin typeface="Times New Roman"/>
                <a:cs typeface="Times New Roman"/>
              </a:rPr>
              <a:t>SqBiTree	</a:t>
            </a:r>
            <a:r>
              <a:rPr dirty="0" sz="4000">
                <a:solidFill>
                  <a:srgbClr val="800000"/>
                </a:solidFill>
                <a:latin typeface="Times New Roman"/>
                <a:cs typeface="Times New Roman"/>
              </a:rPr>
              <a:t>bt;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0739" y="630682"/>
            <a:ext cx="6891020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25">
                <a:solidFill>
                  <a:srgbClr val="333399"/>
                </a:solidFill>
                <a:latin typeface="Microsoft YaHei"/>
                <a:cs typeface="Microsoft YaHei"/>
              </a:rPr>
              <a:t>一</a:t>
            </a:r>
            <a:r>
              <a:rPr dirty="0" sz="4400">
                <a:solidFill>
                  <a:srgbClr val="333399"/>
                </a:solidFill>
                <a:latin typeface="Microsoft YaHei"/>
                <a:cs typeface="Microsoft YaHei"/>
              </a:rPr>
              <a:t>、</a:t>
            </a:r>
            <a:r>
              <a:rPr dirty="0" sz="4400" spc="-270">
                <a:solidFill>
                  <a:srgbClr val="333399"/>
                </a:solidFill>
                <a:latin typeface="Microsoft YaHei"/>
                <a:cs typeface="Microsoft YaHei"/>
              </a:rPr>
              <a:t> </a:t>
            </a:r>
            <a:r>
              <a:rPr dirty="0" sz="4400" spc="20">
                <a:solidFill>
                  <a:srgbClr val="333399"/>
                </a:solidFill>
                <a:latin typeface="Microsoft YaHei"/>
                <a:cs typeface="Microsoft YaHei"/>
              </a:rPr>
              <a:t>二叉</a:t>
            </a:r>
            <a:r>
              <a:rPr dirty="0" sz="4400" spc="5">
                <a:solidFill>
                  <a:srgbClr val="333399"/>
                </a:solidFill>
                <a:latin typeface="Microsoft YaHei"/>
                <a:cs typeface="Microsoft YaHei"/>
              </a:rPr>
              <a:t>树的顺</a:t>
            </a:r>
            <a:r>
              <a:rPr dirty="0" sz="4400">
                <a:solidFill>
                  <a:srgbClr val="333399"/>
                </a:solidFill>
                <a:latin typeface="Microsoft YaHei"/>
                <a:cs typeface="Microsoft YaHei"/>
              </a:rPr>
              <a:t>序</a:t>
            </a:r>
            <a:r>
              <a:rPr dirty="0" sz="4400" spc="10">
                <a:solidFill>
                  <a:srgbClr val="333399"/>
                </a:solidFill>
                <a:latin typeface="Microsoft YaHei"/>
                <a:cs typeface="Microsoft YaHei"/>
              </a:rPr>
              <a:t>存</a:t>
            </a:r>
            <a:r>
              <a:rPr dirty="0" sz="4400" spc="5">
                <a:solidFill>
                  <a:srgbClr val="333399"/>
                </a:solidFill>
                <a:latin typeface="Microsoft YaHei"/>
                <a:cs typeface="Microsoft YaHei"/>
              </a:rPr>
              <a:t>储</a:t>
            </a:r>
            <a:r>
              <a:rPr dirty="0" sz="4400">
                <a:solidFill>
                  <a:srgbClr val="333399"/>
                </a:solidFill>
                <a:latin typeface="Microsoft YaHei"/>
                <a:cs typeface="Microsoft YaHei"/>
              </a:rPr>
              <a:t>表示</a:t>
            </a:r>
            <a:endParaRPr sz="4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9740" y="173177"/>
            <a:ext cx="133731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25">
                <a:solidFill>
                  <a:srgbClr val="3333CC"/>
                </a:solidFill>
                <a:latin typeface="Microsoft JhengHei"/>
                <a:cs typeface="Microsoft JhengHei"/>
              </a:rPr>
              <a:t>例如</a:t>
            </a:r>
            <a:r>
              <a:rPr dirty="0" sz="4400">
                <a:solidFill>
                  <a:srgbClr val="3333CC"/>
                </a:solidFill>
              </a:rPr>
              <a:t>:</a:t>
            </a:r>
            <a:endParaRPr sz="4400">
              <a:latin typeface="Microsoft JhengHei"/>
              <a:cs typeface="Microsoft JhengHe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91000" y="381000"/>
            <a:ext cx="762000" cy="762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191000" y="3810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0" y="381000"/>
                </a:moveTo>
                <a:lnTo>
                  <a:pt x="2968" y="333204"/>
                </a:lnTo>
                <a:lnTo>
                  <a:pt x="11634" y="287181"/>
                </a:lnTo>
                <a:lnTo>
                  <a:pt x="25643" y="243288"/>
                </a:lnTo>
                <a:lnTo>
                  <a:pt x="44636" y="201881"/>
                </a:lnTo>
                <a:lnTo>
                  <a:pt x="68257" y="163318"/>
                </a:lnTo>
                <a:lnTo>
                  <a:pt x="96149" y="127955"/>
                </a:lnTo>
                <a:lnTo>
                  <a:pt x="127955" y="96149"/>
                </a:lnTo>
                <a:lnTo>
                  <a:pt x="163318" y="68257"/>
                </a:lnTo>
                <a:lnTo>
                  <a:pt x="201881" y="44636"/>
                </a:lnTo>
                <a:lnTo>
                  <a:pt x="243288" y="25643"/>
                </a:lnTo>
                <a:lnTo>
                  <a:pt x="287181" y="11634"/>
                </a:lnTo>
                <a:lnTo>
                  <a:pt x="333204" y="2968"/>
                </a:lnTo>
                <a:lnTo>
                  <a:pt x="381000" y="0"/>
                </a:lnTo>
                <a:lnTo>
                  <a:pt x="428795" y="2968"/>
                </a:lnTo>
                <a:lnTo>
                  <a:pt x="474818" y="11634"/>
                </a:lnTo>
                <a:lnTo>
                  <a:pt x="518711" y="25643"/>
                </a:lnTo>
                <a:lnTo>
                  <a:pt x="560118" y="44636"/>
                </a:lnTo>
                <a:lnTo>
                  <a:pt x="598681" y="68257"/>
                </a:lnTo>
                <a:lnTo>
                  <a:pt x="634044" y="96149"/>
                </a:lnTo>
                <a:lnTo>
                  <a:pt x="665850" y="127955"/>
                </a:lnTo>
                <a:lnTo>
                  <a:pt x="693742" y="163318"/>
                </a:lnTo>
                <a:lnTo>
                  <a:pt x="717363" y="201881"/>
                </a:lnTo>
                <a:lnTo>
                  <a:pt x="736356" y="243288"/>
                </a:lnTo>
                <a:lnTo>
                  <a:pt x="750365" y="287181"/>
                </a:lnTo>
                <a:lnTo>
                  <a:pt x="759031" y="333204"/>
                </a:lnTo>
                <a:lnTo>
                  <a:pt x="762000" y="381000"/>
                </a:lnTo>
                <a:lnTo>
                  <a:pt x="759031" y="428795"/>
                </a:lnTo>
                <a:lnTo>
                  <a:pt x="750365" y="474818"/>
                </a:lnTo>
                <a:lnTo>
                  <a:pt x="736356" y="518711"/>
                </a:lnTo>
                <a:lnTo>
                  <a:pt x="717363" y="560118"/>
                </a:lnTo>
                <a:lnTo>
                  <a:pt x="693742" y="598681"/>
                </a:lnTo>
                <a:lnTo>
                  <a:pt x="665850" y="634044"/>
                </a:lnTo>
                <a:lnTo>
                  <a:pt x="634044" y="665850"/>
                </a:lnTo>
                <a:lnTo>
                  <a:pt x="598681" y="693742"/>
                </a:lnTo>
                <a:lnTo>
                  <a:pt x="560118" y="717363"/>
                </a:lnTo>
                <a:lnTo>
                  <a:pt x="518711" y="736356"/>
                </a:lnTo>
                <a:lnTo>
                  <a:pt x="474818" y="750365"/>
                </a:lnTo>
                <a:lnTo>
                  <a:pt x="428795" y="759031"/>
                </a:lnTo>
                <a:lnTo>
                  <a:pt x="381000" y="762000"/>
                </a:lnTo>
                <a:lnTo>
                  <a:pt x="333204" y="759031"/>
                </a:lnTo>
                <a:lnTo>
                  <a:pt x="287181" y="750365"/>
                </a:lnTo>
                <a:lnTo>
                  <a:pt x="243288" y="736356"/>
                </a:lnTo>
                <a:lnTo>
                  <a:pt x="201881" y="717363"/>
                </a:lnTo>
                <a:lnTo>
                  <a:pt x="163318" y="693742"/>
                </a:lnTo>
                <a:lnTo>
                  <a:pt x="127955" y="665850"/>
                </a:lnTo>
                <a:lnTo>
                  <a:pt x="96149" y="634044"/>
                </a:lnTo>
                <a:lnTo>
                  <a:pt x="68257" y="598681"/>
                </a:lnTo>
                <a:lnTo>
                  <a:pt x="44636" y="560118"/>
                </a:lnTo>
                <a:lnTo>
                  <a:pt x="25643" y="518711"/>
                </a:lnTo>
                <a:lnTo>
                  <a:pt x="11634" y="474818"/>
                </a:lnTo>
                <a:lnTo>
                  <a:pt x="2968" y="428795"/>
                </a:lnTo>
                <a:lnTo>
                  <a:pt x="0" y="381000"/>
                </a:lnTo>
                <a:close/>
              </a:path>
            </a:pathLst>
          </a:custGeom>
          <a:ln w="38100">
            <a:solidFill>
              <a:srgbClr val="0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209800" y="1219200"/>
            <a:ext cx="838200" cy="838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209800" y="1219200"/>
            <a:ext cx="838200" cy="838200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0" y="419100"/>
                </a:moveTo>
                <a:lnTo>
                  <a:pt x="2818" y="370213"/>
                </a:lnTo>
                <a:lnTo>
                  <a:pt x="11065" y="322985"/>
                </a:lnTo>
                <a:lnTo>
                  <a:pt x="24426" y="277731"/>
                </a:lnTo>
                <a:lnTo>
                  <a:pt x="42587" y="234764"/>
                </a:lnTo>
                <a:lnTo>
                  <a:pt x="65234" y="194399"/>
                </a:lnTo>
                <a:lnTo>
                  <a:pt x="92053" y="156949"/>
                </a:lnTo>
                <a:lnTo>
                  <a:pt x="122729" y="122729"/>
                </a:lnTo>
                <a:lnTo>
                  <a:pt x="156949" y="92053"/>
                </a:lnTo>
                <a:lnTo>
                  <a:pt x="194399" y="65234"/>
                </a:lnTo>
                <a:lnTo>
                  <a:pt x="234764" y="42587"/>
                </a:lnTo>
                <a:lnTo>
                  <a:pt x="277731" y="24426"/>
                </a:lnTo>
                <a:lnTo>
                  <a:pt x="322985" y="11065"/>
                </a:lnTo>
                <a:lnTo>
                  <a:pt x="370213" y="2818"/>
                </a:lnTo>
                <a:lnTo>
                  <a:pt x="419100" y="0"/>
                </a:lnTo>
                <a:lnTo>
                  <a:pt x="467986" y="2818"/>
                </a:lnTo>
                <a:lnTo>
                  <a:pt x="515214" y="11065"/>
                </a:lnTo>
                <a:lnTo>
                  <a:pt x="560468" y="24426"/>
                </a:lnTo>
                <a:lnTo>
                  <a:pt x="603435" y="42587"/>
                </a:lnTo>
                <a:lnTo>
                  <a:pt x="643800" y="65234"/>
                </a:lnTo>
                <a:lnTo>
                  <a:pt x="681250" y="92053"/>
                </a:lnTo>
                <a:lnTo>
                  <a:pt x="715470" y="122729"/>
                </a:lnTo>
                <a:lnTo>
                  <a:pt x="746146" y="156949"/>
                </a:lnTo>
                <a:lnTo>
                  <a:pt x="772965" y="194399"/>
                </a:lnTo>
                <a:lnTo>
                  <a:pt x="795612" y="234764"/>
                </a:lnTo>
                <a:lnTo>
                  <a:pt x="813773" y="277731"/>
                </a:lnTo>
                <a:lnTo>
                  <a:pt x="827134" y="322985"/>
                </a:lnTo>
                <a:lnTo>
                  <a:pt x="835381" y="370213"/>
                </a:lnTo>
                <a:lnTo>
                  <a:pt x="838200" y="419100"/>
                </a:lnTo>
                <a:lnTo>
                  <a:pt x="835381" y="467986"/>
                </a:lnTo>
                <a:lnTo>
                  <a:pt x="827134" y="515214"/>
                </a:lnTo>
                <a:lnTo>
                  <a:pt x="813773" y="560468"/>
                </a:lnTo>
                <a:lnTo>
                  <a:pt x="795612" y="603435"/>
                </a:lnTo>
                <a:lnTo>
                  <a:pt x="772965" y="643800"/>
                </a:lnTo>
                <a:lnTo>
                  <a:pt x="746146" y="681250"/>
                </a:lnTo>
                <a:lnTo>
                  <a:pt x="715470" y="715470"/>
                </a:lnTo>
                <a:lnTo>
                  <a:pt x="681250" y="746146"/>
                </a:lnTo>
                <a:lnTo>
                  <a:pt x="643800" y="772965"/>
                </a:lnTo>
                <a:lnTo>
                  <a:pt x="603435" y="795612"/>
                </a:lnTo>
                <a:lnTo>
                  <a:pt x="560468" y="813773"/>
                </a:lnTo>
                <a:lnTo>
                  <a:pt x="515214" y="827134"/>
                </a:lnTo>
                <a:lnTo>
                  <a:pt x="467986" y="835381"/>
                </a:lnTo>
                <a:lnTo>
                  <a:pt x="419100" y="838200"/>
                </a:lnTo>
                <a:lnTo>
                  <a:pt x="370213" y="835381"/>
                </a:lnTo>
                <a:lnTo>
                  <a:pt x="322985" y="827134"/>
                </a:lnTo>
                <a:lnTo>
                  <a:pt x="277731" y="813773"/>
                </a:lnTo>
                <a:lnTo>
                  <a:pt x="234764" y="795612"/>
                </a:lnTo>
                <a:lnTo>
                  <a:pt x="194399" y="772965"/>
                </a:lnTo>
                <a:lnTo>
                  <a:pt x="156949" y="746146"/>
                </a:lnTo>
                <a:lnTo>
                  <a:pt x="122729" y="715470"/>
                </a:lnTo>
                <a:lnTo>
                  <a:pt x="92053" y="681250"/>
                </a:lnTo>
                <a:lnTo>
                  <a:pt x="65234" y="643800"/>
                </a:lnTo>
                <a:lnTo>
                  <a:pt x="42587" y="603435"/>
                </a:lnTo>
                <a:lnTo>
                  <a:pt x="24426" y="560468"/>
                </a:lnTo>
                <a:lnTo>
                  <a:pt x="11065" y="515214"/>
                </a:lnTo>
                <a:lnTo>
                  <a:pt x="2818" y="467986"/>
                </a:lnTo>
                <a:lnTo>
                  <a:pt x="0" y="419100"/>
                </a:lnTo>
                <a:close/>
              </a:path>
            </a:pathLst>
          </a:custGeom>
          <a:ln w="28575">
            <a:solidFill>
              <a:srgbClr val="0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447035" y="1304290"/>
            <a:ext cx="36449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 b="1">
                <a:solidFill>
                  <a:srgbClr val="990033"/>
                </a:solidFill>
                <a:latin typeface="Times New Roman"/>
                <a:cs typeface="Times New Roman"/>
              </a:rPr>
              <a:t>B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00400" y="2286000"/>
            <a:ext cx="762000" cy="762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200400" y="22860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0" y="381000"/>
                </a:moveTo>
                <a:lnTo>
                  <a:pt x="2968" y="333204"/>
                </a:lnTo>
                <a:lnTo>
                  <a:pt x="11634" y="287181"/>
                </a:lnTo>
                <a:lnTo>
                  <a:pt x="25643" y="243288"/>
                </a:lnTo>
                <a:lnTo>
                  <a:pt x="44636" y="201881"/>
                </a:lnTo>
                <a:lnTo>
                  <a:pt x="68257" y="163318"/>
                </a:lnTo>
                <a:lnTo>
                  <a:pt x="96149" y="127955"/>
                </a:lnTo>
                <a:lnTo>
                  <a:pt x="127955" y="96149"/>
                </a:lnTo>
                <a:lnTo>
                  <a:pt x="163318" y="68257"/>
                </a:lnTo>
                <a:lnTo>
                  <a:pt x="201881" y="44636"/>
                </a:lnTo>
                <a:lnTo>
                  <a:pt x="243288" y="25643"/>
                </a:lnTo>
                <a:lnTo>
                  <a:pt x="287181" y="11634"/>
                </a:lnTo>
                <a:lnTo>
                  <a:pt x="333204" y="2968"/>
                </a:lnTo>
                <a:lnTo>
                  <a:pt x="381000" y="0"/>
                </a:lnTo>
                <a:lnTo>
                  <a:pt x="428795" y="2968"/>
                </a:lnTo>
                <a:lnTo>
                  <a:pt x="474818" y="11634"/>
                </a:lnTo>
                <a:lnTo>
                  <a:pt x="518711" y="25643"/>
                </a:lnTo>
                <a:lnTo>
                  <a:pt x="560118" y="44636"/>
                </a:lnTo>
                <a:lnTo>
                  <a:pt x="598681" y="68257"/>
                </a:lnTo>
                <a:lnTo>
                  <a:pt x="634044" y="96149"/>
                </a:lnTo>
                <a:lnTo>
                  <a:pt x="665850" y="127955"/>
                </a:lnTo>
                <a:lnTo>
                  <a:pt x="693742" y="163318"/>
                </a:lnTo>
                <a:lnTo>
                  <a:pt x="717363" y="201881"/>
                </a:lnTo>
                <a:lnTo>
                  <a:pt x="736356" y="243288"/>
                </a:lnTo>
                <a:lnTo>
                  <a:pt x="750365" y="287181"/>
                </a:lnTo>
                <a:lnTo>
                  <a:pt x="759031" y="333204"/>
                </a:lnTo>
                <a:lnTo>
                  <a:pt x="762000" y="381000"/>
                </a:lnTo>
                <a:lnTo>
                  <a:pt x="759031" y="428795"/>
                </a:lnTo>
                <a:lnTo>
                  <a:pt x="750365" y="474818"/>
                </a:lnTo>
                <a:lnTo>
                  <a:pt x="736356" y="518711"/>
                </a:lnTo>
                <a:lnTo>
                  <a:pt x="717363" y="560118"/>
                </a:lnTo>
                <a:lnTo>
                  <a:pt x="693742" y="598681"/>
                </a:lnTo>
                <a:lnTo>
                  <a:pt x="665850" y="634044"/>
                </a:lnTo>
                <a:lnTo>
                  <a:pt x="634044" y="665850"/>
                </a:lnTo>
                <a:lnTo>
                  <a:pt x="598681" y="693742"/>
                </a:lnTo>
                <a:lnTo>
                  <a:pt x="560118" y="717363"/>
                </a:lnTo>
                <a:lnTo>
                  <a:pt x="518711" y="736356"/>
                </a:lnTo>
                <a:lnTo>
                  <a:pt x="474818" y="750365"/>
                </a:lnTo>
                <a:lnTo>
                  <a:pt x="428795" y="759031"/>
                </a:lnTo>
                <a:lnTo>
                  <a:pt x="381000" y="762000"/>
                </a:lnTo>
                <a:lnTo>
                  <a:pt x="333204" y="759031"/>
                </a:lnTo>
                <a:lnTo>
                  <a:pt x="287181" y="750365"/>
                </a:lnTo>
                <a:lnTo>
                  <a:pt x="243288" y="736356"/>
                </a:lnTo>
                <a:lnTo>
                  <a:pt x="201881" y="717363"/>
                </a:lnTo>
                <a:lnTo>
                  <a:pt x="163318" y="693742"/>
                </a:lnTo>
                <a:lnTo>
                  <a:pt x="127955" y="665850"/>
                </a:lnTo>
                <a:lnTo>
                  <a:pt x="96149" y="634044"/>
                </a:lnTo>
                <a:lnTo>
                  <a:pt x="68257" y="598681"/>
                </a:lnTo>
                <a:lnTo>
                  <a:pt x="44636" y="560118"/>
                </a:lnTo>
                <a:lnTo>
                  <a:pt x="25643" y="518711"/>
                </a:lnTo>
                <a:lnTo>
                  <a:pt x="11634" y="474818"/>
                </a:lnTo>
                <a:lnTo>
                  <a:pt x="2968" y="428795"/>
                </a:lnTo>
                <a:lnTo>
                  <a:pt x="0" y="381000"/>
                </a:lnTo>
                <a:close/>
              </a:path>
            </a:pathLst>
          </a:custGeom>
          <a:ln w="28575">
            <a:solidFill>
              <a:srgbClr val="0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386709" y="2333370"/>
            <a:ext cx="39243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 b="1">
                <a:solidFill>
                  <a:srgbClr val="990033"/>
                </a:solidFill>
                <a:latin typeface="Times New Roman"/>
                <a:cs typeface="Times New Roman"/>
              </a:rPr>
              <a:t>C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096000" y="1219200"/>
            <a:ext cx="838200" cy="838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096000" y="1219200"/>
            <a:ext cx="838200" cy="838200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0" y="419100"/>
                </a:moveTo>
                <a:lnTo>
                  <a:pt x="2818" y="370213"/>
                </a:lnTo>
                <a:lnTo>
                  <a:pt x="11065" y="322985"/>
                </a:lnTo>
                <a:lnTo>
                  <a:pt x="24426" y="277731"/>
                </a:lnTo>
                <a:lnTo>
                  <a:pt x="42587" y="234764"/>
                </a:lnTo>
                <a:lnTo>
                  <a:pt x="65234" y="194399"/>
                </a:lnTo>
                <a:lnTo>
                  <a:pt x="92053" y="156949"/>
                </a:lnTo>
                <a:lnTo>
                  <a:pt x="122729" y="122729"/>
                </a:lnTo>
                <a:lnTo>
                  <a:pt x="156949" y="92053"/>
                </a:lnTo>
                <a:lnTo>
                  <a:pt x="194399" y="65234"/>
                </a:lnTo>
                <a:lnTo>
                  <a:pt x="234764" y="42587"/>
                </a:lnTo>
                <a:lnTo>
                  <a:pt x="277731" y="24426"/>
                </a:lnTo>
                <a:lnTo>
                  <a:pt x="322985" y="11065"/>
                </a:lnTo>
                <a:lnTo>
                  <a:pt x="370213" y="2818"/>
                </a:lnTo>
                <a:lnTo>
                  <a:pt x="419100" y="0"/>
                </a:lnTo>
                <a:lnTo>
                  <a:pt x="467986" y="2818"/>
                </a:lnTo>
                <a:lnTo>
                  <a:pt x="515214" y="11065"/>
                </a:lnTo>
                <a:lnTo>
                  <a:pt x="560468" y="24426"/>
                </a:lnTo>
                <a:lnTo>
                  <a:pt x="603435" y="42587"/>
                </a:lnTo>
                <a:lnTo>
                  <a:pt x="643800" y="65234"/>
                </a:lnTo>
                <a:lnTo>
                  <a:pt x="681250" y="92053"/>
                </a:lnTo>
                <a:lnTo>
                  <a:pt x="715470" y="122729"/>
                </a:lnTo>
                <a:lnTo>
                  <a:pt x="746146" y="156949"/>
                </a:lnTo>
                <a:lnTo>
                  <a:pt x="772965" y="194399"/>
                </a:lnTo>
                <a:lnTo>
                  <a:pt x="795612" y="234764"/>
                </a:lnTo>
                <a:lnTo>
                  <a:pt x="813773" y="277731"/>
                </a:lnTo>
                <a:lnTo>
                  <a:pt x="827134" y="322985"/>
                </a:lnTo>
                <a:lnTo>
                  <a:pt x="835381" y="370213"/>
                </a:lnTo>
                <a:lnTo>
                  <a:pt x="838200" y="419100"/>
                </a:lnTo>
                <a:lnTo>
                  <a:pt x="835381" y="467986"/>
                </a:lnTo>
                <a:lnTo>
                  <a:pt x="827134" y="515214"/>
                </a:lnTo>
                <a:lnTo>
                  <a:pt x="813773" y="560468"/>
                </a:lnTo>
                <a:lnTo>
                  <a:pt x="795612" y="603435"/>
                </a:lnTo>
                <a:lnTo>
                  <a:pt x="772965" y="643800"/>
                </a:lnTo>
                <a:lnTo>
                  <a:pt x="746146" y="681250"/>
                </a:lnTo>
                <a:lnTo>
                  <a:pt x="715470" y="715470"/>
                </a:lnTo>
                <a:lnTo>
                  <a:pt x="681250" y="746146"/>
                </a:lnTo>
                <a:lnTo>
                  <a:pt x="643800" y="772965"/>
                </a:lnTo>
                <a:lnTo>
                  <a:pt x="603435" y="795612"/>
                </a:lnTo>
                <a:lnTo>
                  <a:pt x="560468" y="813773"/>
                </a:lnTo>
                <a:lnTo>
                  <a:pt x="515214" y="827134"/>
                </a:lnTo>
                <a:lnTo>
                  <a:pt x="467986" y="835381"/>
                </a:lnTo>
                <a:lnTo>
                  <a:pt x="419100" y="838200"/>
                </a:lnTo>
                <a:lnTo>
                  <a:pt x="370213" y="835381"/>
                </a:lnTo>
                <a:lnTo>
                  <a:pt x="322985" y="827134"/>
                </a:lnTo>
                <a:lnTo>
                  <a:pt x="277731" y="813773"/>
                </a:lnTo>
                <a:lnTo>
                  <a:pt x="234764" y="795612"/>
                </a:lnTo>
                <a:lnTo>
                  <a:pt x="194399" y="772965"/>
                </a:lnTo>
                <a:lnTo>
                  <a:pt x="156949" y="746146"/>
                </a:lnTo>
                <a:lnTo>
                  <a:pt x="122729" y="715470"/>
                </a:lnTo>
                <a:lnTo>
                  <a:pt x="92053" y="681250"/>
                </a:lnTo>
                <a:lnTo>
                  <a:pt x="65234" y="643800"/>
                </a:lnTo>
                <a:lnTo>
                  <a:pt x="42587" y="603435"/>
                </a:lnTo>
                <a:lnTo>
                  <a:pt x="24426" y="560468"/>
                </a:lnTo>
                <a:lnTo>
                  <a:pt x="11065" y="515214"/>
                </a:lnTo>
                <a:lnTo>
                  <a:pt x="2818" y="467986"/>
                </a:lnTo>
                <a:lnTo>
                  <a:pt x="0" y="419100"/>
                </a:lnTo>
                <a:close/>
              </a:path>
            </a:pathLst>
          </a:custGeom>
          <a:ln w="28575">
            <a:solidFill>
              <a:srgbClr val="0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320154" y="1304290"/>
            <a:ext cx="39243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 b="1">
                <a:solidFill>
                  <a:srgbClr val="990033"/>
                </a:solidFill>
                <a:latin typeface="Times New Roman"/>
                <a:cs typeface="Times New Roman"/>
              </a:rPr>
              <a:t>D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924800" y="2209800"/>
            <a:ext cx="838200" cy="838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924800" y="2209800"/>
            <a:ext cx="838200" cy="838200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0" y="419100"/>
                </a:moveTo>
                <a:lnTo>
                  <a:pt x="2818" y="370213"/>
                </a:lnTo>
                <a:lnTo>
                  <a:pt x="11065" y="322985"/>
                </a:lnTo>
                <a:lnTo>
                  <a:pt x="24426" y="277731"/>
                </a:lnTo>
                <a:lnTo>
                  <a:pt x="42587" y="234764"/>
                </a:lnTo>
                <a:lnTo>
                  <a:pt x="65234" y="194399"/>
                </a:lnTo>
                <a:lnTo>
                  <a:pt x="92053" y="156949"/>
                </a:lnTo>
                <a:lnTo>
                  <a:pt x="122729" y="122729"/>
                </a:lnTo>
                <a:lnTo>
                  <a:pt x="156949" y="92053"/>
                </a:lnTo>
                <a:lnTo>
                  <a:pt x="194399" y="65234"/>
                </a:lnTo>
                <a:lnTo>
                  <a:pt x="234764" y="42587"/>
                </a:lnTo>
                <a:lnTo>
                  <a:pt x="277731" y="24426"/>
                </a:lnTo>
                <a:lnTo>
                  <a:pt x="322985" y="11065"/>
                </a:lnTo>
                <a:lnTo>
                  <a:pt x="370213" y="2818"/>
                </a:lnTo>
                <a:lnTo>
                  <a:pt x="419100" y="0"/>
                </a:lnTo>
                <a:lnTo>
                  <a:pt x="467986" y="2818"/>
                </a:lnTo>
                <a:lnTo>
                  <a:pt x="515214" y="11065"/>
                </a:lnTo>
                <a:lnTo>
                  <a:pt x="560468" y="24426"/>
                </a:lnTo>
                <a:lnTo>
                  <a:pt x="603435" y="42587"/>
                </a:lnTo>
                <a:lnTo>
                  <a:pt x="643800" y="65234"/>
                </a:lnTo>
                <a:lnTo>
                  <a:pt x="681250" y="92053"/>
                </a:lnTo>
                <a:lnTo>
                  <a:pt x="715470" y="122729"/>
                </a:lnTo>
                <a:lnTo>
                  <a:pt x="746146" y="156949"/>
                </a:lnTo>
                <a:lnTo>
                  <a:pt x="772965" y="194399"/>
                </a:lnTo>
                <a:lnTo>
                  <a:pt x="795612" y="234764"/>
                </a:lnTo>
                <a:lnTo>
                  <a:pt x="813773" y="277731"/>
                </a:lnTo>
                <a:lnTo>
                  <a:pt x="827134" y="322985"/>
                </a:lnTo>
                <a:lnTo>
                  <a:pt x="835381" y="370213"/>
                </a:lnTo>
                <a:lnTo>
                  <a:pt x="838200" y="419100"/>
                </a:lnTo>
                <a:lnTo>
                  <a:pt x="835381" y="467986"/>
                </a:lnTo>
                <a:lnTo>
                  <a:pt x="827134" y="515214"/>
                </a:lnTo>
                <a:lnTo>
                  <a:pt x="813773" y="560468"/>
                </a:lnTo>
                <a:lnTo>
                  <a:pt x="795612" y="603435"/>
                </a:lnTo>
                <a:lnTo>
                  <a:pt x="772965" y="643800"/>
                </a:lnTo>
                <a:lnTo>
                  <a:pt x="746146" y="681250"/>
                </a:lnTo>
                <a:lnTo>
                  <a:pt x="715470" y="715470"/>
                </a:lnTo>
                <a:lnTo>
                  <a:pt x="681250" y="746146"/>
                </a:lnTo>
                <a:lnTo>
                  <a:pt x="643800" y="772965"/>
                </a:lnTo>
                <a:lnTo>
                  <a:pt x="603435" y="795612"/>
                </a:lnTo>
                <a:lnTo>
                  <a:pt x="560468" y="813773"/>
                </a:lnTo>
                <a:lnTo>
                  <a:pt x="515214" y="827134"/>
                </a:lnTo>
                <a:lnTo>
                  <a:pt x="467986" y="835381"/>
                </a:lnTo>
                <a:lnTo>
                  <a:pt x="419100" y="838200"/>
                </a:lnTo>
                <a:lnTo>
                  <a:pt x="370213" y="835381"/>
                </a:lnTo>
                <a:lnTo>
                  <a:pt x="322985" y="827134"/>
                </a:lnTo>
                <a:lnTo>
                  <a:pt x="277731" y="813773"/>
                </a:lnTo>
                <a:lnTo>
                  <a:pt x="234764" y="795612"/>
                </a:lnTo>
                <a:lnTo>
                  <a:pt x="194399" y="772965"/>
                </a:lnTo>
                <a:lnTo>
                  <a:pt x="156949" y="746146"/>
                </a:lnTo>
                <a:lnTo>
                  <a:pt x="122729" y="715470"/>
                </a:lnTo>
                <a:lnTo>
                  <a:pt x="92053" y="681250"/>
                </a:lnTo>
                <a:lnTo>
                  <a:pt x="65234" y="643800"/>
                </a:lnTo>
                <a:lnTo>
                  <a:pt x="42587" y="603435"/>
                </a:lnTo>
                <a:lnTo>
                  <a:pt x="24426" y="560468"/>
                </a:lnTo>
                <a:lnTo>
                  <a:pt x="11065" y="515214"/>
                </a:lnTo>
                <a:lnTo>
                  <a:pt x="2818" y="467986"/>
                </a:lnTo>
                <a:lnTo>
                  <a:pt x="0" y="419100"/>
                </a:lnTo>
                <a:close/>
              </a:path>
            </a:pathLst>
          </a:custGeom>
          <a:ln w="28575">
            <a:solidFill>
              <a:srgbClr val="0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010400" y="3276600"/>
            <a:ext cx="838200" cy="762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010400" y="3276600"/>
            <a:ext cx="838200" cy="762000"/>
          </a:xfrm>
          <a:custGeom>
            <a:avLst/>
            <a:gdLst/>
            <a:ahLst/>
            <a:cxnLst/>
            <a:rect l="l" t="t" r="r" b="b"/>
            <a:pathLst>
              <a:path w="838200" h="762000">
                <a:moveTo>
                  <a:pt x="0" y="381000"/>
                </a:moveTo>
                <a:lnTo>
                  <a:pt x="2818" y="336563"/>
                </a:lnTo>
                <a:lnTo>
                  <a:pt x="11065" y="293634"/>
                </a:lnTo>
                <a:lnTo>
                  <a:pt x="24426" y="252497"/>
                </a:lnTo>
                <a:lnTo>
                  <a:pt x="42587" y="213437"/>
                </a:lnTo>
                <a:lnTo>
                  <a:pt x="65234" y="176742"/>
                </a:lnTo>
                <a:lnTo>
                  <a:pt x="92053" y="142696"/>
                </a:lnTo>
                <a:lnTo>
                  <a:pt x="122729" y="111585"/>
                </a:lnTo>
                <a:lnTo>
                  <a:pt x="156949" y="83695"/>
                </a:lnTo>
                <a:lnTo>
                  <a:pt x="194399" y="59312"/>
                </a:lnTo>
                <a:lnTo>
                  <a:pt x="234764" y="38722"/>
                </a:lnTo>
                <a:lnTo>
                  <a:pt x="277731" y="22209"/>
                </a:lnTo>
                <a:lnTo>
                  <a:pt x="322985" y="10061"/>
                </a:lnTo>
                <a:lnTo>
                  <a:pt x="370213" y="2563"/>
                </a:lnTo>
                <a:lnTo>
                  <a:pt x="419100" y="0"/>
                </a:lnTo>
                <a:lnTo>
                  <a:pt x="467986" y="2563"/>
                </a:lnTo>
                <a:lnTo>
                  <a:pt x="515214" y="10061"/>
                </a:lnTo>
                <a:lnTo>
                  <a:pt x="560468" y="22209"/>
                </a:lnTo>
                <a:lnTo>
                  <a:pt x="603435" y="38722"/>
                </a:lnTo>
                <a:lnTo>
                  <a:pt x="643800" y="59312"/>
                </a:lnTo>
                <a:lnTo>
                  <a:pt x="681250" y="83695"/>
                </a:lnTo>
                <a:lnTo>
                  <a:pt x="715470" y="111585"/>
                </a:lnTo>
                <a:lnTo>
                  <a:pt x="746146" y="142696"/>
                </a:lnTo>
                <a:lnTo>
                  <a:pt x="772965" y="176742"/>
                </a:lnTo>
                <a:lnTo>
                  <a:pt x="795612" y="213437"/>
                </a:lnTo>
                <a:lnTo>
                  <a:pt x="813773" y="252497"/>
                </a:lnTo>
                <a:lnTo>
                  <a:pt x="827134" y="293634"/>
                </a:lnTo>
                <a:lnTo>
                  <a:pt x="835381" y="336563"/>
                </a:lnTo>
                <a:lnTo>
                  <a:pt x="838200" y="381000"/>
                </a:lnTo>
                <a:lnTo>
                  <a:pt x="835381" y="425436"/>
                </a:lnTo>
                <a:lnTo>
                  <a:pt x="827134" y="468365"/>
                </a:lnTo>
                <a:lnTo>
                  <a:pt x="813773" y="509502"/>
                </a:lnTo>
                <a:lnTo>
                  <a:pt x="795612" y="548562"/>
                </a:lnTo>
                <a:lnTo>
                  <a:pt x="772965" y="585257"/>
                </a:lnTo>
                <a:lnTo>
                  <a:pt x="746146" y="619303"/>
                </a:lnTo>
                <a:lnTo>
                  <a:pt x="715470" y="650414"/>
                </a:lnTo>
                <a:lnTo>
                  <a:pt x="681250" y="678304"/>
                </a:lnTo>
                <a:lnTo>
                  <a:pt x="643800" y="702687"/>
                </a:lnTo>
                <a:lnTo>
                  <a:pt x="603435" y="723277"/>
                </a:lnTo>
                <a:lnTo>
                  <a:pt x="560468" y="739790"/>
                </a:lnTo>
                <a:lnTo>
                  <a:pt x="515214" y="751938"/>
                </a:lnTo>
                <a:lnTo>
                  <a:pt x="467986" y="759436"/>
                </a:lnTo>
                <a:lnTo>
                  <a:pt x="419100" y="762000"/>
                </a:lnTo>
                <a:lnTo>
                  <a:pt x="370213" y="759436"/>
                </a:lnTo>
                <a:lnTo>
                  <a:pt x="322985" y="751938"/>
                </a:lnTo>
                <a:lnTo>
                  <a:pt x="277731" y="739790"/>
                </a:lnTo>
                <a:lnTo>
                  <a:pt x="234764" y="723277"/>
                </a:lnTo>
                <a:lnTo>
                  <a:pt x="194399" y="702687"/>
                </a:lnTo>
                <a:lnTo>
                  <a:pt x="156949" y="678304"/>
                </a:lnTo>
                <a:lnTo>
                  <a:pt x="122729" y="650414"/>
                </a:lnTo>
                <a:lnTo>
                  <a:pt x="92053" y="619303"/>
                </a:lnTo>
                <a:lnTo>
                  <a:pt x="65234" y="585257"/>
                </a:lnTo>
                <a:lnTo>
                  <a:pt x="42587" y="548562"/>
                </a:lnTo>
                <a:lnTo>
                  <a:pt x="24426" y="509502"/>
                </a:lnTo>
                <a:lnTo>
                  <a:pt x="11065" y="468365"/>
                </a:lnTo>
                <a:lnTo>
                  <a:pt x="2818" y="425436"/>
                </a:lnTo>
                <a:lnTo>
                  <a:pt x="0" y="381000"/>
                </a:lnTo>
                <a:close/>
              </a:path>
            </a:pathLst>
          </a:custGeom>
          <a:ln w="28575">
            <a:solidFill>
              <a:srgbClr val="008080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374650" y="5099050"/>
          <a:ext cx="8477250" cy="698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/>
                <a:gridCol w="609600"/>
                <a:gridCol w="609600"/>
                <a:gridCol w="609600"/>
                <a:gridCol w="609600"/>
                <a:gridCol w="685800"/>
                <a:gridCol w="685800"/>
                <a:gridCol w="609600"/>
                <a:gridCol w="609600"/>
                <a:gridCol w="533400"/>
                <a:gridCol w="609600"/>
                <a:gridCol w="609600"/>
                <a:gridCol w="533400"/>
                <a:gridCol w="609600"/>
              </a:tblGrid>
              <a:tr h="685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3600">
                          <a:solidFill>
                            <a:srgbClr val="990033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12700">
                      <a:solidFill>
                        <a:srgbClr val="333333"/>
                      </a:solidFill>
                      <a:prstDash val="solid"/>
                    </a:lnT>
                    <a:lnB w="12700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3600">
                          <a:solidFill>
                            <a:srgbClr val="990033"/>
                          </a:solidFill>
                          <a:latin typeface="Times New Roman"/>
                          <a:cs typeface="Times New Roman"/>
                        </a:rPr>
                        <a:t>B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12700">
                      <a:solidFill>
                        <a:srgbClr val="333333"/>
                      </a:solidFill>
                      <a:prstDash val="solid"/>
                    </a:lnT>
                    <a:lnB w="12700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3600">
                          <a:solidFill>
                            <a:srgbClr val="990033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12700">
                      <a:solidFill>
                        <a:srgbClr val="333333"/>
                      </a:solidFill>
                      <a:prstDash val="solid"/>
                    </a:lnT>
                    <a:lnB w="12700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12700">
                      <a:solidFill>
                        <a:srgbClr val="333333"/>
                      </a:solidFill>
                      <a:prstDash val="solid"/>
                    </a:lnT>
                    <a:lnB w="12700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3600">
                          <a:solidFill>
                            <a:srgbClr val="990033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12700">
                      <a:solidFill>
                        <a:srgbClr val="333333"/>
                      </a:solidFill>
                      <a:prstDash val="solid"/>
                    </a:lnT>
                    <a:lnB w="12700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12700">
                      <a:solidFill>
                        <a:srgbClr val="333333"/>
                      </a:solidFill>
                      <a:prstDash val="solid"/>
                    </a:lnT>
                    <a:lnB w="12700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0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3600">
                          <a:solidFill>
                            <a:srgbClr val="990033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12700">
                      <a:solidFill>
                        <a:srgbClr val="333333"/>
                      </a:solidFill>
                      <a:prstDash val="solid"/>
                    </a:lnT>
                    <a:lnB w="12700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12700">
                      <a:solidFill>
                        <a:srgbClr val="333333"/>
                      </a:solidFill>
                      <a:prstDash val="solid"/>
                    </a:lnT>
                    <a:lnB w="12700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12700">
                      <a:solidFill>
                        <a:srgbClr val="333333"/>
                      </a:solidFill>
                      <a:prstDash val="solid"/>
                    </a:lnT>
                    <a:lnB w="12700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12700">
                      <a:solidFill>
                        <a:srgbClr val="333333"/>
                      </a:solidFill>
                      <a:prstDash val="solid"/>
                    </a:lnT>
                    <a:lnB w="12700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12700">
                      <a:solidFill>
                        <a:srgbClr val="333333"/>
                      </a:solidFill>
                      <a:prstDash val="solid"/>
                    </a:lnT>
                    <a:lnB w="12700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12700">
                      <a:solidFill>
                        <a:srgbClr val="333333"/>
                      </a:solidFill>
                      <a:prstDash val="solid"/>
                    </a:lnT>
                    <a:lnB w="12700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12700">
                      <a:solidFill>
                        <a:srgbClr val="333333"/>
                      </a:solidFill>
                      <a:prstDash val="solid"/>
                    </a:lnT>
                    <a:lnB w="12700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3600">
                          <a:solidFill>
                            <a:srgbClr val="990033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12700">
                      <a:solidFill>
                        <a:srgbClr val="333333"/>
                      </a:solidFill>
                      <a:prstDash val="solid"/>
                    </a:lnT>
                    <a:lnB w="12700">
                      <a:solidFill>
                        <a:srgbClr val="333333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0" name="object 20"/>
          <p:cNvSpPr/>
          <p:nvPr/>
        </p:nvSpPr>
        <p:spPr>
          <a:xfrm>
            <a:off x="2667000" y="762000"/>
            <a:ext cx="1524000" cy="457200"/>
          </a:xfrm>
          <a:custGeom>
            <a:avLst/>
            <a:gdLst/>
            <a:ahLst/>
            <a:cxnLst/>
            <a:rect l="l" t="t" r="r" b="b"/>
            <a:pathLst>
              <a:path w="1524000" h="457200">
                <a:moveTo>
                  <a:pt x="1524000" y="0"/>
                </a:moveTo>
                <a:lnTo>
                  <a:pt x="0" y="457200"/>
                </a:lnTo>
              </a:path>
            </a:pathLst>
          </a:custGeom>
          <a:ln w="28575">
            <a:solidFill>
              <a:srgbClr val="AD68A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048000" y="1600200"/>
            <a:ext cx="533400" cy="685800"/>
          </a:xfrm>
          <a:custGeom>
            <a:avLst/>
            <a:gdLst/>
            <a:ahLst/>
            <a:cxnLst/>
            <a:rect l="l" t="t" r="r" b="b"/>
            <a:pathLst>
              <a:path w="533400" h="685800">
                <a:moveTo>
                  <a:pt x="0" y="0"/>
                </a:moveTo>
                <a:lnTo>
                  <a:pt x="533400" y="685800"/>
                </a:lnTo>
              </a:path>
            </a:pathLst>
          </a:custGeom>
          <a:ln w="28575">
            <a:solidFill>
              <a:srgbClr val="AD68A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953000" y="762000"/>
            <a:ext cx="1524000" cy="457200"/>
          </a:xfrm>
          <a:custGeom>
            <a:avLst/>
            <a:gdLst/>
            <a:ahLst/>
            <a:cxnLst/>
            <a:rect l="l" t="t" r="r" b="b"/>
            <a:pathLst>
              <a:path w="1524000" h="457200">
                <a:moveTo>
                  <a:pt x="0" y="0"/>
                </a:moveTo>
                <a:lnTo>
                  <a:pt x="1524000" y="457200"/>
                </a:lnTo>
              </a:path>
            </a:pathLst>
          </a:custGeom>
          <a:ln w="28575">
            <a:solidFill>
              <a:srgbClr val="AD68A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934200" y="1600200"/>
            <a:ext cx="1447800" cy="609600"/>
          </a:xfrm>
          <a:custGeom>
            <a:avLst/>
            <a:gdLst/>
            <a:ahLst/>
            <a:cxnLst/>
            <a:rect l="l" t="t" r="r" b="b"/>
            <a:pathLst>
              <a:path w="1447800" h="609600">
                <a:moveTo>
                  <a:pt x="0" y="0"/>
                </a:moveTo>
                <a:lnTo>
                  <a:pt x="1447800" y="609600"/>
                </a:lnTo>
              </a:path>
            </a:pathLst>
          </a:custGeom>
          <a:ln w="28575">
            <a:solidFill>
              <a:srgbClr val="AD68A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467600" y="2590800"/>
            <a:ext cx="457200" cy="685800"/>
          </a:xfrm>
          <a:custGeom>
            <a:avLst/>
            <a:gdLst/>
            <a:ahLst/>
            <a:cxnLst/>
            <a:rect l="l" t="t" r="r" b="b"/>
            <a:pathLst>
              <a:path w="457200" h="685800">
                <a:moveTo>
                  <a:pt x="457200" y="0"/>
                </a:moveTo>
                <a:lnTo>
                  <a:pt x="0" y="685800"/>
                </a:lnTo>
              </a:path>
            </a:pathLst>
          </a:custGeom>
          <a:ln w="28575">
            <a:solidFill>
              <a:srgbClr val="AD68A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2104770" y="856234"/>
            <a:ext cx="2540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333333"/>
                </a:solidFill>
                <a:latin typeface="Times New Roman"/>
                <a:cs typeface="Times New Roman"/>
              </a:rPr>
              <a:t>1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127375" y="1891360"/>
            <a:ext cx="25463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333333"/>
                </a:solidFill>
                <a:latin typeface="Times New Roman"/>
                <a:cs typeface="Times New Roman"/>
              </a:rPr>
              <a:t>4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086225" y="17779"/>
            <a:ext cx="683895" cy="10452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775"/>
              </a:lnSpc>
              <a:spcBef>
                <a:spcPts val="100"/>
              </a:spcBef>
            </a:pPr>
            <a:r>
              <a:rPr dirty="0" sz="3600">
                <a:solidFill>
                  <a:srgbClr val="333333"/>
                </a:solidFill>
                <a:latin typeface="Times New Roman"/>
                <a:cs typeface="Times New Roman"/>
              </a:rPr>
              <a:t>0</a:t>
            </a:r>
            <a:endParaRPr sz="3600">
              <a:latin typeface="Times New Roman"/>
              <a:cs typeface="Times New Roman"/>
            </a:endParaRPr>
          </a:p>
          <a:p>
            <a:pPr marL="303530">
              <a:lnSpc>
                <a:spcPts val="4255"/>
              </a:lnSpc>
            </a:pPr>
            <a:r>
              <a:rPr dirty="0" sz="4000" spc="-5" b="1">
                <a:solidFill>
                  <a:srgbClr val="990033"/>
                </a:solidFill>
                <a:latin typeface="Times New Roman"/>
                <a:cs typeface="Times New Roman"/>
              </a:rPr>
              <a:t>A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59740" y="2806065"/>
            <a:ext cx="8237855" cy="2283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1313180">
              <a:lnSpc>
                <a:spcPts val="4200"/>
              </a:lnSpc>
              <a:spcBef>
                <a:spcPts val="100"/>
              </a:spcBef>
            </a:pPr>
            <a:r>
              <a:rPr dirty="0" sz="3600">
                <a:solidFill>
                  <a:srgbClr val="333333"/>
                </a:solidFill>
                <a:latin typeface="Times New Roman"/>
                <a:cs typeface="Times New Roman"/>
              </a:rPr>
              <a:t>13</a:t>
            </a:r>
            <a:endParaRPr sz="3600">
              <a:latin typeface="Times New Roman"/>
              <a:cs typeface="Times New Roman"/>
            </a:endParaRPr>
          </a:p>
          <a:p>
            <a:pPr algn="r" marR="1102995">
              <a:lnSpc>
                <a:spcPts val="4680"/>
              </a:lnSpc>
            </a:pPr>
            <a:r>
              <a:rPr dirty="0" sz="4000" spc="-5" b="1">
                <a:solidFill>
                  <a:srgbClr val="990033"/>
                </a:solidFill>
                <a:latin typeface="Times New Roman"/>
                <a:cs typeface="Times New Roman"/>
              </a:rPr>
              <a:t>F</a:t>
            </a:r>
            <a:endParaRPr sz="4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583565" algn="l"/>
                <a:tab pos="1155065" algn="l"/>
                <a:tab pos="1840230" algn="l"/>
                <a:tab pos="2411730" algn="l"/>
                <a:tab pos="3096895" algn="l"/>
                <a:tab pos="3783329" algn="l"/>
                <a:tab pos="4469130" algn="l"/>
                <a:tab pos="5039995" algn="l"/>
                <a:tab pos="5611495" algn="l"/>
                <a:tab pos="6068695" algn="l"/>
              </a:tabLst>
            </a:pPr>
            <a:r>
              <a:rPr dirty="0" sz="3600">
                <a:solidFill>
                  <a:srgbClr val="333333"/>
                </a:solidFill>
                <a:latin typeface="Times New Roman"/>
                <a:cs typeface="Times New Roman"/>
              </a:rPr>
              <a:t>0	1	2	3	4	5	6	7	8	9	</a:t>
            </a:r>
            <a:r>
              <a:rPr dirty="0" sz="3600" spc="-5">
                <a:solidFill>
                  <a:srgbClr val="333333"/>
                </a:solidFill>
                <a:latin typeface="Times New Roman"/>
                <a:cs typeface="Times New Roman"/>
              </a:rPr>
              <a:t>10 </a:t>
            </a:r>
            <a:r>
              <a:rPr dirty="0" sz="3600" spc="-65">
                <a:solidFill>
                  <a:srgbClr val="333333"/>
                </a:solidFill>
                <a:latin typeface="Times New Roman"/>
                <a:cs typeface="Times New Roman"/>
              </a:rPr>
              <a:t>11 </a:t>
            </a:r>
            <a:r>
              <a:rPr dirty="0" sz="3600" spc="-5">
                <a:solidFill>
                  <a:srgbClr val="333333"/>
                </a:solidFill>
                <a:latin typeface="Times New Roman"/>
                <a:cs typeface="Times New Roman"/>
              </a:rPr>
              <a:t>12</a:t>
            </a:r>
            <a:r>
              <a:rPr dirty="0" sz="3600" spc="-2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3600" spc="-5">
                <a:solidFill>
                  <a:srgbClr val="333333"/>
                </a:solidFill>
                <a:latin typeface="Times New Roman"/>
                <a:cs typeface="Times New Roman"/>
              </a:rPr>
              <a:t>13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785609" y="780034"/>
            <a:ext cx="2540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333333"/>
                </a:solidFill>
                <a:latin typeface="Times New Roman"/>
                <a:cs typeface="Times New Roman"/>
              </a:rPr>
              <a:t>2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162670" y="1647853"/>
            <a:ext cx="553720" cy="128206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311785">
              <a:lnSpc>
                <a:spcPct val="100000"/>
              </a:lnSpc>
              <a:spcBef>
                <a:spcPts val="470"/>
              </a:spcBef>
            </a:pPr>
            <a:r>
              <a:rPr dirty="0" sz="3600">
                <a:solidFill>
                  <a:srgbClr val="333333"/>
                </a:solidFill>
                <a:latin typeface="Times New Roman"/>
                <a:cs typeface="Times New Roman"/>
              </a:rPr>
              <a:t>6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dirty="0" sz="4000" spc="-5" b="1">
                <a:solidFill>
                  <a:srgbClr val="990033"/>
                </a:solidFill>
                <a:latin typeface="Times New Roman"/>
                <a:cs typeface="Times New Roman"/>
              </a:rPr>
              <a:t>E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458200" y="6172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0"/>
                </a:moveTo>
                <a:lnTo>
                  <a:pt x="0" y="0"/>
                </a:lnTo>
                <a:lnTo>
                  <a:pt x="0" y="381000"/>
                </a:lnTo>
                <a:lnTo>
                  <a:pt x="381000" y="381000"/>
                </a:lnTo>
                <a:lnTo>
                  <a:pt x="381000" y="333374"/>
                </a:lnTo>
                <a:lnTo>
                  <a:pt x="333375" y="333375"/>
                </a:lnTo>
                <a:lnTo>
                  <a:pt x="47625" y="190500"/>
                </a:lnTo>
                <a:lnTo>
                  <a:pt x="333375" y="47625"/>
                </a:lnTo>
                <a:lnTo>
                  <a:pt x="381000" y="47625"/>
                </a:lnTo>
                <a:lnTo>
                  <a:pt x="381000" y="0"/>
                </a:lnTo>
                <a:close/>
              </a:path>
              <a:path w="381000" h="381000">
                <a:moveTo>
                  <a:pt x="381000" y="47625"/>
                </a:moveTo>
                <a:lnTo>
                  <a:pt x="333375" y="47625"/>
                </a:lnTo>
                <a:lnTo>
                  <a:pt x="333375" y="333375"/>
                </a:lnTo>
                <a:lnTo>
                  <a:pt x="381000" y="333374"/>
                </a:lnTo>
                <a:lnTo>
                  <a:pt x="381000" y="47625"/>
                </a:lnTo>
                <a:close/>
              </a:path>
            </a:pathLst>
          </a:custGeom>
          <a:solidFill>
            <a:srgbClr val="5688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5058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0"/>
                </a:moveTo>
                <a:lnTo>
                  <a:pt x="0" y="142875"/>
                </a:lnTo>
                <a:lnTo>
                  <a:pt x="285750" y="285750"/>
                </a:lnTo>
                <a:lnTo>
                  <a:pt x="285750" y="0"/>
                </a:lnTo>
                <a:close/>
              </a:path>
            </a:pathLst>
          </a:custGeom>
          <a:solidFill>
            <a:srgbClr val="3452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5058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285750" y="0"/>
                </a:lnTo>
                <a:lnTo>
                  <a:pt x="285750" y="285750"/>
                </a:lnTo>
                <a:lnTo>
                  <a:pt x="0" y="142875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458200" y="6172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381000"/>
                </a:move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1391234"/>
            <a:ext cx="737743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20">
                <a:solidFill>
                  <a:srgbClr val="0000FF"/>
                </a:solidFill>
                <a:latin typeface="Microsoft YaHei"/>
                <a:cs typeface="Microsoft YaHei"/>
              </a:rPr>
              <a:t>二、二叉树的链式存储表示</a:t>
            </a:r>
            <a:endParaRPr sz="48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7244" y="3299840"/>
            <a:ext cx="2908935" cy="1930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79145" indent="-76708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779145" algn="l"/>
                <a:tab pos="779780" algn="l"/>
              </a:tabLst>
            </a:pPr>
            <a:r>
              <a:rPr dirty="0" sz="4000" b="1">
                <a:solidFill>
                  <a:srgbClr val="FF00FF"/>
                </a:solidFill>
                <a:latin typeface="Microsoft YaHei"/>
                <a:cs typeface="Microsoft YaHei"/>
              </a:rPr>
              <a:t>二</a:t>
            </a:r>
            <a:r>
              <a:rPr dirty="0" sz="4000" spc="15" b="1">
                <a:solidFill>
                  <a:srgbClr val="FF00FF"/>
                </a:solidFill>
                <a:latin typeface="Microsoft YaHei"/>
                <a:cs typeface="Microsoft YaHei"/>
              </a:rPr>
              <a:t>叉</a:t>
            </a:r>
            <a:r>
              <a:rPr dirty="0" sz="4000" b="1">
                <a:solidFill>
                  <a:srgbClr val="FF00FF"/>
                </a:solidFill>
                <a:latin typeface="Microsoft YaHei"/>
                <a:cs typeface="Microsoft YaHei"/>
              </a:rPr>
              <a:t>链</a:t>
            </a:r>
            <a:r>
              <a:rPr dirty="0" sz="4000" spc="-5" b="1">
                <a:solidFill>
                  <a:srgbClr val="FF00FF"/>
                </a:solidFill>
                <a:latin typeface="Microsoft YaHei"/>
                <a:cs typeface="Microsoft YaHei"/>
              </a:rPr>
              <a:t>表</a:t>
            </a:r>
            <a:endParaRPr sz="4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AutoNum type="arabicPeriod"/>
            </a:pPr>
            <a:endParaRPr sz="4650">
              <a:latin typeface="Times New Roman"/>
              <a:cs typeface="Times New Roman"/>
            </a:endParaRPr>
          </a:p>
          <a:p>
            <a:pPr marL="853440" indent="-765175">
              <a:lnSpc>
                <a:spcPct val="100000"/>
              </a:lnSpc>
              <a:buSzPct val="97500"/>
              <a:buFont typeface="Times New Roman"/>
              <a:buAutoNum type="arabicPeriod"/>
              <a:tabLst>
                <a:tab pos="854075" algn="l"/>
              </a:tabLst>
            </a:pPr>
            <a:r>
              <a:rPr dirty="0" sz="4000" spc="15" b="1">
                <a:solidFill>
                  <a:srgbClr val="FF00FF"/>
                </a:solidFill>
                <a:latin typeface="Microsoft YaHei"/>
                <a:cs typeface="Microsoft YaHei"/>
              </a:rPr>
              <a:t>三叉链表</a:t>
            </a:r>
            <a:endParaRPr sz="40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08828" y="3299840"/>
            <a:ext cx="2832735" cy="1854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77240" indent="-764540">
              <a:lnSpc>
                <a:spcPct val="100000"/>
              </a:lnSpc>
              <a:spcBef>
                <a:spcPts val="95"/>
              </a:spcBef>
              <a:buSzPct val="97500"/>
              <a:buAutoNum type="arabicPeriod" startAt="3"/>
              <a:tabLst>
                <a:tab pos="777240" algn="l"/>
              </a:tabLst>
            </a:pPr>
            <a:r>
              <a:rPr dirty="0" sz="4000" b="1">
                <a:solidFill>
                  <a:srgbClr val="FF00FF"/>
                </a:solidFill>
                <a:latin typeface="Microsoft YaHei"/>
                <a:cs typeface="Microsoft YaHei"/>
              </a:rPr>
              <a:t>双</a:t>
            </a:r>
            <a:r>
              <a:rPr dirty="0" sz="4000" spc="15" b="1">
                <a:solidFill>
                  <a:srgbClr val="FF00FF"/>
                </a:solidFill>
                <a:latin typeface="Microsoft YaHei"/>
                <a:cs typeface="Microsoft YaHei"/>
              </a:rPr>
              <a:t>亲</a:t>
            </a:r>
            <a:r>
              <a:rPr dirty="0" sz="4000" b="1">
                <a:solidFill>
                  <a:srgbClr val="FF00FF"/>
                </a:solidFill>
                <a:latin typeface="Microsoft YaHei"/>
                <a:cs typeface="Microsoft YaHei"/>
              </a:rPr>
              <a:t>链</a:t>
            </a:r>
            <a:r>
              <a:rPr dirty="0" sz="4000" spc="-5" b="1">
                <a:solidFill>
                  <a:srgbClr val="FF00FF"/>
                </a:solidFill>
                <a:latin typeface="Microsoft YaHei"/>
                <a:cs typeface="Microsoft YaHei"/>
              </a:rPr>
              <a:t>表</a:t>
            </a:r>
            <a:endParaRPr sz="4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AutoNum type="arabicPeriod" startAt="3"/>
            </a:pPr>
            <a:endParaRPr sz="4150">
              <a:latin typeface="Times New Roman"/>
              <a:cs typeface="Times New Roman"/>
            </a:endParaRPr>
          </a:p>
          <a:p>
            <a:pPr marL="777240" indent="-765175">
              <a:lnSpc>
                <a:spcPct val="100000"/>
              </a:lnSpc>
              <a:buSzPct val="97500"/>
              <a:buFont typeface="Times New Roman"/>
              <a:buAutoNum type="arabicPeriod" startAt="3"/>
              <a:tabLst>
                <a:tab pos="777875" algn="l"/>
              </a:tabLst>
            </a:pPr>
            <a:r>
              <a:rPr dirty="0" sz="4000" spc="15" b="1">
                <a:solidFill>
                  <a:srgbClr val="FF00FF"/>
                </a:solidFill>
                <a:latin typeface="Microsoft YaHei"/>
                <a:cs typeface="Microsoft YaHei"/>
              </a:rPr>
              <a:t>线索链表</a:t>
            </a:r>
            <a:endParaRPr sz="40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458200" y="6172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0"/>
                </a:moveTo>
                <a:lnTo>
                  <a:pt x="0" y="0"/>
                </a:lnTo>
                <a:lnTo>
                  <a:pt x="0" y="381000"/>
                </a:lnTo>
                <a:lnTo>
                  <a:pt x="381000" y="381000"/>
                </a:lnTo>
                <a:lnTo>
                  <a:pt x="381000" y="333374"/>
                </a:lnTo>
                <a:lnTo>
                  <a:pt x="333375" y="333375"/>
                </a:lnTo>
                <a:lnTo>
                  <a:pt x="47625" y="190500"/>
                </a:lnTo>
                <a:lnTo>
                  <a:pt x="333375" y="47625"/>
                </a:lnTo>
                <a:lnTo>
                  <a:pt x="381000" y="47625"/>
                </a:lnTo>
                <a:lnTo>
                  <a:pt x="381000" y="0"/>
                </a:lnTo>
                <a:close/>
              </a:path>
              <a:path w="381000" h="381000">
                <a:moveTo>
                  <a:pt x="381000" y="47625"/>
                </a:moveTo>
                <a:lnTo>
                  <a:pt x="333375" y="47625"/>
                </a:lnTo>
                <a:lnTo>
                  <a:pt x="333375" y="333375"/>
                </a:lnTo>
                <a:lnTo>
                  <a:pt x="381000" y="333374"/>
                </a:lnTo>
                <a:lnTo>
                  <a:pt x="381000" y="47625"/>
                </a:lnTo>
                <a:close/>
              </a:path>
            </a:pathLst>
          </a:custGeom>
          <a:solidFill>
            <a:srgbClr val="5688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5058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0"/>
                </a:moveTo>
                <a:lnTo>
                  <a:pt x="0" y="142875"/>
                </a:lnTo>
                <a:lnTo>
                  <a:pt x="285750" y="285750"/>
                </a:lnTo>
                <a:lnTo>
                  <a:pt x="285750" y="0"/>
                </a:lnTo>
                <a:close/>
              </a:path>
            </a:pathLst>
          </a:custGeom>
          <a:solidFill>
            <a:srgbClr val="3452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5058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285750" y="0"/>
                </a:lnTo>
                <a:lnTo>
                  <a:pt x="285750" y="285750"/>
                </a:lnTo>
                <a:lnTo>
                  <a:pt x="0" y="142875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458200" y="6172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381000"/>
                </a:move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0" y="2346325"/>
            <a:ext cx="1524000" cy="533400"/>
          </a:xfrm>
          <a:custGeom>
            <a:avLst/>
            <a:gdLst/>
            <a:ahLst/>
            <a:cxnLst/>
            <a:rect l="l" t="t" r="r" b="b"/>
            <a:pathLst>
              <a:path w="1524000" h="533400">
                <a:moveTo>
                  <a:pt x="0" y="533400"/>
                </a:moveTo>
                <a:lnTo>
                  <a:pt x="1524000" y="533400"/>
                </a:lnTo>
                <a:lnTo>
                  <a:pt x="15240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C9F1CE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43200" y="2346325"/>
            <a:ext cx="1524000" cy="533400"/>
          </a:xfrm>
          <a:custGeom>
            <a:avLst/>
            <a:gdLst/>
            <a:ahLst/>
            <a:cxnLst/>
            <a:rect l="l" t="t" r="r" b="b"/>
            <a:pathLst>
              <a:path w="1524000" h="533400">
                <a:moveTo>
                  <a:pt x="0" y="533400"/>
                </a:moveTo>
                <a:lnTo>
                  <a:pt x="1524000" y="533400"/>
                </a:lnTo>
                <a:lnTo>
                  <a:pt x="15240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25400">
            <a:solidFill>
              <a:srgbClr val="56886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130550" y="2359025"/>
            <a:ext cx="749300" cy="508000"/>
          </a:xfrm>
          <a:prstGeom prst="rect">
            <a:avLst/>
          </a:prstGeom>
          <a:solidFill>
            <a:srgbClr val="C9F1CE">
              <a:alpha val="50195"/>
            </a:srgbClr>
          </a:solidFill>
        </p:spPr>
        <p:txBody>
          <a:bodyPr wrap="square" lIns="0" tIns="0" rIns="0" bIns="0" rtlCol="0" vert="horz">
            <a:spAutoFit/>
          </a:bodyPr>
          <a:lstStyle/>
          <a:p>
            <a:pPr marL="209550">
              <a:lnSpc>
                <a:spcPts val="4000"/>
              </a:lnSpc>
            </a:pPr>
            <a:r>
              <a:rPr dirty="0" sz="3600" spc="-5" b="1">
                <a:solidFill>
                  <a:srgbClr val="005300"/>
                </a:solidFill>
                <a:latin typeface="Times New Roman"/>
                <a:cs typeface="Times New Roman"/>
              </a:rPr>
              <a:t>A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24200" y="2346325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12700">
            <a:solidFill>
              <a:srgbClr val="005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886200" y="2346325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12700">
            <a:solidFill>
              <a:srgbClr val="005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648200" y="3489325"/>
            <a:ext cx="1524000" cy="533400"/>
          </a:xfrm>
          <a:custGeom>
            <a:avLst/>
            <a:gdLst/>
            <a:ahLst/>
            <a:cxnLst/>
            <a:rect l="l" t="t" r="r" b="b"/>
            <a:pathLst>
              <a:path w="1524000" h="533400">
                <a:moveTo>
                  <a:pt x="0" y="533400"/>
                </a:moveTo>
                <a:lnTo>
                  <a:pt x="1524000" y="533400"/>
                </a:lnTo>
                <a:lnTo>
                  <a:pt x="15240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C9F1CE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648200" y="3489325"/>
            <a:ext cx="1524000" cy="533400"/>
          </a:xfrm>
          <a:custGeom>
            <a:avLst/>
            <a:gdLst/>
            <a:ahLst/>
            <a:cxnLst/>
            <a:rect l="l" t="t" r="r" b="b"/>
            <a:pathLst>
              <a:path w="1524000" h="533400">
                <a:moveTo>
                  <a:pt x="0" y="533400"/>
                </a:moveTo>
                <a:lnTo>
                  <a:pt x="1524000" y="533400"/>
                </a:lnTo>
                <a:lnTo>
                  <a:pt x="15240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25400">
            <a:solidFill>
              <a:srgbClr val="56886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035550" y="3502025"/>
            <a:ext cx="749300" cy="508000"/>
          </a:xfrm>
          <a:prstGeom prst="rect">
            <a:avLst/>
          </a:prstGeom>
          <a:solidFill>
            <a:srgbClr val="C9F1CE">
              <a:alpha val="50195"/>
            </a:srgbClr>
          </a:solidFill>
        </p:spPr>
        <p:txBody>
          <a:bodyPr wrap="square" lIns="0" tIns="0" rIns="0" bIns="0" rtlCol="0" vert="horz">
            <a:spAutoFit/>
          </a:bodyPr>
          <a:lstStyle/>
          <a:p>
            <a:pPr marL="209550">
              <a:lnSpc>
                <a:spcPts val="4000"/>
              </a:lnSpc>
            </a:pPr>
            <a:r>
              <a:rPr dirty="0" sz="3600" spc="-5" b="1">
                <a:solidFill>
                  <a:srgbClr val="005300"/>
                </a:solidFill>
                <a:latin typeface="Times New Roman"/>
                <a:cs typeface="Times New Roman"/>
              </a:rPr>
              <a:t>D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029200" y="3489325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12700">
            <a:solidFill>
              <a:srgbClr val="005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791200" y="3489325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12700">
            <a:solidFill>
              <a:srgbClr val="005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553200" y="4632325"/>
            <a:ext cx="1524000" cy="533400"/>
          </a:xfrm>
          <a:custGeom>
            <a:avLst/>
            <a:gdLst/>
            <a:ahLst/>
            <a:cxnLst/>
            <a:rect l="l" t="t" r="r" b="b"/>
            <a:pathLst>
              <a:path w="1524000" h="533400">
                <a:moveTo>
                  <a:pt x="0" y="533400"/>
                </a:moveTo>
                <a:lnTo>
                  <a:pt x="1524000" y="533400"/>
                </a:lnTo>
                <a:lnTo>
                  <a:pt x="15240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C9F1CE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553200" y="4632325"/>
            <a:ext cx="1524000" cy="533400"/>
          </a:xfrm>
          <a:custGeom>
            <a:avLst/>
            <a:gdLst/>
            <a:ahLst/>
            <a:cxnLst/>
            <a:rect l="l" t="t" r="r" b="b"/>
            <a:pathLst>
              <a:path w="1524000" h="533400">
                <a:moveTo>
                  <a:pt x="0" y="533400"/>
                </a:moveTo>
                <a:lnTo>
                  <a:pt x="1524000" y="533400"/>
                </a:lnTo>
                <a:lnTo>
                  <a:pt x="15240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25400">
            <a:solidFill>
              <a:srgbClr val="56886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940550" y="4645025"/>
            <a:ext cx="749300" cy="508000"/>
          </a:xfrm>
          <a:prstGeom prst="rect">
            <a:avLst/>
          </a:prstGeom>
          <a:solidFill>
            <a:srgbClr val="C9F1CE">
              <a:alpha val="50195"/>
            </a:srgbClr>
          </a:solidFill>
        </p:spPr>
        <p:txBody>
          <a:bodyPr wrap="square" lIns="0" tIns="0" rIns="0" bIns="0" rtlCol="0" vert="horz">
            <a:spAutoFit/>
          </a:bodyPr>
          <a:lstStyle/>
          <a:p>
            <a:pPr marL="222250">
              <a:lnSpc>
                <a:spcPts val="4000"/>
              </a:lnSpc>
            </a:pPr>
            <a:r>
              <a:rPr dirty="0" sz="3600" b="1">
                <a:solidFill>
                  <a:srgbClr val="005300"/>
                </a:solidFill>
                <a:latin typeface="Times New Roman"/>
                <a:cs typeface="Times New Roman"/>
              </a:rPr>
              <a:t>E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934200" y="4632325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12700">
            <a:solidFill>
              <a:srgbClr val="005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696200" y="4632325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12700">
            <a:solidFill>
              <a:srgbClr val="005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38200" y="3489325"/>
            <a:ext cx="1524000" cy="533400"/>
          </a:xfrm>
          <a:custGeom>
            <a:avLst/>
            <a:gdLst/>
            <a:ahLst/>
            <a:cxnLst/>
            <a:rect l="l" t="t" r="r" b="b"/>
            <a:pathLst>
              <a:path w="1524000" h="533400">
                <a:moveTo>
                  <a:pt x="0" y="533400"/>
                </a:moveTo>
                <a:lnTo>
                  <a:pt x="1524000" y="533400"/>
                </a:lnTo>
                <a:lnTo>
                  <a:pt x="15240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C9F1CE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38200" y="3489325"/>
            <a:ext cx="1524000" cy="533400"/>
          </a:xfrm>
          <a:custGeom>
            <a:avLst/>
            <a:gdLst/>
            <a:ahLst/>
            <a:cxnLst/>
            <a:rect l="l" t="t" r="r" b="b"/>
            <a:pathLst>
              <a:path w="1524000" h="533400">
                <a:moveTo>
                  <a:pt x="0" y="533400"/>
                </a:moveTo>
                <a:lnTo>
                  <a:pt x="1524000" y="533400"/>
                </a:lnTo>
                <a:lnTo>
                  <a:pt x="15240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25400">
            <a:solidFill>
              <a:srgbClr val="56886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225550" y="3502025"/>
            <a:ext cx="749300" cy="508000"/>
          </a:xfrm>
          <a:prstGeom prst="rect">
            <a:avLst/>
          </a:prstGeom>
          <a:solidFill>
            <a:srgbClr val="C9F1CE">
              <a:alpha val="50195"/>
            </a:srgbClr>
          </a:solidFill>
        </p:spPr>
        <p:txBody>
          <a:bodyPr wrap="square" lIns="0" tIns="0" rIns="0" bIns="0" rtlCol="0" vert="horz">
            <a:spAutoFit/>
          </a:bodyPr>
          <a:lstStyle/>
          <a:p>
            <a:pPr marL="221615">
              <a:lnSpc>
                <a:spcPts val="4000"/>
              </a:lnSpc>
            </a:pPr>
            <a:r>
              <a:rPr dirty="0" sz="3600" b="1">
                <a:solidFill>
                  <a:srgbClr val="005300"/>
                </a:solidFill>
                <a:latin typeface="Times New Roman"/>
                <a:cs typeface="Times New Roman"/>
              </a:rPr>
              <a:t>B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219200" y="3489325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12700">
            <a:solidFill>
              <a:srgbClr val="005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981200" y="3489325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12700">
            <a:solidFill>
              <a:srgbClr val="005300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5626100" y="5762625"/>
          <a:ext cx="1562100" cy="55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/>
                <a:gridCol w="762000"/>
                <a:gridCol w="381000"/>
              </a:tblGrid>
              <a:tr h="533400">
                <a:tc>
                  <a:txBody>
                    <a:bodyPr/>
                    <a:lstStyle/>
                    <a:p>
                      <a:pPr marL="59055">
                        <a:lnSpc>
                          <a:spcPts val="3850"/>
                        </a:lnSpc>
                      </a:pPr>
                      <a:r>
                        <a:rPr dirty="0" sz="4000" b="1">
                          <a:solidFill>
                            <a:srgbClr val="FF3300"/>
                          </a:solidFill>
                          <a:latin typeface="Symbol"/>
                          <a:cs typeface="Symbol"/>
                        </a:rPr>
                        <a:t></a:t>
                      </a:r>
                      <a:endParaRPr sz="4000">
                        <a:latin typeface="Symbol"/>
                        <a:cs typeface="Symbol"/>
                      </a:endParaRPr>
                    </a:p>
                  </a:txBody>
                  <a:tcPr marL="0" marR="0" marB="0" marT="0">
                    <a:lnL w="28575">
                      <a:solidFill>
                        <a:srgbClr val="568862"/>
                      </a:solidFill>
                      <a:prstDash val="solid"/>
                    </a:lnL>
                    <a:lnR w="12700">
                      <a:solidFill>
                        <a:srgbClr val="005300"/>
                      </a:solidFill>
                      <a:prstDash val="solid"/>
                    </a:lnR>
                    <a:lnT w="28575">
                      <a:solidFill>
                        <a:srgbClr val="568862"/>
                      </a:solidFill>
                      <a:prstDash val="solid"/>
                    </a:lnT>
                    <a:lnB w="28575">
                      <a:solidFill>
                        <a:srgbClr val="568862"/>
                      </a:solidFill>
                      <a:prstDash val="solid"/>
                    </a:lnB>
                    <a:solidFill>
                      <a:srgbClr val="C9F1CE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41935">
                        <a:lnSpc>
                          <a:spcPts val="4100"/>
                        </a:lnSpc>
                      </a:pPr>
                      <a:r>
                        <a:rPr dirty="0" sz="3600" b="1">
                          <a:solidFill>
                            <a:srgbClr val="005300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5300"/>
                      </a:solidFill>
                      <a:prstDash val="solid"/>
                    </a:lnL>
                    <a:lnR w="12700">
                      <a:solidFill>
                        <a:srgbClr val="005300"/>
                      </a:solidFill>
                      <a:prstDash val="solid"/>
                    </a:lnR>
                    <a:lnT w="28575">
                      <a:solidFill>
                        <a:srgbClr val="568862"/>
                      </a:solidFill>
                      <a:prstDash val="solid"/>
                    </a:lnT>
                    <a:lnB w="28575">
                      <a:solidFill>
                        <a:srgbClr val="568862"/>
                      </a:solidFill>
                      <a:prstDash val="solid"/>
                    </a:lnB>
                    <a:solidFill>
                      <a:srgbClr val="C9F1CE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ts val="3850"/>
                        </a:lnSpc>
                      </a:pPr>
                      <a:r>
                        <a:rPr dirty="0" sz="4000" b="1">
                          <a:solidFill>
                            <a:srgbClr val="FF3300"/>
                          </a:solidFill>
                          <a:latin typeface="Symbol"/>
                          <a:cs typeface="Symbol"/>
                        </a:rPr>
                        <a:t></a:t>
                      </a:r>
                      <a:endParaRPr sz="4000">
                        <a:latin typeface="Symbol"/>
                        <a:cs typeface="Symbol"/>
                      </a:endParaRPr>
                    </a:p>
                  </a:txBody>
                  <a:tcPr marL="0" marR="0" marB="0" marT="0">
                    <a:lnL w="12700">
                      <a:solidFill>
                        <a:srgbClr val="005300"/>
                      </a:solidFill>
                      <a:prstDash val="solid"/>
                    </a:lnL>
                    <a:lnR w="28575">
                      <a:solidFill>
                        <a:srgbClr val="568862"/>
                      </a:solidFill>
                      <a:prstDash val="solid"/>
                    </a:lnR>
                    <a:lnT w="28575">
                      <a:solidFill>
                        <a:srgbClr val="568862"/>
                      </a:solidFill>
                      <a:prstDash val="solid"/>
                    </a:lnT>
                    <a:lnB w="28575">
                      <a:solidFill>
                        <a:srgbClr val="568862"/>
                      </a:solidFill>
                      <a:prstDash val="solid"/>
                    </a:lnB>
                    <a:solidFill>
                      <a:srgbClr val="C9F1CE">
                        <a:alpha val="50195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1739900" y="4619625"/>
          <a:ext cx="1562100" cy="55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/>
                <a:gridCol w="762000"/>
                <a:gridCol w="381000"/>
              </a:tblGrid>
              <a:tr h="533400">
                <a:tc>
                  <a:txBody>
                    <a:bodyPr/>
                    <a:lstStyle/>
                    <a:p>
                      <a:pPr marL="15240">
                        <a:lnSpc>
                          <a:spcPts val="3720"/>
                        </a:lnSpc>
                      </a:pPr>
                      <a:r>
                        <a:rPr dirty="0" sz="4000" b="1">
                          <a:solidFill>
                            <a:srgbClr val="FF3300"/>
                          </a:solidFill>
                          <a:latin typeface="Symbol"/>
                          <a:cs typeface="Symbol"/>
                        </a:rPr>
                        <a:t></a:t>
                      </a:r>
                      <a:endParaRPr sz="4000">
                        <a:latin typeface="Symbol"/>
                        <a:cs typeface="Symbol"/>
                      </a:endParaRPr>
                    </a:p>
                  </a:txBody>
                  <a:tcPr marL="0" marR="0" marB="0" marT="0">
                    <a:lnL w="28575">
                      <a:solidFill>
                        <a:srgbClr val="568862"/>
                      </a:solidFill>
                      <a:prstDash val="solid"/>
                    </a:lnL>
                    <a:lnR w="12700">
                      <a:solidFill>
                        <a:srgbClr val="005300"/>
                      </a:solidFill>
                      <a:prstDash val="solid"/>
                    </a:lnR>
                    <a:lnT w="28575">
                      <a:solidFill>
                        <a:srgbClr val="568862"/>
                      </a:solidFill>
                      <a:prstDash val="solid"/>
                    </a:lnT>
                    <a:lnB w="28575">
                      <a:solidFill>
                        <a:srgbClr val="568862"/>
                      </a:solidFill>
                      <a:prstDash val="solid"/>
                    </a:lnB>
                    <a:solidFill>
                      <a:srgbClr val="C9F1CE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ts val="4100"/>
                        </a:lnSpc>
                      </a:pPr>
                      <a:r>
                        <a:rPr dirty="0" sz="3600" b="1">
                          <a:solidFill>
                            <a:srgbClr val="005300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5300"/>
                      </a:solidFill>
                      <a:prstDash val="solid"/>
                    </a:lnL>
                    <a:lnR w="12700">
                      <a:solidFill>
                        <a:srgbClr val="005300"/>
                      </a:solidFill>
                      <a:prstDash val="solid"/>
                    </a:lnR>
                    <a:lnT w="28575">
                      <a:solidFill>
                        <a:srgbClr val="568862"/>
                      </a:solidFill>
                      <a:prstDash val="solid"/>
                    </a:lnT>
                    <a:lnB w="28575">
                      <a:solidFill>
                        <a:srgbClr val="568862"/>
                      </a:solidFill>
                      <a:prstDash val="solid"/>
                    </a:lnB>
                    <a:solidFill>
                      <a:srgbClr val="C9F1CE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ts val="3845"/>
                        </a:lnSpc>
                      </a:pPr>
                      <a:r>
                        <a:rPr dirty="0" sz="4000" b="1">
                          <a:solidFill>
                            <a:srgbClr val="FF3300"/>
                          </a:solidFill>
                          <a:latin typeface="Symbol"/>
                          <a:cs typeface="Symbol"/>
                        </a:rPr>
                        <a:t></a:t>
                      </a:r>
                      <a:endParaRPr sz="4000">
                        <a:latin typeface="Symbol"/>
                        <a:cs typeface="Symbol"/>
                      </a:endParaRPr>
                    </a:p>
                  </a:txBody>
                  <a:tcPr marL="0" marR="0" marB="0" marT="0">
                    <a:lnL w="12700">
                      <a:solidFill>
                        <a:srgbClr val="005300"/>
                      </a:solidFill>
                      <a:prstDash val="solid"/>
                    </a:lnL>
                    <a:lnR w="28575">
                      <a:solidFill>
                        <a:srgbClr val="568862"/>
                      </a:solidFill>
                      <a:prstDash val="solid"/>
                    </a:lnR>
                    <a:lnT w="28575">
                      <a:solidFill>
                        <a:srgbClr val="568862"/>
                      </a:solidFill>
                      <a:prstDash val="solid"/>
                    </a:lnT>
                    <a:lnB w="28575">
                      <a:solidFill>
                        <a:srgbClr val="568862"/>
                      </a:solidFill>
                      <a:prstDash val="solid"/>
                    </a:lnB>
                    <a:solidFill>
                      <a:srgbClr val="C9F1CE">
                        <a:alpha val="50195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4" name="object 24"/>
          <p:cNvSpPr txBox="1"/>
          <p:nvPr/>
        </p:nvSpPr>
        <p:spPr>
          <a:xfrm>
            <a:off x="7702550" y="4645025"/>
            <a:ext cx="361950" cy="508000"/>
          </a:xfrm>
          <a:prstGeom prst="rect">
            <a:avLst/>
          </a:prstGeom>
          <a:solidFill>
            <a:srgbClr val="C9F1CE">
              <a:alpha val="50195"/>
            </a:srgbClr>
          </a:solidFill>
        </p:spPr>
        <p:txBody>
          <a:bodyPr wrap="square" lIns="0" tIns="0" rIns="0" bIns="0" rtlCol="0" vert="horz">
            <a:spAutoFit/>
          </a:bodyPr>
          <a:lstStyle/>
          <a:p>
            <a:pPr marL="52705">
              <a:lnSpc>
                <a:spcPts val="3745"/>
              </a:lnSpc>
            </a:pPr>
            <a:r>
              <a:rPr dirty="0" sz="4000" spc="-5" b="1">
                <a:solidFill>
                  <a:srgbClr val="FF3300"/>
                </a:solidFill>
                <a:latin typeface="Symbol"/>
                <a:cs typeface="Symbol"/>
              </a:rPr>
              <a:t></a:t>
            </a:r>
            <a:endParaRPr sz="400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660900" y="3502025"/>
            <a:ext cx="361950" cy="508000"/>
          </a:xfrm>
          <a:prstGeom prst="rect">
            <a:avLst/>
          </a:prstGeom>
          <a:solidFill>
            <a:srgbClr val="C9F1CE">
              <a:alpha val="50195"/>
            </a:srgbClr>
          </a:solidFill>
        </p:spPr>
        <p:txBody>
          <a:bodyPr wrap="square" lIns="0" tIns="0" rIns="0" bIns="0" rtlCol="0" vert="horz">
            <a:spAutoFit/>
          </a:bodyPr>
          <a:lstStyle/>
          <a:p>
            <a:pPr marL="3175">
              <a:lnSpc>
                <a:spcPts val="3745"/>
              </a:lnSpc>
            </a:pPr>
            <a:r>
              <a:rPr dirty="0" sz="4000" spc="-5" b="1">
                <a:solidFill>
                  <a:srgbClr val="FF3300"/>
                </a:solidFill>
                <a:latin typeface="Symbol"/>
                <a:cs typeface="Symbol"/>
              </a:rPr>
              <a:t></a:t>
            </a:r>
            <a:endParaRPr sz="400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50900" y="3502025"/>
            <a:ext cx="361950" cy="508000"/>
          </a:xfrm>
          <a:prstGeom prst="rect">
            <a:avLst/>
          </a:prstGeom>
          <a:solidFill>
            <a:srgbClr val="C9F1CE">
              <a:alpha val="50195"/>
            </a:srgbClr>
          </a:solidFill>
        </p:spPr>
        <p:txBody>
          <a:bodyPr wrap="square" lIns="0" tIns="0" rIns="0" bIns="0" rtlCol="0" vert="horz">
            <a:spAutoFit/>
          </a:bodyPr>
          <a:lstStyle/>
          <a:p>
            <a:pPr marL="2540">
              <a:lnSpc>
                <a:spcPts val="3745"/>
              </a:lnSpc>
            </a:pPr>
            <a:r>
              <a:rPr dirty="0" sz="4000" spc="-5" b="1">
                <a:solidFill>
                  <a:srgbClr val="FF3300"/>
                </a:solidFill>
                <a:latin typeface="Symbol"/>
                <a:cs typeface="Symbol"/>
              </a:rPr>
              <a:t></a:t>
            </a:r>
            <a:endParaRPr sz="4000">
              <a:latin typeface="Symbol"/>
              <a:cs typeface="Symbo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600200" y="2574925"/>
            <a:ext cx="1295400" cy="914400"/>
          </a:xfrm>
          <a:custGeom>
            <a:avLst/>
            <a:gdLst/>
            <a:ahLst/>
            <a:cxnLst/>
            <a:rect l="l" t="t" r="r" b="b"/>
            <a:pathLst>
              <a:path w="1295400" h="914400">
                <a:moveTo>
                  <a:pt x="1295400" y="0"/>
                </a:moveTo>
                <a:lnTo>
                  <a:pt x="0" y="914400"/>
                </a:lnTo>
              </a:path>
            </a:pathLst>
          </a:custGeom>
          <a:ln w="38100">
            <a:solidFill>
              <a:srgbClr val="005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038600" y="2574925"/>
            <a:ext cx="1371600" cy="914400"/>
          </a:xfrm>
          <a:custGeom>
            <a:avLst/>
            <a:gdLst/>
            <a:ahLst/>
            <a:cxnLst/>
            <a:rect l="l" t="t" r="r" b="b"/>
            <a:pathLst>
              <a:path w="1371600" h="914400">
                <a:moveTo>
                  <a:pt x="0" y="0"/>
                </a:moveTo>
                <a:lnTo>
                  <a:pt x="1371600" y="914400"/>
                </a:lnTo>
              </a:path>
            </a:pathLst>
          </a:custGeom>
          <a:ln w="38100">
            <a:solidFill>
              <a:srgbClr val="005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133600" y="3717925"/>
            <a:ext cx="381000" cy="914400"/>
          </a:xfrm>
          <a:custGeom>
            <a:avLst/>
            <a:gdLst/>
            <a:ahLst/>
            <a:cxnLst/>
            <a:rect l="l" t="t" r="r" b="b"/>
            <a:pathLst>
              <a:path w="381000" h="914400">
                <a:moveTo>
                  <a:pt x="0" y="0"/>
                </a:moveTo>
                <a:lnTo>
                  <a:pt x="381000" y="914400"/>
                </a:lnTo>
              </a:path>
            </a:pathLst>
          </a:custGeom>
          <a:ln w="38100">
            <a:solidFill>
              <a:srgbClr val="005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943600" y="3717925"/>
            <a:ext cx="1371600" cy="914400"/>
          </a:xfrm>
          <a:custGeom>
            <a:avLst/>
            <a:gdLst/>
            <a:ahLst/>
            <a:cxnLst/>
            <a:rect l="l" t="t" r="r" b="b"/>
            <a:pathLst>
              <a:path w="1371600" h="914400">
                <a:moveTo>
                  <a:pt x="0" y="0"/>
                </a:moveTo>
                <a:lnTo>
                  <a:pt x="1371600" y="914400"/>
                </a:lnTo>
              </a:path>
            </a:pathLst>
          </a:custGeom>
          <a:ln w="38100">
            <a:solidFill>
              <a:srgbClr val="005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400800" y="4860925"/>
            <a:ext cx="304800" cy="914400"/>
          </a:xfrm>
          <a:custGeom>
            <a:avLst/>
            <a:gdLst/>
            <a:ahLst/>
            <a:cxnLst/>
            <a:rect l="l" t="t" r="r" b="b"/>
            <a:pathLst>
              <a:path w="304800" h="914400">
                <a:moveTo>
                  <a:pt x="304800" y="0"/>
                </a:moveTo>
                <a:lnTo>
                  <a:pt x="0" y="914400"/>
                </a:lnTo>
              </a:path>
            </a:pathLst>
          </a:custGeom>
          <a:ln w="38100">
            <a:solidFill>
              <a:srgbClr val="005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657223" y="1505966"/>
            <a:ext cx="1847850" cy="855980"/>
          </a:xfrm>
          <a:custGeom>
            <a:avLst/>
            <a:gdLst/>
            <a:ahLst/>
            <a:cxnLst/>
            <a:rect l="l" t="t" r="r" b="b"/>
            <a:pathLst>
              <a:path w="1847850" h="855980">
                <a:moveTo>
                  <a:pt x="1616455" y="808989"/>
                </a:moveTo>
                <a:lnTo>
                  <a:pt x="1608966" y="810259"/>
                </a:lnTo>
                <a:lnTo>
                  <a:pt x="1602739" y="814069"/>
                </a:lnTo>
                <a:lnTo>
                  <a:pt x="1598418" y="820419"/>
                </a:lnTo>
                <a:lnTo>
                  <a:pt x="1596643" y="828039"/>
                </a:lnTo>
                <a:lnTo>
                  <a:pt x="1597858" y="835659"/>
                </a:lnTo>
                <a:lnTo>
                  <a:pt x="1601692" y="842009"/>
                </a:lnTo>
                <a:lnTo>
                  <a:pt x="1607573" y="845819"/>
                </a:lnTo>
                <a:lnTo>
                  <a:pt x="1614931" y="847089"/>
                </a:lnTo>
                <a:lnTo>
                  <a:pt x="1847723" y="855979"/>
                </a:lnTo>
                <a:lnTo>
                  <a:pt x="1845157" y="853439"/>
                </a:lnTo>
                <a:lnTo>
                  <a:pt x="1792224" y="853439"/>
                </a:lnTo>
                <a:lnTo>
                  <a:pt x="1780413" y="848359"/>
                </a:lnTo>
                <a:lnTo>
                  <a:pt x="1726311" y="826769"/>
                </a:lnTo>
                <a:lnTo>
                  <a:pt x="1695830" y="815339"/>
                </a:lnTo>
                <a:lnTo>
                  <a:pt x="1686994" y="811914"/>
                </a:lnTo>
                <a:lnTo>
                  <a:pt x="1616455" y="808989"/>
                </a:lnTo>
                <a:close/>
              </a:path>
              <a:path w="1847850" h="855980">
                <a:moveTo>
                  <a:pt x="1686994" y="811914"/>
                </a:moveTo>
                <a:lnTo>
                  <a:pt x="1695830" y="815339"/>
                </a:lnTo>
                <a:lnTo>
                  <a:pt x="1726311" y="826769"/>
                </a:lnTo>
                <a:lnTo>
                  <a:pt x="1780413" y="848359"/>
                </a:lnTo>
                <a:lnTo>
                  <a:pt x="1792224" y="853439"/>
                </a:lnTo>
                <a:lnTo>
                  <a:pt x="1793775" y="849629"/>
                </a:lnTo>
                <a:lnTo>
                  <a:pt x="1786001" y="849629"/>
                </a:lnTo>
                <a:lnTo>
                  <a:pt x="1750650" y="814554"/>
                </a:lnTo>
                <a:lnTo>
                  <a:pt x="1686994" y="811914"/>
                </a:lnTo>
                <a:close/>
              </a:path>
              <a:path w="1847850" h="855980">
                <a:moveTo>
                  <a:pt x="1668732" y="687069"/>
                </a:moveTo>
                <a:lnTo>
                  <a:pt x="1661578" y="688339"/>
                </a:lnTo>
                <a:lnTo>
                  <a:pt x="1655317" y="692150"/>
                </a:lnTo>
                <a:lnTo>
                  <a:pt x="1651176" y="698500"/>
                </a:lnTo>
                <a:lnTo>
                  <a:pt x="1649809" y="706119"/>
                </a:lnTo>
                <a:lnTo>
                  <a:pt x="1651228" y="713739"/>
                </a:lnTo>
                <a:lnTo>
                  <a:pt x="1655444" y="720089"/>
                </a:lnTo>
                <a:lnTo>
                  <a:pt x="1719234" y="783382"/>
                </a:lnTo>
                <a:lnTo>
                  <a:pt x="1740280" y="791209"/>
                </a:lnTo>
                <a:lnTo>
                  <a:pt x="1754759" y="797559"/>
                </a:lnTo>
                <a:lnTo>
                  <a:pt x="1768728" y="802639"/>
                </a:lnTo>
                <a:lnTo>
                  <a:pt x="1782064" y="807719"/>
                </a:lnTo>
                <a:lnTo>
                  <a:pt x="1794764" y="812800"/>
                </a:lnTo>
                <a:lnTo>
                  <a:pt x="1806702" y="817879"/>
                </a:lnTo>
                <a:lnTo>
                  <a:pt x="1792224" y="853439"/>
                </a:lnTo>
                <a:lnTo>
                  <a:pt x="1845157" y="853439"/>
                </a:lnTo>
                <a:lnTo>
                  <a:pt x="1682241" y="692150"/>
                </a:lnTo>
                <a:lnTo>
                  <a:pt x="1675909" y="688339"/>
                </a:lnTo>
                <a:lnTo>
                  <a:pt x="1668732" y="687069"/>
                </a:lnTo>
                <a:close/>
              </a:path>
              <a:path w="1847850" h="855980">
                <a:moveTo>
                  <a:pt x="1750650" y="814554"/>
                </a:moveTo>
                <a:lnTo>
                  <a:pt x="1786001" y="849629"/>
                </a:lnTo>
                <a:lnTo>
                  <a:pt x="1800225" y="816609"/>
                </a:lnTo>
                <a:lnTo>
                  <a:pt x="1750650" y="814554"/>
                </a:lnTo>
                <a:close/>
              </a:path>
              <a:path w="1847850" h="855980">
                <a:moveTo>
                  <a:pt x="1719234" y="783382"/>
                </a:moveTo>
                <a:lnTo>
                  <a:pt x="1750650" y="814554"/>
                </a:lnTo>
                <a:lnTo>
                  <a:pt x="1800225" y="816609"/>
                </a:lnTo>
                <a:lnTo>
                  <a:pt x="1786001" y="849629"/>
                </a:lnTo>
                <a:lnTo>
                  <a:pt x="1793775" y="849629"/>
                </a:lnTo>
                <a:lnTo>
                  <a:pt x="1806702" y="817879"/>
                </a:lnTo>
                <a:lnTo>
                  <a:pt x="1794764" y="812800"/>
                </a:lnTo>
                <a:lnTo>
                  <a:pt x="1782064" y="807719"/>
                </a:lnTo>
                <a:lnTo>
                  <a:pt x="1768728" y="802639"/>
                </a:lnTo>
                <a:lnTo>
                  <a:pt x="1754759" y="797559"/>
                </a:lnTo>
                <a:lnTo>
                  <a:pt x="1740280" y="791209"/>
                </a:lnTo>
                <a:lnTo>
                  <a:pt x="1719234" y="783382"/>
                </a:lnTo>
                <a:close/>
              </a:path>
              <a:path w="1847850" h="855980">
                <a:moveTo>
                  <a:pt x="1475467" y="112093"/>
                </a:moveTo>
                <a:lnTo>
                  <a:pt x="1474343" y="113029"/>
                </a:lnTo>
                <a:lnTo>
                  <a:pt x="1469770" y="115570"/>
                </a:lnTo>
                <a:lnTo>
                  <a:pt x="1464056" y="119379"/>
                </a:lnTo>
                <a:lnTo>
                  <a:pt x="1457452" y="121919"/>
                </a:lnTo>
                <a:lnTo>
                  <a:pt x="1449577" y="125729"/>
                </a:lnTo>
                <a:lnTo>
                  <a:pt x="1440814" y="129539"/>
                </a:lnTo>
                <a:lnTo>
                  <a:pt x="1431289" y="133350"/>
                </a:lnTo>
                <a:lnTo>
                  <a:pt x="1420876" y="137159"/>
                </a:lnTo>
                <a:lnTo>
                  <a:pt x="1409827" y="142239"/>
                </a:lnTo>
                <a:lnTo>
                  <a:pt x="1385696" y="149859"/>
                </a:lnTo>
                <a:lnTo>
                  <a:pt x="1358772" y="158750"/>
                </a:lnTo>
                <a:lnTo>
                  <a:pt x="1330197" y="167639"/>
                </a:lnTo>
                <a:lnTo>
                  <a:pt x="1202563" y="205739"/>
                </a:lnTo>
                <a:lnTo>
                  <a:pt x="1135760" y="224789"/>
                </a:lnTo>
                <a:lnTo>
                  <a:pt x="1102614" y="234950"/>
                </a:lnTo>
                <a:lnTo>
                  <a:pt x="1070228" y="246379"/>
                </a:lnTo>
                <a:lnTo>
                  <a:pt x="1039113" y="256539"/>
                </a:lnTo>
                <a:lnTo>
                  <a:pt x="1009141" y="267969"/>
                </a:lnTo>
                <a:lnTo>
                  <a:pt x="980820" y="278129"/>
                </a:lnTo>
                <a:lnTo>
                  <a:pt x="967358" y="284479"/>
                </a:lnTo>
                <a:lnTo>
                  <a:pt x="954404" y="289559"/>
                </a:lnTo>
                <a:lnTo>
                  <a:pt x="941958" y="295909"/>
                </a:lnTo>
                <a:lnTo>
                  <a:pt x="930528" y="300989"/>
                </a:lnTo>
                <a:lnTo>
                  <a:pt x="919226" y="307339"/>
                </a:lnTo>
                <a:lnTo>
                  <a:pt x="908938" y="313689"/>
                </a:lnTo>
                <a:lnTo>
                  <a:pt x="899159" y="318769"/>
                </a:lnTo>
                <a:lnTo>
                  <a:pt x="890143" y="325119"/>
                </a:lnTo>
                <a:lnTo>
                  <a:pt x="881760" y="331469"/>
                </a:lnTo>
                <a:lnTo>
                  <a:pt x="874521" y="337819"/>
                </a:lnTo>
                <a:lnTo>
                  <a:pt x="867663" y="345439"/>
                </a:lnTo>
                <a:lnTo>
                  <a:pt x="861949" y="353059"/>
                </a:lnTo>
                <a:lnTo>
                  <a:pt x="857122" y="359409"/>
                </a:lnTo>
                <a:lnTo>
                  <a:pt x="856107" y="361950"/>
                </a:lnTo>
                <a:lnTo>
                  <a:pt x="853185" y="368300"/>
                </a:lnTo>
                <a:lnTo>
                  <a:pt x="852424" y="370839"/>
                </a:lnTo>
                <a:lnTo>
                  <a:pt x="852296" y="372109"/>
                </a:lnTo>
                <a:lnTo>
                  <a:pt x="850900" y="377189"/>
                </a:lnTo>
                <a:lnTo>
                  <a:pt x="850645" y="378459"/>
                </a:lnTo>
                <a:lnTo>
                  <a:pt x="850391" y="381000"/>
                </a:lnTo>
                <a:lnTo>
                  <a:pt x="850239" y="384809"/>
                </a:lnTo>
                <a:lnTo>
                  <a:pt x="850138" y="389889"/>
                </a:lnTo>
                <a:lnTo>
                  <a:pt x="850391" y="391159"/>
                </a:lnTo>
                <a:lnTo>
                  <a:pt x="851407" y="397509"/>
                </a:lnTo>
                <a:lnTo>
                  <a:pt x="852424" y="400050"/>
                </a:lnTo>
                <a:lnTo>
                  <a:pt x="854963" y="407669"/>
                </a:lnTo>
                <a:lnTo>
                  <a:pt x="855979" y="408939"/>
                </a:lnTo>
                <a:lnTo>
                  <a:pt x="885697" y="445769"/>
                </a:lnTo>
                <a:lnTo>
                  <a:pt x="914019" y="467359"/>
                </a:lnTo>
                <a:lnTo>
                  <a:pt x="924813" y="474979"/>
                </a:lnTo>
                <a:lnTo>
                  <a:pt x="936370" y="482600"/>
                </a:lnTo>
                <a:lnTo>
                  <a:pt x="948689" y="491489"/>
                </a:lnTo>
                <a:lnTo>
                  <a:pt x="961389" y="499109"/>
                </a:lnTo>
                <a:lnTo>
                  <a:pt x="974978" y="506729"/>
                </a:lnTo>
                <a:lnTo>
                  <a:pt x="989076" y="514350"/>
                </a:lnTo>
                <a:lnTo>
                  <a:pt x="1003681" y="521969"/>
                </a:lnTo>
                <a:lnTo>
                  <a:pt x="1018920" y="530859"/>
                </a:lnTo>
                <a:lnTo>
                  <a:pt x="1050797" y="547369"/>
                </a:lnTo>
                <a:lnTo>
                  <a:pt x="1084707" y="563879"/>
                </a:lnTo>
                <a:lnTo>
                  <a:pt x="1120266" y="580389"/>
                </a:lnTo>
                <a:lnTo>
                  <a:pt x="1157224" y="596900"/>
                </a:lnTo>
                <a:lnTo>
                  <a:pt x="1195451" y="614679"/>
                </a:lnTo>
                <a:lnTo>
                  <a:pt x="1234566" y="631189"/>
                </a:lnTo>
                <a:lnTo>
                  <a:pt x="1476883" y="730250"/>
                </a:lnTo>
                <a:lnTo>
                  <a:pt x="1555114" y="760729"/>
                </a:lnTo>
                <a:lnTo>
                  <a:pt x="1592452" y="774700"/>
                </a:lnTo>
                <a:lnTo>
                  <a:pt x="1628648" y="788669"/>
                </a:lnTo>
                <a:lnTo>
                  <a:pt x="1663064" y="802639"/>
                </a:lnTo>
                <a:lnTo>
                  <a:pt x="1686994" y="811914"/>
                </a:lnTo>
                <a:lnTo>
                  <a:pt x="1750650" y="814554"/>
                </a:lnTo>
                <a:lnTo>
                  <a:pt x="1719234" y="783382"/>
                </a:lnTo>
                <a:lnTo>
                  <a:pt x="1709547" y="779779"/>
                </a:lnTo>
                <a:lnTo>
                  <a:pt x="1606296" y="739139"/>
                </a:lnTo>
                <a:lnTo>
                  <a:pt x="1568831" y="725169"/>
                </a:lnTo>
                <a:lnTo>
                  <a:pt x="1450975" y="678179"/>
                </a:lnTo>
                <a:lnTo>
                  <a:pt x="1410589" y="662939"/>
                </a:lnTo>
                <a:lnTo>
                  <a:pt x="1289303" y="613409"/>
                </a:lnTo>
                <a:lnTo>
                  <a:pt x="1249679" y="595629"/>
                </a:lnTo>
                <a:lnTo>
                  <a:pt x="1210818" y="579119"/>
                </a:lnTo>
                <a:lnTo>
                  <a:pt x="1172971" y="562609"/>
                </a:lnTo>
                <a:lnTo>
                  <a:pt x="1136522" y="546100"/>
                </a:lnTo>
                <a:lnTo>
                  <a:pt x="1101470" y="529589"/>
                </a:lnTo>
                <a:lnTo>
                  <a:pt x="1036827" y="496569"/>
                </a:lnTo>
                <a:lnTo>
                  <a:pt x="1021969" y="488950"/>
                </a:lnTo>
                <a:lnTo>
                  <a:pt x="981201" y="466089"/>
                </a:lnTo>
                <a:lnTo>
                  <a:pt x="957452" y="450850"/>
                </a:lnTo>
                <a:lnTo>
                  <a:pt x="946784" y="444500"/>
                </a:lnTo>
                <a:lnTo>
                  <a:pt x="936751" y="436879"/>
                </a:lnTo>
                <a:lnTo>
                  <a:pt x="927481" y="430529"/>
                </a:lnTo>
                <a:lnTo>
                  <a:pt x="919352" y="424179"/>
                </a:lnTo>
                <a:lnTo>
                  <a:pt x="912113" y="417829"/>
                </a:lnTo>
                <a:lnTo>
                  <a:pt x="905637" y="411479"/>
                </a:lnTo>
                <a:lnTo>
                  <a:pt x="900302" y="406400"/>
                </a:lnTo>
                <a:lnTo>
                  <a:pt x="895984" y="401319"/>
                </a:lnTo>
                <a:lnTo>
                  <a:pt x="892428" y="396239"/>
                </a:lnTo>
                <a:lnTo>
                  <a:pt x="890295" y="392429"/>
                </a:lnTo>
                <a:lnTo>
                  <a:pt x="888872" y="389889"/>
                </a:lnTo>
                <a:lnTo>
                  <a:pt x="889000" y="389889"/>
                </a:lnTo>
                <a:lnTo>
                  <a:pt x="888555" y="388619"/>
                </a:lnTo>
                <a:lnTo>
                  <a:pt x="888238" y="388619"/>
                </a:lnTo>
                <a:lnTo>
                  <a:pt x="888068" y="386079"/>
                </a:lnTo>
                <a:lnTo>
                  <a:pt x="887983" y="384809"/>
                </a:lnTo>
                <a:lnTo>
                  <a:pt x="888153" y="384809"/>
                </a:lnTo>
                <a:lnTo>
                  <a:pt x="888491" y="382269"/>
                </a:lnTo>
                <a:lnTo>
                  <a:pt x="888703" y="382269"/>
                </a:lnTo>
                <a:lnTo>
                  <a:pt x="889381" y="379729"/>
                </a:lnTo>
                <a:lnTo>
                  <a:pt x="890904" y="377189"/>
                </a:lnTo>
                <a:lnTo>
                  <a:pt x="891116" y="377189"/>
                </a:lnTo>
                <a:lnTo>
                  <a:pt x="891920" y="375919"/>
                </a:lnTo>
                <a:lnTo>
                  <a:pt x="895222" y="372109"/>
                </a:lnTo>
                <a:lnTo>
                  <a:pt x="899540" y="367029"/>
                </a:lnTo>
                <a:lnTo>
                  <a:pt x="905382" y="361950"/>
                </a:lnTo>
                <a:lnTo>
                  <a:pt x="911732" y="356869"/>
                </a:lnTo>
                <a:lnTo>
                  <a:pt x="919226" y="351789"/>
                </a:lnTo>
                <a:lnTo>
                  <a:pt x="927734" y="346709"/>
                </a:lnTo>
                <a:lnTo>
                  <a:pt x="937259" y="340359"/>
                </a:lnTo>
                <a:lnTo>
                  <a:pt x="947165" y="335279"/>
                </a:lnTo>
                <a:lnTo>
                  <a:pt x="958341" y="330200"/>
                </a:lnTo>
                <a:lnTo>
                  <a:pt x="969771" y="325119"/>
                </a:lnTo>
                <a:lnTo>
                  <a:pt x="981963" y="318769"/>
                </a:lnTo>
                <a:lnTo>
                  <a:pt x="994790" y="313689"/>
                </a:lnTo>
                <a:lnTo>
                  <a:pt x="1022095" y="303529"/>
                </a:lnTo>
                <a:lnTo>
                  <a:pt x="1051306" y="293369"/>
                </a:lnTo>
                <a:lnTo>
                  <a:pt x="1082039" y="281939"/>
                </a:lnTo>
                <a:lnTo>
                  <a:pt x="1213231" y="241300"/>
                </a:lnTo>
                <a:lnTo>
                  <a:pt x="1341374" y="204469"/>
                </a:lnTo>
                <a:lnTo>
                  <a:pt x="1370583" y="194309"/>
                </a:lnTo>
                <a:lnTo>
                  <a:pt x="1397634" y="186689"/>
                </a:lnTo>
                <a:lnTo>
                  <a:pt x="1410715" y="181609"/>
                </a:lnTo>
                <a:lnTo>
                  <a:pt x="1422781" y="177800"/>
                </a:lnTo>
                <a:lnTo>
                  <a:pt x="1434591" y="172719"/>
                </a:lnTo>
                <a:lnTo>
                  <a:pt x="1445514" y="168909"/>
                </a:lnTo>
                <a:lnTo>
                  <a:pt x="1455927" y="165100"/>
                </a:lnTo>
                <a:lnTo>
                  <a:pt x="1465707" y="160019"/>
                </a:lnTo>
                <a:lnTo>
                  <a:pt x="1474596" y="156209"/>
                </a:lnTo>
                <a:lnTo>
                  <a:pt x="1482978" y="152400"/>
                </a:lnTo>
                <a:lnTo>
                  <a:pt x="1490599" y="147319"/>
                </a:lnTo>
                <a:lnTo>
                  <a:pt x="1497457" y="143509"/>
                </a:lnTo>
                <a:lnTo>
                  <a:pt x="1503933" y="138429"/>
                </a:lnTo>
                <a:lnTo>
                  <a:pt x="1507744" y="134619"/>
                </a:lnTo>
                <a:lnTo>
                  <a:pt x="1508506" y="133350"/>
                </a:lnTo>
                <a:lnTo>
                  <a:pt x="1509140" y="133350"/>
                </a:lnTo>
                <a:lnTo>
                  <a:pt x="1512315" y="128269"/>
                </a:lnTo>
                <a:lnTo>
                  <a:pt x="1513077" y="128269"/>
                </a:lnTo>
                <a:lnTo>
                  <a:pt x="1513713" y="127000"/>
                </a:lnTo>
                <a:lnTo>
                  <a:pt x="1514220" y="125729"/>
                </a:lnTo>
                <a:lnTo>
                  <a:pt x="1515871" y="121919"/>
                </a:lnTo>
                <a:lnTo>
                  <a:pt x="1516760" y="120650"/>
                </a:lnTo>
                <a:lnTo>
                  <a:pt x="1517269" y="118109"/>
                </a:lnTo>
                <a:lnTo>
                  <a:pt x="1483106" y="118109"/>
                </a:lnTo>
                <a:lnTo>
                  <a:pt x="1480820" y="115570"/>
                </a:lnTo>
                <a:lnTo>
                  <a:pt x="1480566" y="115570"/>
                </a:lnTo>
                <a:lnTo>
                  <a:pt x="1480439" y="115146"/>
                </a:lnTo>
                <a:lnTo>
                  <a:pt x="1479550" y="114300"/>
                </a:lnTo>
                <a:lnTo>
                  <a:pt x="1475467" y="112093"/>
                </a:lnTo>
                <a:close/>
              </a:path>
              <a:path w="1847850" h="855980">
                <a:moveTo>
                  <a:pt x="888872" y="389889"/>
                </a:moveTo>
                <a:lnTo>
                  <a:pt x="890269" y="392429"/>
                </a:lnTo>
                <a:lnTo>
                  <a:pt x="890190" y="392241"/>
                </a:lnTo>
                <a:lnTo>
                  <a:pt x="888872" y="389889"/>
                </a:lnTo>
                <a:close/>
              </a:path>
              <a:path w="1847850" h="855980">
                <a:moveTo>
                  <a:pt x="890190" y="392241"/>
                </a:moveTo>
                <a:lnTo>
                  <a:pt x="890269" y="392429"/>
                </a:lnTo>
                <a:lnTo>
                  <a:pt x="890190" y="392241"/>
                </a:lnTo>
                <a:close/>
              </a:path>
              <a:path w="1847850" h="855980">
                <a:moveTo>
                  <a:pt x="888830" y="389043"/>
                </a:moveTo>
                <a:lnTo>
                  <a:pt x="889000" y="389889"/>
                </a:lnTo>
                <a:lnTo>
                  <a:pt x="888872" y="389889"/>
                </a:lnTo>
                <a:lnTo>
                  <a:pt x="890190" y="392241"/>
                </a:lnTo>
                <a:lnTo>
                  <a:pt x="888830" y="389043"/>
                </a:lnTo>
                <a:close/>
              </a:path>
              <a:path w="1847850" h="855980">
                <a:moveTo>
                  <a:pt x="888273" y="387732"/>
                </a:moveTo>
                <a:lnTo>
                  <a:pt x="889000" y="389889"/>
                </a:lnTo>
                <a:lnTo>
                  <a:pt x="888830" y="389043"/>
                </a:lnTo>
                <a:lnTo>
                  <a:pt x="888273" y="387732"/>
                </a:lnTo>
                <a:close/>
              </a:path>
              <a:path w="1847850" h="855980">
                <a:moveTo>
                  <a:pt x="888322" y="386503"/>
                </a:moveTo>
                <a:lnTo>
                  <a:pt x="888304" y="387805"/>
                </a:lnTo>
                <a:lnTo>
                  <a:pt x="888830" y="389043"/>
                </a:lnTo>
                <a:lnTo>
                  <a:pt x="888322" y="386503"/>
                </a:lnTo>
                <a:close/>
              </a:path>
              <a:path w="1847850" h="855980">
                <a:moveTo>
                  <a:pt x="888270" y="387805"/>
                </a:moveTo>
                <a:lnTo>
                  <a:pt x="888238" y="388619"/>
                </a:lnTo>
                <a:lnTo>
                  <a:pt x="888555" y="388619"/>
                </a:lnTo>
                <a:lnTo>
                  <a:pt x="888270" y="387805"/>
                </a:lnTo>
                <a:close/>
              </a:path>
              <a:path w="1847850" h="855980">
                <a:moveTo>
                  <a:pt x="888117" y="385475"/>
                </a:moveTo>
                <a:lnTo>
                  <a:pt x="888153" y="387350"/>
                </a:lnTo>
                <a:lnTo>
                  <a:pt x="888273" y="387732"/>
                </a:lnTo>
                <a:lnTo>
                  <a:pt x="888153" y="385656"/>
                </a:lnTo>
                <a:lnTo>
                  <a:pt x="888117" y="385475"/>
                </a:lnTo>
                <a:close/>
              </a:path>
              <a:path w="1847850" h="855980">
                <a:moveTo>
                  <a:pt x="888153" y="387350"/>
                </a:moveTo>
                <a:close/>
              </a:path>
              <a:path w="1847850" h="855980">
                <a:moveTo>
                  <a:pt x="888418" y="384104"/>
                </a:moveTo>
                <a:lnTo>
                  <a:pt x="888263" y="384809"/>
                </a:lnTo>
                <a:lnTo>
                  <a:pt x="888238" y="386079"/>
                </a:lnTo>
                <a:lnTo>
                  <a:pt x="888322" y="386503"/>
                </a:lnTo>
                <a:lnTo>
                  <a:pt x="888418" y="384104"/>
                </a:lnTo>
                <a:close/>
              </a:path>
              <a:path w="1847850" h="855980">
                <a:moveTo>
                  <a:pt x="888048" y="385784"/>
                </a:moveTo>
                <a:lnTo>
                  <a:pt x="887983" y="386079"/>
                </a:lnTo>
                <a:lnTo>
                  <a:pt x="888048" y="385784"/>
                </a:lnTo>
                <a:close/>
              </a:path>
              <a:path w="1847850" h="855980">
                <a:moveTo>
                  <a:pt x="888441" y="383539"/>
                </a:moveTo>
                <a:lnTo>
                  <a:pt x="888153" y="384809"/>
                </a:lnTo>
                <a:lnTo>
                  <a:pt x="888117" y="385475"/>
                </a:lnTo>
                <a:lnTo>
                  <a:pt x="888418" y="384104"/>
                </a:lnTo>
                <a:lnTo>
                  <a:pt x="888441" y="383539"/>
                </a:lnTo>
                <a:close/>
              </a:path>
              <a:path w="1847850" h="855980">
                <a:moveTo>
                  <a:pt x="888153" y="384809"/>
                </a:moveTo>
                <a:lnTo>
                  <a:pt x="887983" y="384809"/>
                </a:lnTo>
                <a:lnTo>
                  <a:pt x="888085" y="385317"/>
                </a:lnTo>
                <a:lnTo>
                  <a:pt x="888153" y="384809"/>
                </a:lnTo>
                <a:close/>
              </a:path>
              <a:path w="1847850" h="855980">
                <a:moveTo>
                  <a:pt x="888760" y="382552"/>
                </a:moveTo>
                <a:lnTo>
                  <a:pt x="888499" y="383203"/>
                </a:lnTo>
                <a:lnTo>
                  <a:pt x="888418" y="384104"/>
                </a:lnTo>
                <a:lnTo>
                  <a:pt x="888760" y="382552"/>
                </a:lnTo>
                <a:close/>
              </a:path>
              <a:path w="1847850" h="855980">
                <a:moveTo>
                  <a:pt x="888491" y="382269"/>
                </a:moveTo>
                <a:lnTo>
                  <a:pt x="888322" y="383539"/>
                </a:lnTo>
                <a:lnTo>
                  <a:pt x="888491" y="382269"/>
                </a:lnTo>
                <a:close/>
              </a:path>
              <a:path w="1847850" h="855980">
                <a:moveTo>
                  <a:pt x="888449" y="383328"/>
                </a:moveTo>
                <a:lnTo>
                  <a:pt x="888364" y="383539"/>
                </a:lnTo>
                <a:lnTo>
                  <a:pt x="888449" y="383328"/>
                </a:lnTo>
                <a:close/>
              </a:path>
              <a:path w="1847850" h="855980">
                <a:moveTo>
                  <a:pt x="889381" y="379729"/>
                </a:moveTo>
                <a:lnTo>
                  <a:pt x="888454" y="383203"/>
                </a:lnTo>
                <a:lnTo>
                  <a:pt x="888760" y="382552"/>
                </a:lnTo>
                <a:lnTo>
                  <a:pt x="889381" y="379729"/>
                </a:lnTo>
                <a:close/>
              </a:path>
              <a:path w="1847850" h="855980">
                <a:moveTo>
                  <a:pt x="888703" y="382269"/>
                </a:moveTo>
                <a:lnTo>
                  <a:pt x="888491" y="382269"/>
                </a:lnTo>
                <a:lnTo>
                  <a:pt x="888454" y="383203"/>
                </a:lnTo>
                <a:lnTo>
                  <a:pt x="888703" y="382269"/>
                </a:lnTo>
                <a:close/>
              </a:path>
              <a:path w="1847850" h="855980">
                <a:moveTo>
                  <a:pt x="890542" y="378097"/>
                </a:moveTo>
                <a:lnTo>
                  <a:pt x="889507" y="379729"/>
                </a:lnTo>
                <a:lnTo>
                  <a:pt x="888760" y="382552"/>
                </a:lnTo>
                <a:lnTo>
                  <a:pt x="890542" y="378097"/>
                </a:lnTo>
                <a:close/>
              </a:path>
              <a:path w="1847850" h="855980">
                <a:moveTo>
                  <a:pt x="890904" y="377189"/>
                </a:moveTo>
                <a:lnTo>
                  <a:pt x="889507" y="379729"/>
                </a:lnTo>
                <a:lnTo>
                  <a:pt x="890542" y="378097"/>
                </a:lnTo>
                <a:lnTo>
                  <a:pt x="890904" y="377189"/>
                </a:lnTo>
                <a:close/>
              </a:path>
              <a:path w="1847850" h="855980">
                <a:moveTo>
                  <a:pt x="891116" y="377189"/>
                </a:moveTo>
                <a:lnTo>
                  <a:pt x="890904" y="377189"/>
                </a:lnTo>
                <a:lnTo>
                  <a:pt x="890542" y="378097"/>
                </a:lnTo>
                <a:lnTo>
                  <a:pt x="891116" y="377189"/>
                </a:lnTo>
                <a:close/>
              </a:path>
              <a:path w="1847850" h="855980">
                <a:moveTo>
                  <a:pt x="1481863" y="116619"/>
                </a:moveTo>
                <a:lnTo>
                  <a:pt x="1481963" y="116839"/>
                </a:lnTo>
                <a:lnTo>
                  <a:pt x="1483106" y="118109"/>
                </a:lnTo>
                <a:lnTo>
                  <a:pt x="1481863" y="116619"/>
                </a:lnTo>
                <a:close/>
              </a:path>
              <a:path w="1847850" h="855980">
                <a:moveTo>
                  <a:pt x="1481772" y="116416"/>
                </a:moveTo>
                <a:lnTo>
                  <a:pt x="1481863" y="116619"/>
                </a:lnTo>
                <a:lnTo>
                  <a:pt x="1483106" y="118109"/>
                </a:lnTo>
                <a:lnTo>
                  <a:pt x="1517269" y="118109"/>
                </a:lnTo>
                <a:lnTo>
                  <a:pt x="1517427" y="116839"/>
                </a:lnTo>
                <a:lnTo>
                  <a:pt x="1482216" y="116839"/>
                </a:lnTo>
                <a:lnTo>
                  <a:pt x="1481772" y="116416"/>
                </a:lnTo>
                <a:close/>
              </a:path>
              <a:path w="1847850" h="855980">
                <a:moveTo>
                  <a:pt x="1480544" y="115247"/>
                </a:moveTo>
                <a:lnTo>
                  <a:pt x="1481963" y="116839"/>
                </a:lnTo>
                <a:lnTo>
                  <a:pt x="1481150" y="115824"/>
                </a:lnTo>
                <a:lnTo>
                  <a:pt x="1480544" y="115247"/>
                </a:lnTo>
                <a:close/>
              </a:path>
              <a:path w="1847850" h="855980">
                <a:moveTo>
                  <a:pt x="1481150" y="115824"/>
                </a:moveTo>
                <a:lnTo>
                  <a:pt x="1481963" y="116839"/>
                </a:lnTo>
                <a:lnTo>
                  <a:pt x="1481863" y="116619"/>
                </a:lnTo>
                <a:lnTo>
                  <a:pt x="1481396" y="116058"/>
                </a:lnTo>
                <a:lnTo>
                  <a:pt x="1481150" y="115824"/>
                </a:lnTo>
                <a:close/>
              </a:path>
              <a:path w="1847850" h="855980">
                <a:moveTo>
                  <a:pt x="1481755" y="116378"/>
                </a:moveTo>
                <a:lnTo>
                  <a:pt x="1482216" y="116839"/>
                </a:lnTo>
                <a:lnTo>
                  <a:pt x="1481755" y="116378"/>
                </a:lnTo>
                <a:close/>
              </a:path>
              <a:path w="1847850" h="855980">
                <a:moveTo>
                  <a:pt x="1517713" y="106679"/>
                </a:moveTo>
                <a:lnTo>
                  <a:pt x="1481582" y="106679"/>
                </a:lnTo>
                <a:lnTo>
                  <a:pt x="1480652" y="108007"/>
                </a:lnTo>
                <a:lnTo>
                  <a:pt x="1480337" y="109219"/>
                </a:lnTo>
                <a:lnTo>
                  <a:pt x="1480227" y="110489"/>
                </a:lnTo>
                <a:lnTo>
                  <a:pt x="1480422" y="113416"/>
                </a:lnTo>
                <a:lnTo>
                  <a:pt x="1481755" y="116378"/>
                </a:lnTo>
                <a:lnTo>
                  <a:pt x="1482216" y="116839"/>
                </a:lnTo>
                <a:lnTo>
                  <a:pt x="1517427" y="116839"/>
                </a:lnTo>
                <a:lnTo>
                  <a:pt x="1517903" y="113029"/>
                </a:lnTo>
                <a:lnTo>
                  <a:pt x="1518031" y="111759"/>
                </a:lnTo>
                <a:lnTo>
                  <a:pt x="1517910" y="107469"/>
                </a:lnTo>
                <a:lnTo>
                  <a:pt x="1517713" y="106679"/>
                </a:lnTo>
                <a:close/>
              </a:path>
              <a:path w="1847850" h="855980">
                <a:moveTo>
                  <a:pt x="1481396" y="116058"/>
                </a:moveTo>
                <a:lnTo>
                  <a:pt x="1481863" y="116619"/>
                </a:lnTo>
                <a:lnTo>
                  <a:pt x="1481772" y="116416"/>
                </a:lnTo>
                <a:lnTo>
                  <a:pt x="1481396" y="116058"/>
                </a:lnTo>
                <a:close/>
              </a:path>
              <a:path w="1847850" h="855980">
                <a:moveTo>
                  <a:pt x="1481201" y="115824"/>
                </a:moveTo>
                <a:lnTo>
                  <a:pt x="1481396" y="116058"/>
                </a:lnTo>
                <a:lnTo>
                  <a:pt x="1481772" y="116416"/>
                </a:lnTo>
                <a:lnTo>
                  <a:pt x="1481201" y="115824"/>
                </a:lnTo>
                <a:close/>
              </a:path>
              <a:path w="1847850" h="855980">
                <a:moveTo>
                  <a:pt x="1480422" y="113416"/>
                </a:moveTo>
                <a:lnTo>
                  <a:pt x="1480518" y="114864"/>
                </a:lnTo>
                <a:lnTo>
                  <a:pt x="1480636" y="115146"/>
                </a:lnTo>
                <a:lnTo>
                  <a:pt x="1481201" y="115824"/>
                </a:lnTo>
                <a:lnTo>
                  <a:pt x="1481755" y="116378"/>
                </a:lnTo>
                <a:lnTo>
                  <a:pt x="1480422" y="113416"/>
                </a:lnTo>
                <a:close/>
              </a:path>
              <a:path w="1847850" h="855980">
                <a:moveTo>
                  <a:pt x="1480947" y="115570"/>
                </a:moveTo>
                <a:lnTo>
                  <a:pt x="1481150" y="115824"/>
                </a:lnTo>
                <a:lnTo>
                  <a:pt x="1481396" y="116058"/>
                </a:lnTo>
                <a:lnTo>
                  <a:pt x="1481201" y="115824"/>
                </a:lnTo>
                <a:lnTo>
                  <a:pt x="1480947" y="115570"/>
                </a:lnTo>
                <a:close/>
              </a:path>
              <a:path w="1847850" h="855980">
                <a:moveTo>
                  <a:pt x="1480538" y="115161"/>
                </a:moveTo>
                <a:lnTo>
                  <a:pt x="1481150" y="115824"/>
                </a:lnTo>
                <a:lnTo>
                  <a:pt x="1480947" y="115570"/>
                </a:lnTo>
                <a:lnTo>
                  <a:pt x="1480538" y="115161"/>
                </a:lnTo>
                <a:close/>
              </a:path>
              <a:path w="1847850" h="855980">
                <a:moveTo>
                  <a:pt x="1480529" y="115017"/>
                </a:moveTo>
                <a:lnTo>
                  <a:pt x="1480947" y="115570"/>
                </a:lnTo>
                <a:lnTo>
                  <a:pt x="1481201" y="115824"/>
                </a:lnTo>
                <a:lnTo>
                  <a:pt x="1480529" y="115017"/>
                </a:lnTo>
                <a:close/>
              </a:path>
              <a:path w="1847850" h="855980">
                <a:moveTo>
                  <a:pt x="1480545" y="115265"/>
                </a:moveTo>
                <a:lnTo>
                  <a:pt x="1480565" y="115570"/>
                </a:lnTo>
                <a:lnTo>
                  <a:pt x="1480820" y="115570"/>
                </a:lnTo>
                <a:lnTo>
                  <a:pt x="1480545" y="115265"/>
                </a:lnTo>
                <a:close/>
              </a:path>
              <a:path w="1847850" h="855980">
                <a:moveTo>
                  <a:pt x="1480531" y="115050"/>
                </a:moveTo>
                <a:lnTo>
                  <a:pt x="1480642" y="115265"/>
                </a:lnTo>
                <a:lnTo>
                  <a:pt x="1480947" y="115570"/>
                </a:lnTo>
                <a:lnTo>
                  <a:pt x="1480531" y="115050"/>
                </a:lnTo>
                <a:close/>
              </a:path>
              <a:path w="1847850" h="855980">
                <a:moveTo>
                  <a:pt x="1479677" y="114300"/>
                </a:moveTo>
                <a:lnTo>
                  <a:pt x="1480475" y="115181"/>
                </a:lnTo>
                <a:lnTo>
                  <a:pt x="1480394" y="115017"/>
                </a:lnTo>
                <a:lnTo>
                  <a:pt x="1479677" y="114300"/>
                </a:lnTo>
                <a:close/>
              </a:path>
              <a:path w="1847850" h="855980">
                <a:moveTo>
                  <a:pt x="1480409" y="114897"/>
                </a:moveTo>
                <a:lnTo>
                  <a:pt x="1480538" y="115161"/>
                </a:lnTo>
                <a:lnTo>
                  <a:pt x="1480505" y="115017"/>
                </a:lnTo>
                <a:close/>
              </a:path>
              <a:path w="1847850" h="855980">
                <a:moveTo>
                  <a:pt x="1480640" y="107128"/>
                </a:moveTo>
                <a:lnTo>
                  <a:pt x="1477390" y="110489"/>
                </a:lnTo>
                <a:lnTo>
                  <a:pt x="1475467" y="112093"/>
                </a:lnTo>
                <a:lnTo>
                  <a:pt x="1479550" y="114300"/>
                </a:lnTo>
                <a:lnTo>
                  <a:pt x="1480439" y="115146"/>
                </a:lnTo>
                <a:lnTo>
                  <a:pt x="1479677" y="114300"/>
                </a:lnTo>
                <a:lnTo>
                  <a:pt x="1480269" y="114300"/>
                </a:lnTo>
                <a:lnTo>
                  <a:pt x="1479677" y="111759"/>
                </a:lnTo>
                <a:lnTo>
                  <a:pt x="1479931" y="109219"/>
                </a:lnTo>
                <a:lnTo>
                  <a:pt x="1479041" y="109219"/>
                </a:lnTo>
                <a:lnTo>
                  <a:pt x="1480565" y="107315"/>
                </a:lnTo>
                <a:lnTo>
                  <a:pt x="1480640" y="107128"/>
                </a:lnTo>
                <a:close/>
              </a:path>
              <a:path w="1847850" h="855980">
                <a:moveTo>
                  <a:pt x="1479931" y="114300"/>
                </a:moveTo>
                <a:lnTo>
                  <a:pt x="1479677" y="114300"/>
                </a:lnTo>
                <a:lnTo>
                  <a:pt x="1480450" y="115073"/>
                </a:lnTo>
                <a:lnTo>
                  <a:pt x="1480382" y="114864"/>
                </a:lnTo>
                <a:lnTo>
                  <a:pt x="1479931" y="114300"/>
                </a:lnTo>
                <a:close/>
              </a:path>
              <a:path w="1847850" h="855980">
                <a:moveTo>
                  <a:pt x="1479677" y="111759"/>
                </a:moveTo>
                <a:lnTo>
                  <a:pt x="1480401" y="114864"/>
                </a:lnTo>
                <a:lnTo>
                  <a:pt x="1480529" y="115017"/>
                </a:lnTo>
                <a:lnTo>
                  <a:pt x="1480422" y="113416"/>
                </a:lnTo>
                <a:lnTo>
                  <a:pt x="1479677" y="111759"/>
                </a:lnTo>
                <a:close/>
              </a:path>
              <a:path w="1847850" h="855980">
                <a:moveTo>
                  <a:pt x="1479931" y="114300"/>
                </a:moveTo>
                <a:lnTo>
                  <a:pt x="1480409" y="114897"/>
                </a:lnTo>
                <a:lnTo>
                  <a:pt x="1479931" y="114300"/>
                </a:lnTo>
                <a:close/>
              </a:path>
              <a:path w="1847850" h="855980">
                <a:moveTo>
                  <a:pt x="1480269" y="114300"/>
                </a:moveTo>
                <a:lnTo>
                  <a:pt x="1479931" y="114300"/>
                </a:lnTo>
                <a:lnTo>
                  <a:pt x="1480401" y="114864"/>
                </a:lnTo>
                <a:lnTo>
                  <a:pt x="1480269" y="114300"/>
                </a:lnTo>
                <a:close/>
              </a:path>
              <a:path w="1847850" h="855980">
                <a:moveTo>
                  <a:pt x="1480182" y="109816"/>
                </a:moveTo>
                <a:lnTo>
                  <a:pt x="1479677" y="111759"/>
                </a:lnTo>
                <a:lnTo>
                  <a:pt x="1480422" y="113416"/>
                </a:lnTo>
                <a:lnTo>
                  <a:pt x="1480182" y="109816"/>
                </a:lnTo>
                <a:close/>
              </a:path>
              <a:path w="1847850" h="855980">
                <a:moveTo>
                  <a:pt x="381" y="0"/>
                </a:moveTo>
                <a:lnTo>
                  <a:pt x="0" y="36829"/>
                </a:lnTo>
                <a:lnTo>
                  <a:pt x="446913" y="41909"/>
                </a:lnTo>
                <a:lnTo>
                  <a:pt x="893952" y="52069"/>
                </a:lnTo>
                <a:lnTo>
                  <a:pt x="944371" y="54609"/>
                </a:lnTo>
                <a:lnTo>
                  <a:pt x="993266" y="55879"/>
                </a:lnTo>
                <a:lnTo>
                  <a:pt x="1171702" y="66039"/>
                </a:lnTo>
                <a:lnTo>
                  <a:pt x="1211452" y="69850"/>
                </a:lnTo>
                <a:lnTo>
                  <a:pt x="1249171" y="72389"/>
                </a:lnTo>
                <a:lnTo>
                  <a:pt x="1284604" y="76200"/>
                </a:lnTo>
                <a:lnTo>
                  <a:pt x="1301369" y="77469"/>
                </a:lnTo>
                <a:lnTo>
                  <a:pt x="1317752" y="80009"/>
                </a:lnTo>
                <a:lnTo>
                  <a:pt x="1333500" y="81279"/>
                </a:lnTo>
                <a:lnTo>
                  <a:pt x="1348358" y="83819"/>
                </a:lnTo>
                <a:lnTo>
                  <a:pt x="1376679" y="87629"/>
                </a:lnTo>
                <a:lnTo>
                  <a:pt x="1402333" y="92709"/>
                </a:lnTo>
                <a:lnTo>
                  <a:pt x="1413890" y="95250"/>
                </a:lnTo>
                <a:lnTo>
                  <a:pt x="1424939" y="96519"/>
                </a:lnTo>
                <a:lnTo>
                  <a:pt x="1435353" y="99059"/>
                </a:lnTo>
                <a:lnTo>
                  <a:pt x="1474851" y="111759"/>
                </a:lnTo>
                <a:lnTo>
                  <a:pt x="1475467" y="112093"/>
                </a:lnTo>
                <a:lnTo>
                  <a:pt x="1477390" y="110489"/>
                </a:lnTo>
                <a:lnTo>
                  <a:pt x="1480640" y="107128"/>
                </a:lnTo>
                <a:lnTo>
                  <a:pt x="1481327" y="105409"/>
                </a:lnTo>
                <a:lnTo>
                  <a:pt x="1517395" y="105409"/>
                </a:lnTo>
                <a:lnTo>
                  <a:pt x="1516633" y="102869"/>
                </a:lnTo>
                <a:lnTo>
                  <a:pt x="1516126" y="100329"/>
                </a:lnTo>
                <a:lnTo>
                  <a:pt x="1515364" y="99059"/>
                </a:lnTo>
                <a:lnTo>
                  <a:pt x="1514347" y="97789"/>
                </a:lnTo>
                <a:lnTo>
                  <a:pt x="1511427" y="92709"/>
                </a:lnTo>
                <a:lnTo>
                  <a:pt x="1510410" y="91439"/>
                </a:lnTo>
                <a:lnTo>
                  <a:pt x="1509140" y="90169"/>
                </a:lnTo>
                <a:lnTo>
                  <a:pt x="1505839" y="87629"/>
                </a:lnTo>
                <a:lnTo>
                  <a:pt x="1505077" y="86359"/>
                </a:lnTo>
                <a:lnTo>
                  <a:pt x="1473200" y="71119"/>
                </a:lnTo>
                <a:lnTo>
                  <a:pt x="1464056" y="67309"/>
                </a:lnTo>
                <a:lnTo>
                  <a:pt x="1421383" y="57150"/>
                </a:lnTo>
                <a:lnTo>
                  <a:pt x="1382395" y="49529"/>
                </a:lnTo>
                <a:lnTo>
                  <a:pt x="1368297" y="48259"/>
                </a:lnTo>
                <a:lnTo>
                  <a:pt x="1337945" y="43179"/>
                </a:lnTo>
                <a:lnTo>
                  <a:pt x="1322070" y="41909"/>
                </a:lnTo>
                <a:lnTo>
                  <a:pt x="1305687" y="39369"/>
                </a:lnTo>
                <a:lnTo>
                  <a:pt x="1288288" y="38100"/>
                </a:lnTo>
                <a:lnTo>
                  <a:pt x="1252346" y="34289"/>
                </a:lnTo>
                <a:lnTo>
                  <a:pt x="1214374" y="31750"/>
                </a:lnTo>
                <a:lnTo>
                  <a:pt x="1174241" y="27939"/>
                </a:lnTo>
                <a:lnTo>
                  <a:pt x="994918" y="17779"/>
                </a:lnTo>
                <a:lnTo>
                  <a:pt x="945641" y="16509"/>
                </a:lnTo>
                <a:lnTo>
                  <a:pt x="895095" y="13969"/>
                </a:lnTo>
                <a:lnTo>
                  <a:pt x="447420" y="3809"/>
                </a:lnTo>
                <a:lnTo>
                  <a:pt x="381" y="0"/>
                </a:lnTo>
                <a:close/>
              </a:path>
              <a:path w="1847850" h="855980">
                <a:moveTo>
                  <a:pt x="1480113" y="108778"/>
                </a:moveTo>
                <a:lnTo>
                  <a:pt x="1479952" y="109008"/>
                </a:lnTo>
                <a:lnTo>
                  <a:pt x="1479677" y="111759"/>
                </a:lnTo>
                <a:lnTo>
                  <a:pt x="1480182" y="109816"/>
                </a:lnTo>
                <a:lnTo>
                  <a:pt x="1480113" y="108778"/>
                </a:lnTo>
                <a:close/>
              </a:path>
              <a:path w="1847850" h="855980">
                <a:moveTo>
                  <a:pt x="1480652" y="108007"/>
                </a:moveTo>
                <a:lnTo>
                  <a:pt x="1480113" y="108778"/>
                </a:lnTo>
                <a:lnTo>
                  <a:pt x="1480182" y="109816"/>
                </a:lnTo>
                <a:lnTo>
                  <a:pt x="1480652" y="108007"/>
                </a:lnTo>
                <a:close/>
              </a:path>
              <a:path w="1847850" h="855980">
                <a:moveTo>
                  <a:pt x="1480058" y="107950"/>
                </a:moveTo>
                <a:lnTo>
                  <a:pt x="1479041" y="109219"/>
                </a:lnTo>
                <a:lnTo>
                  <a:pt x="1480029" y="108232"/>
                </a:lnTo>
                <a:lnTo>
                  <a:pt x="1480058" y="107950"/>
                </a:lnTo>
                <a:close/>
              </a:path>
              <a:path w="1847850" h="855980">
                <a:moveTo>
                  <a:pt x="1480029" y="108232"/>
                </a:moveTo>
                <a:lnTo>
                  <a:pt x="1479041" y="109219"/>
                </a:lnTo>
                <a:lnTo>
                  <a:pt x="1479803" y="109219"/>
                </a:lnTo>
                <a:lnTo>
                  <a:pt x="1479888" y="109008"/>
                </a:lnTo>
                <a:lnTo>
                  <a:pt x="1480003" y="108494"/>
                </a:lnTo>
                <a:lnTo>
                  <a:pt x="1480029" y="108232"/>
                </a:lnTo>
                <a:close/>
              </a:path>
              <a:path w="1847850" h="855980">
                <a:moveTo>
                  <a:pt x="1479973" y="108796"/>
                </a:moveTo>
                <a:lnTo>
                  <a:pt x="1479803" y="109219"/>
                </a:lnTo>
                <a:lnTo>
                  <a:pt x="1479952" y="109008"/>
                </a:lnTo>
                <a:lnTo>
                  <a:pt x="1479973" y="108796"/>
                </a:lnTo>
                <a:close/>
              </a:path>
              <a:path w="1847850" h="855980">
                <a:moveTo>
                  <a:pt x="1479952" y="109008"/>
                </a:moveTo>
                <a:lnTo>
                  <a:pt x="1479803" y="109219"/>
                </a:lnTo>
                <a:lnTo>
                  <a:pt x="1479931" y="109219"/>
                </a:lnTo>
                <a:lnTo>
                  <a:pt x="1479952" y="109008"/>
                </a:lnTo>
                <a:close/>
              </a:path>
              <a:path w="1847850" h="855980">
                <a:moveTo>
                  <a:pt x="1480094" y="108494"/>
                </a:moveTo>
                <a:lnTo>
                  <a:pt x="1479980" y="108778"/>
                </a:lnTo>
                <a:lnTo>
                  <a:pt x="1479952" y="109008"/>
                </a:lnTo>
                <a:lnTo>
                  <a:pt x="1480100" y="108796"/>
                </a:lnTo>
                <a:lnTo>
                  <a:pt x="1480094" y="108494"/>
                </a:lnTo>
                <a:close/>
              </a:path>
              <a:path w="1847850" h="855980">
                <a:moveTo>
                  <a:pt x="1480792" y="107469"/>
                </a:moveTo>
                <a:lnTo>
                  <a:pt x="1480311" y="107950"/>
                </a:lnTo>
                <a:lnTo>
                  <a:pt x="1480216" y="108188"/>
                </a:lnTo>
                <a:lnTo>
                  <a:pt x="1480113" y="108778"/>
                </a:lnTo>
                <a:lnTo>
                  <a:pt x="1480652" y="108007"/>
                </a:lnTo>
                <a:lnTo>
                  <a:pt x="1480792" y="107469"/>
                </a:lnTo>
                <a:close/>
              </a:path>
              <a:path w="1847850" h="855980">
                <a:moveTo>
                  <a:pt x="1480311" y="107950"/>
                </a:moveTo>
                <a:lnTo>
                  <a:pt x="1480073" y="108188"/>
                </a:lnTo>
                <a:lnTo>
                  <a:pt x="1480094" y="108494"/>
                </a:lnTo>
                <a:lnTo>
                  <a:pt x="1480311" y="107950"/>
                </a:lnTo>
                <a:close/>
              </a:path>
              <a:path w="1847850" h="855980">
                <a:moveTo>
                  <a:pt x="1480565" y="107315"/>
                </a:moveTo>
                <a:lnTo>
                  <a:pt x="1480058" y="107950"/>
                </a:lnTo>
                <a:lnTo>
                  <a:pt x="1480073" y="108188"/>
                </a:lnTo>
                <a:lnTo>
                  <a:pt x="1480311" y="107950"/>
                </a:lnTo>
                <a:lnTo>
                  <a:pt x="1480565" y="107315"/>
                </a:lnTo>
                <a:close/>
              </a:path>
              <a:path w="1847850" h="855980">
                <a:moveTo>
                  <a:pt x="1481582" y="106679"/>
                </a:moveTo>
                <a:lnTo>
                  <a:pt x="1480792" y="107469"/>
                </a:lnTo>
                <a:lnTo>
                  <a:pt x="1480652" y="108007"/>
                </a:lnTo>
                <a:lnTo>
                  <a:pt x="1481582" y="106679"/>
                </a:lnTo>
                <a:close/>
              </a:path>
              <a:path w="1847850" h="855980">
                <a:moveTo>
                  <a:pt x="1480961" y="106821"/>
                </a:moveTo>
                <a:lnTo>
                  <a:pt x="1480565" y="107315"/>
                </a:lnTo>
                <a:lnTo>
                  <a:pt x="1480311" y="107950"/>
                </a:lnTo>
                <a:lnTo>
                  <a:pt x="1480792" y="107469"/>
                </a:lnTo>
                <a:lnTo>
                  <a:pt x="1480961" y="106821"/>
                </a:lnTo>
                <a:close/>
              </a:path>
              <a:path w="1847850" h="855980">
                <a:moveTo>
                  <a:pt x="1481582" y="106679"/>
                </a:moveTo>
                <a:lnTo>
                  <a:pt x="1481074" y="106679"/>
                </a:lnTo>
                <a:lnTo>
                  <a:pt x="1480792" y="107469"/>
                </a:lnTo>
                <a:lnTo>
                  <a:pt x="1481582" y="106679"/>
                </a:lnTo>
                <a:close/>
              </a:path>
              <a:path w="1847850" h="855980">
                <a:moveTo>
                  <a:pt x="1480969" y="106787"/>
                </a:moveTo>
                <a:lnTo>
                  <a:pt x="1480640" y="107128"/>
                </a:lnTo>
                <a:lnTo>
                  <a:pt x="1480565" y="107315"/>
                </a:lnTo>
                <a:lnTo>
                  <a:pt x="1480961" y="106821"/>
                </a:lnTo>
                <a:close/>
              </a:path>
              <a:path w="1847850" h="855980">
                <a:moveTo>
                  <a:pt x="1481327" y="105409"/>
                </a:moveTo>
                <a:lnTo>
                  <a:pt x="1480640" y="107128"/>
                </a:lnTo>
                <a:lnTo>
                  <a:pt x="1480937" y="106821"/>
                </a:lnTo>
                <a:lnTo>
                  <a:pt x="1480997" y="106679"/>
                </a:lnTo>
                <a:lnTo>
                  <a:pt x="1481327" y="105409"/>
                </a:lnTo>
                <a:close/>
              </a:path>
              <a:path w="1847850" h="855980">
                <a:moveTo>
                  <a:pt x="1517395" y="105409"/>
                </a:moveTo>
                <a:lnTo>
                  <a:pt x="1481327" y="105409"/>
                </a:lnTo>
                <a:lnTo>
                  <a:pt x="1480969" y="106787"/>
                </a:lnTo>
                <a:lnTo>
                  <a:pt x="1517713" y="106679"/>
                </a:lnTo>
                <a:lnTo>
                  <a:pt x="1517395" y="105409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5175250" y="1212850"/>
          <a:ext cx="3600450" cy="546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5400"/>
                <a:gridCol w="990600"/>
                <a:gridCol w="1295400"/>
              </a:tblGrid>
              <a:tr h="533400">
                <a:tc>
                  <a:txBody>
                    <a:bodyPr/>
                    <a:lstStyle/>
                    <a:p>
                      <a:pPr marL="168275">
                        <a:lnSpc>
                          <a:spcPts val="3960"/>
                        </a:lnSpc>
                      </a:pPr>
                      <a:r>
                        <a:rPr dirty="0" sz="3600" spc="-5" b="1">
                          <a:solidFill>
                            <a:srgbClr val="568862"/>
                          </a:solidFill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dirty="0" sz="3600" spc="-5">
                          <a:solidFill>
                            <a:srgbClr val="568862"/>
                          </a:solidFill>
                          <a:latin typeface="Times New Roman"/>
                          <a:cs typeface="Times New Roman"/>
                        </a:rPr>
                        <a:t>child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12700">
                      <a:solidFill>
                        <a:srgbClr val="333333"/>
                      </a:solidFill>
                      <a:prstDash val="solid"/>
                    </a:lnT>
                    <a:lnB w="12700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ts val="3960"/>
                        </a:lnSpc>
                      </a:pPr>
                      <a:r>
                        <a:rPr dirty="0" sz="3600">
                          <a:solidFill>
                            <a:srgbClr val="568862"/>
                          </a:solidFill>
                          <a:latin typeface="Times New Roman"/>
                          <a:cs typeface="Times New Roman"/>
                        </a:rPr>
                        <a:t>data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12700">
                      <a:solidFill>
                        <a:srgbClr val="333333"/>
                      </a:solidFill>
                      <a:prstDash val="solid"/>
                    </a:lnT>
                    <a:lnB w="12700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ts val="3960"/>
                        </a:lnSpc>
                      </a:pPr>
                      <a:r>
                        <a:rPr dirty="0" sz="3600" spc="-5" b="1">
                          <a:solidFill>
                            <a:srgbClr val="568862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dirty="0" sz="3600" spc="-5">
                          <a:solidFill>
                            <a:srgbClr val="568862"/>
                          </a:solidFill>
                          <a:latin typeface="Times New Roman"/>
                          <a:cs typeface="Times New Roman"/>
                        </a:rPr>
                        <a:t>child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12700">
                      <a:solidFill>
                        <a:srgbClr val="333333"/>
                      </a:solidFill>
                      <a:prstDash val="solid"/>
                    </a:lnT>
                    <a:lnB w="12700">
                      <a:solidFill>
                        <a:srgbClr val="333333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4" name="object 34"/>
          <p:cNvSpPr txBox="1"/>
          <p:nvPr/>
        </p:nvSpPr>
        <p:spPr>
          <a:xfrm>
            <a:off x="5851905" y="479501"/>
            <a:ext cx="201358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5" b="1">
                <a:solidFill>
                  <a:srgbClr val="568862"/>
                </a:solidFill>
                <a:latin typeface="Microsoft YaHei"/>
                <a:cs typeface="Microsoft YaHei"/>
              </a:rPr>
              <a:t>结点结</a:t>
            </a:r>
            <a:r>
              <a:rPr dirty="0" sz="3600" spc="10" b="1">
                <a:solidFill>
                  <a:srgbClr val="568862"/>
                </a:solidFill>
                <a:latin typeface="Microsoft YaHei"/>
                <a:cs typeface="Microsoft YaHei"/>
              </a:rPr>
              <a:t>构</a:t>
            </a:r>
            <a:r>
              <a:rPr dirty="0" sz="3600" b="1">
                <a:solidFill>
                  <a:srgbClr val="568862"/>
                </a:solidFill>
                <a:latin typeface="Times New Roman"/>
                <a:cs typeface="Times New Roman"/>
              </a:rPr>
              <a:t>: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459740" y="93903"/>
            <a:ext cx="3108325" cy="1456055"/>
          </a:xfrm>
          <a:prstGeom prst="rect"/>
        </p:spPr>
        <p:txBody>
          <a:bodyPr wrap="square" lIns="0" tIns="914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  <a:tabLst>
                <a:tab pos="855344" algn="l"/>
              </a:tabLst>
            </a:pPr>
            <a:r>
              <a:rPr dirty="0" sz="4400" spc="-505">
                <a:solidFill>
                  <a:srgbClr val="FF00FF"/>
                </a:solidFill>
                <a:latin typeface="Microsoft YaHei"/>
                <a:cs typeface="Microsoft YaHei"/>
              </a:rPr>
              <a:t>1</a:t>
            </a:r>
            <a:r>
              <a:rPr dirty="0" sz="4400" spc="944">
                <a:solidFill>
                  <a:srgbClr val="FF00FF"/>
                </a:solidFill>
                <a:latin typeface="Microsoft YaHei"/>
                <a:cs typeface="Microsoft YaHei"/>
              </a:rPr>
              <a:t>.</a:t>
            </a:r>
            <a:r>
              <a:rPr dirty="0" sz="4400">
                <a:solidFill>
                  <a:srgbClr val="FF00FF"/>
                </a:solidFill>
                <a:latin typeface="Microsoft YaHei"/>
                <a:cs typeface="Microsoft YaHei"/>
              </a:rPr>
              <a:t>	</a:t>
            </a:r>
            <a:r>
              <a:rPr dirty="0" sz="4400" spc="5">
                <a:solidFill>
                  <a:srgbClr val="FF00FF"/>
                </a:solidFill>
                <a:latin typeface="Microsoft YaHei"/>
                <a:cs typeface="Microsoft YaHei"/>
              </a:rPr>
              <a:t>二叉</a:t>
            </a:r>
            <a:r>
              <a:rPr dirty="0" sz="4400">
                <a:solidFill>
                  <a:srgbClr val="FF00FF"/>
                </a:solidFill>
                <a:latin typeface="Microsoft YaHei"/>
                <a:cs typeface="Microsoft YaHei"/>
              </a:rPr>
              <a:t>链表</a:t>
            </a:r>
            <a:endParaRPr sz="4400">
              <a:latin typeface="Microsoft YaHei"/>
              <a:cs typeface="Microsoft YaHei"/>
            </a:endParaRPr>
          </a:p>
          <a:p>
            <a:pPr marL="698500">
              <a:lnSpc>
                <a:spcPct val="100000"/>
              </a:lnSpc>
              <a:spcBef>
                <a:spcPts val="560"/>
              </a:spcBef>
            </a:pPr>
            <a:r>
              <a:rPr dirty="0" sz="4000" spc="-20">
                <a:solidFill>
                  <a:srgbClr val="FF3300"/>
                </a:solidFill>
              </a:rPr>
              <a:t>root</a:t>
            </a:r>
            <a:endParaRPr sz="4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3540" y="1123949"/>
            <a:ext cx="775017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>
                <a:solidFill>
                  <a:srgbClr val="800000"/>
                </a:solidFill>
              </a:rPr>
              <a:t>typedef</a:t>
            </a:r>
            <a:r>
              <a:rPr dirty="0" sz="4000" spc="20">
                <a:solidFill>
                  <a:srgbClr val="800000"/>
                </a:solidFill>
              </a:rPr>
              <a:t> </a:t>
            </a:r>
            <a:r>
              <a:rPr dirty="0" sz="4000" spc="-5">
                <a:solidFill>
                  <a:srgbClr val="800000"/>
                </a:solidFill>
              </a:rPr>
              <a:t>struct</a:t>
            </a:r>
            <a:r>
              <a:rPr dirty="0" sz="4000" spc="15">
                <a:solidFill>
                  <a:srgbClr val="800000"/>
                </a:solidFill>
              </a:rPr>
              <a:t> </a:t>
            </a:r>
            <a:r>
              <a:rPr dirty="0" sz="4000" spc="-5" b="0">
                <a:solidFill>
                  <a:srgbClr val="FF3300"/>
                </a:solidFill>
                <a:latin typeface="Times New Roman"/>
                <a:cs typeface="Times New Roman"/>
              </a:rPr>
              <a:t>BiTNode </a:t>
            </a:r>
            <a:r>
              <a:rPr dirty="0" sz="4000" spc="-5">
                <a:solidFill>
                  <a:srgbClr val="800000"/>
                </a:solidFill>
              </a:rPr>
              <a:t>{</a:t>
            </a:r>
            <a:r>
              <a:rPr dirty="0" sz="4000">
                <a:solidFill>
                  <a:srgbClr val="800000"/>
                </a:solidFill>
              </a:rPr>
              <a:t> </a:t>
            </a:r>
            <a:r>
              <a:rPr dirty="0" sz="4000" b="0">
                <a:solidFill>
                  <a:srgbClr val="800000"/>
                </a:solidFill>
                <a:latin typeface="Times New Roman"/>
                <a:cs typeface="Times New Roman"/>
              </a:rPr>
              <a:t>//</a:t>
            </a:r>
            <a:r>
              <a:rPr dirty="0" sz="4000" spc="-5" b="0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600" spc="10">
                <a:solidFill>
                  <a:srgbClr val="FF3300"/>
                </a:solidFill>
                <a:latin typeface="Microsoft YaHei"/>
                <a:cs typeface="Microsoft YaHei"/>
              </a:rPr>
              <a:t>结点结构</a:t>
            </a:r>
            <a:endParaRPr sz="3600">
              <a:latin typeface="Microsoft YaHei"/>
              <a:cs typeface="Microsoft YaHe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117850" y="5524500"/>
          <a:ext cx="3600450" cy="546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5400"/>
                <a:gridCol w="990600"/>
                <a:gridCol w="1295400"/>
              </a:tblGrid>
              <a:tr h="533400">
                <a:tc>
                  <a:txBody>
                    <a:bodyPr/>
                    <a:lstStyle/>
                    <a:p>
                      <a:pPr marL="168275">
                        <a:lnSpc>
                          <a:spcPts val="3970"/>
                        </a:lnSpc>
                      </a:pPr>
                      <a:r>
                        <a:rPr dirty="0" sz="3600" spc="-5" b="1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dirty="0" sz="3600" spc="-5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child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12700">
                      <a:solidFill>
                        <a:srgbClr val="333333"/>
                      </a:solidFill>
                      <a:prstDash val="solid"/>
                    </a:lnT>
                    <a:lnB w="12700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ts val="3970"/>
                        </a:lnSpc>
                      </a:pPr>
                      <a:r>
                        <a:rPr dirty="0" sz="3600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data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12700">
                      <a:solidFill>
                        <a:srgbClr val="333333"/>
                      </a:solidFill>
                      <a:prstDash val="solid"/>
                    </a:lnT>
                    <a:lnB w="12700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ts val="3970"/>
                        </a:lnSpc>
                      </a:pPr>
                      <a:r>
                        <a:rPr dirty="0" sz="3600" spc="-5" b="1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dirty="0" sz="3600" spc="-5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child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12700">
                      <a:solidFill>
                        <a:srgbClr val="333333"/>
                      </a:solidFill>
                      <a:prstDash val="solid"/>
                    </a:lnT>
                    <a:lnB w="12700">
                      <a:solidFill>
                        <a:srgbClr val="333333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383540" y="1733194"/>
            <a:ext cx="8188959" cy="4014470"/>
          </a:xfrm>
          <a:prstGeom prst="rect">
            <a:avLst/>
          </a:prstGeom>
        </p:spPr>
        <p:txBody>
          <a:bodyPr wrap="square" lIns="0" tIns="134620" rIns="0" bIns="0" rtlCol="0" vert="horz">
            <a:spAutoFit/>
          </a:bodyPr>
          <a:lstStyle/>
          <a:p>
            <a:pPr marL="510540">
              <a:lnSpc>
                <a:spcPct val="100000"/>
              </a:lnSpc>
              <a:spcBef>
                <a:spcPts val="1060"/>
              </a:spcBef>
              <a:tabLst>
                <a:tab pos="3662679" algn="l"/>
              </a:tabLst>
            </a:pPr>
            <a:r>
              <a:rPr dirty="0" sz="4000" spc="-35">
                <a:solidFill>
                  <a:srgbClr val="800000"/>
                </a:solidFill>
                <a:latin typeface="Times New Roman"/>
                <a:cs typeface="Times New Roman"/>
              </a:rPr>
              <a:t>TElemType	</a:t>
            </a:r>
            <a:r>
              <a:rPr dirty="0" sz="4000" spc="-5">
                <a:solidFill>
                  <a:srgbClr val="800000"/>
                </a:solidFill>
                <a:latin typeface="Times New Roman"/>
                <a:cs typeface="Times New Roman"/>
              </a:rPr>
              <a:t>data;</a:t>
            </a:r>
            <a:endParaRPr sz="4000">
              <a:latin typeface="Times New Roman"/>
              <a:cs typeface="Times New Roman"/>
            </a:endParaRPr>
          </a:p>
          <a:p>
            <a:pPr marL="520065">
              <a:lnSpc>
                <a:spcPct val="100000"/>
              </a:lnSpc>
              <a:spcBef>
                <a:spcPts val="960"/>
              </a:spcBef>
              <a:tabLst>
                <a:tab pos="4062095" algn="l"/>
              </a:tabLst>
            </a:pPr>
            <a:r>
              <a:rPr dirty="0" sz="4000" spc="-5" b="1">
                <a:solidFill>
                  <a:srgbClr val="800000"/>
                </a:solidFill>
                <a:latin typeface="Times New Roman"/>
                <a:cs typeface="Times New Roman"/>
              </a:rPr>
              <a:t>struct</a:t>
            </a:r>
            <a:r>
              <a:rPr dirty="0" sz="4000" spc="40" b="1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4000" spc="-5">
                <a:solidFill>
                  <a:srgbClr val="800000"/>
                </a:solidFill>
                <a:latin typeface="Times New Roman"/>
                <a:cs typeface="Times New Roman"/>
              </a:rPr>
              <a:t>BiTNode	</a:t>
            </a:r>
            <a:r>
              <a:rPr dirty="0" sz="4000" b="1">
                <a:solidFill>
                  <a:srgbClr val="800000"/>
                </a:solidFill>
                <a:latin typeface="Times New Roman"/>
                <a:cs typeface="Times New Roman"/>
              </a:rPr>
              <a:t>*l</a:t>
            </a:r>
            <a:r>
              <a:rPr dirty="0" sz="4000">
                <a:solidFill>
                  <a:srgbClr val="800000"/>
                </a:solidFill>
                <a:latin typeface="Times New Roman"/>
                <a:cs typeface="Times New Roman"/>
              </a:rPr>
              <a:t>child,</a:t>
            </a:r>
            <a:r>
              <a:rPr dirty="0" sz="4000" spc="-30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4000" b="1">
                <a:solidFill>
                  <a:srgbClr val="800000"/>
                </a:solidFill>
                <a:latin typeface="Times New Roman"/>
                <a:cs typeface="Times New Roman"/>
              </a:rPr>
              <a:t>*r</a:t>
            </a:r>
            <a:r>
              <a:rPr dirty="0" sz="4000">
                <a:solidFill>
                  <a:srgbClr val="800000"/>
                </a:solidFill>
                <a:latin typeface="Times New Roman"/>
                <a:cs typeface="Times New Roman"/>
              </a:rPr>
              <a:t>child;</a:t>
            </a:r>
            <a:endParaRPr sz="4000">
              <a:latin typeface="Times New Roman"/>
              <a:cs typeface="Times New Roman"/>
            </a:endParaRPr>
          </a:p>
          <a:p>
            <a:pPr marL="4711700">
              <a:lnSpc>
                <a:spcPct val="100000"/>
              </a:lnSpc>
              <a:spcBef>
                <a:spcPts val="960"/>
              </a:spcBef>
            </a:pPr>
            <a:r>
              <a:rPr dirty="0" sz="4000">
                <a:solidFill>
                  <a:srgbClr val="800000"/>
                </a:solidFill>
                <a:latin typeface="Times New Roman"/>
                <a:cs typeface="Times New Roman"/>
              </a:rPr>
              <a:t>//</a:t>
            </a:r>
            <a:r>
              <a:rPr dirty="0" sz="4000" spc="-70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4000">
                <a:solidFill>
                  <a:srgbClr val="800000"/>
                </a:solidFill>
                <a:latin typeface="SimSun"/>
                <a:cs typeface="SimSun"/>
              </a:rPr>
              <a:t>左右孩子指针</a:t>
            </a:r>
            <a:endParaRPr sz="40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4000" spc="-5" b="1">
                <a:solidFill>
                  <a:srgbClr val="800000"/>
                </a:solidFill>
                <a:latin typeface="Times New Roman"/>
                <a:cs typeface="Times New Roman"/>
              </a:rPr>
              <a:t>} </a:t>
            </a:r>
            <a:r>
              <a:rPr dirty="0" sz="4000" spc="-5">
                <a:solidFill>
                  <a:srgbClr val="800000"/>
                </a:solidFill>
                <a:latin typeface="Times New Roman"/>
                <a:cs typeface="Times New Roman"/>
              </a:rPr>
              <a:t>BiTNode,</a:t>
            </a:r>
            <a:r>
              <a:rPr dirty="0" sz="4000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4000" spc="-20" b="1">
                <a:solidFill>
                  <a:srgbClr val="800000"/>
                </a:solidFill>
                <a:latin typeface="Times New Roman"/>
                <a:cs typeface="Times New Roman"/>
              </a:rPr>
              <a:t>*</a:t>
            </a:r>
            <a:r>
              <a:rPr dirty="0" sz="4000" spc="-20">
                <a:solidFill>
                  <a:srgbClr val="800000"/>
                </a:solidFill>
                <a:latin typeface="Times New Roman"/>
                <a:cs typeface="Times New Roman"/>
              </a:rPr>
              <a:t>BiTree;</a:t>
            </a:r>
            <a:endParaRPr sz="4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00">
              <a:latin typeface="Times New Roman"/>
              <a:cs typeface="Times New Roman"/>
            </a:endParaRPr>
          </a:p>
          <a:p>
            <a:pPr marL="301625">
              <a:lnSpc>
                <a:spcPct val="100000"/>
              </a:lnSpc>
              <a:spcBef>
                <a:spcPts val="5"/>
              </a:spcBef>
            </a:pPr>
            <a:r>
              <a:rPr dirty="0" sz="3600" spc="10" b="1">
                <a:solidFill>
                  <a:srgbClr val="333399"/>
                </a:solidFill>
                <a:latin typeface="Microsoft YaHei"/>
                <a:cs typeface="Microsoft YaHei"/>
              </a:rPr>
              <a:t>结点结</a:t>
            </a:r>
            <a:r>
              <a:rPr dirty="0" sz="3600" spc="5" b="1">
                <a:solidFill>
                  <a:srgbClr val="333399"/>
                </a:solidFill>
                <a:latin typeface="Microsoft YaHei"/>
                <a:cs typeface="Microsoft YaHei"/>
              </a:rPr>
              <a:t>构</a:t>
            </a:r>
            <a:r>
              <a:rPr dirty="0" sz="3600" b="1">
                <a:solidFill>
                  <a:srgbClr val="333399"/>
                </a:solidFill>
                <a:latin typeface="Times New Roman"/>
                <a:cs typeface="Times New Roman"/>
              </a:rPr>
              <a:t>: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7690" y="219202"/>
            <a:ext cx="48025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C</a:t>
            </a:r>
            <a:r>
              <a:rPr dirty="0" sz="3600" spc="-95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600" spc="10" b="1">
                <a:solidFill>
                  <a:srgbClr val="800000"/>
                </a:solidFill>
                <a:latin typeface="Microsoft YaHei"/>
                <a:cs typeface="Microsoft YaHei"/>
              </a:rPr>
              <a:t>语言的类型描述如</a:t>
            </a:r>
            <a:r>
              <a:rPr dirty="0" sz="3600" spc="15" b="1">
                <a:solidFill>
                  <a:srgbClr val="800000"/>
                </a:solidFill>
                <a:latin typeface="Microsoft YaHei"/>
                <a:cs typeface="Microsoft YaHei"/>
              </a:rPr>
              <a:t>下</a:t>
            </a:r>
            <a:r>
              <a:rPr dirty="0" sz="3600" spc="770" b="1">
                <a:solidFill>
                  <a:srgbClr val="800000"/>
                </a:solidFill>
                <a:latin typeface="Microsoft YaHei"/>
                <a:cs typeface="Microsoft YaHei"/>
              </a:rPr>
              <a:t>:</a:t>
            </a:r>
            <a:endParaRPr sz="360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458200" y="6172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0"/>
                </a:moveTo>
                <a:lnTo>
                  <a:pt x="0" y="0"/>
                </a:lnTo>
                <a:lnTo>
                  <a:pt x="0" y="381000"/>
                </a:lnTo>
                <a:lnTo>
                  <a:pt x="381000" y="381000"/>
                </a:lnTo>
                <a:lnTo>
                  <a:pt x="381000" y="333374"/>
                </a:lnTo>
                <a:lnTo>
                  <a:pt x="333375" y="333375"/>
                </a:lnTo>
                <a:lnTo>
                  <a:pt x="47625" y="190500"/>
                </a:lnTo>
                <a:lnTo>
                  <a:pt x="333375" y="47625"/>
                </a:lnTo>
                <a:lnTo>
                  <a:pt x="381000" y="47625"/>
                </a:lnTo>
                <a:lnTo>
                  <a:pt x="381000" y="0"/>
                </a:lnTo>
                <a:close/>
              </a:path>
              <a:path w="381000" h="381000">
                <a:moveTo>
                  <a:pt x="381000" y="47625"/>
                </a:moveTo>
                <a:lnTo>
                  <a:pt x="333375" y="47625"/>
                </a:lnTo>
                <a:lnTo>
                  <a:pt x="333375" y="333375"/>
                </a:lnTo>
                <a:lnTo>
                  <a:pt x="381000" y="333374"/>
                </a:lnTo>
                <a:lnTo>
                  <a:pt x="381000" y="47625"/>
                </a:lnTo>
                <a:close/>
              </a:path>
            </a:pathLst>
          </a:custGeom>
          <a:solidFill>
            <a:srgbClr val="5688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5058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0"/>
                </a:moveTo>
                <a:lnTo>
                  <a:pt x="0" y="142875"/>
                </a:lnTo>
                <a:lnTo>
                  <a:pt x="285750" y="285750"/>
                </a:lnTo>
                <a:lnTo>
                  <a:pt x="285750" y="0"/>
                </a:lnTo>
                <a:close/>
              </a:path>
            </a:pathLst>
          </a:custGeom>
          <a:solidFill>
            <a:srgbClr val="3452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5058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285750" y="0"/>
                </a:lnTo>
                <a:lnTo>
                  <a:pt x="285750" y="285750"/>
                </a:lnTo>
                <a:lnTo>
                  <a:pt x="0" y="142875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458200" y="6172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381000"/>
                </a:move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819400" y="2498725"/>
            <a:ext cx="1524000" cy="533400"/>
          </a:xfrm>
          <a:custGeom>
            <a:avLst/>
            <a:gdLst/>
            <a:ahLst/>
            <a:cxnLst/>
            <a:rect l="l" t="t" r="r" b="b"/>
            <a:pathLst>
              <a:path w="1524000" h="533400">
                <a:moveTo>
                  <a:pt x="0" y="533400"/>
                </a:moveTo>
                <a:lnTo>
                  <a:pt x="1524000" y="533400"/>
                </a:lnTo>
                <a:lnTo>
                  <a:pt x="15240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C9F1CE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819400" y="2498725"/>
            <a:ext cx="1524000" cy="533400"/>
          </a:xfrm>
          <a:custGeom>
            <a:avLst/>
            <a:gdLst/>
            <a:ahLst/>
            <a:cxnLst/>
            <a:rect l="l" t="t" r="r" b="b"/>
            <a:pathLst>
              <a:path w="1524000" h="533400">
                <a:moveTo>
                  <a:pt x="0" y="533400"/>
                </a:moveTo>
                <a:lnTo>
                  <a:pt x="1524000" y="533400"/>
                </a:lnTo>
                <a:lnTo>
                  <a:pt x="15240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25400">
            <a:solidFill>
              <a:srgbClr val="56886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06750" y="2511425"/>
            <a:ext cx="749300" cy="508000"/>
          </a:xfrm>
          <a:prstGeom prst="rect">
            <a:avLst/>
          </a:prstGeom>
          <a:solidFill>
            <a:srgbClr val="C9F1CE">
              <a:alpha val="50195"/>
            </a:srgbClr>
          </a:solidFill>
        </p:spPr>
        <p:txBody>
          <a:bodyPr wrap="square" lIns="0" tIns="0" rIns="0" bIns="0" rtlCol="0" vert="horz">
            <a:spAutoFit/>
          </a:bodyPr>
          <a:lstStyle/>
          <a:p>
            <a:pPr marL="209550">
              <a:lnSpc>
                <a:spcPts val="4000"/>
              </a:lnSpc>
            </a:pPr>
            <a:r>
              <a:rPr dirty="0" sz="3600" spc="-5" b="1">
                <a:solidFill>
                  <a:srgbClr val="005300"/>
                </a:solidFill>
                <a:latin typeface="Times New Roman"/>
                <a:cs typeface="Times New Roman"/>
              </a:rPr>
              <a:t>A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00400" y="2498725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12700">
            <a:solidFill>
              <a:srgbClr val="005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962400" y="2498725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12700">
            <a:solidFill>
              <a:srgbClr val="005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724400" y="3641725"/>
            <a:ext cx="1524000" cy="533400"/>
          </a:xfrm>
          <a:custGeom>
            <a:avLst/>
            <a:gdLst/>
            <a:ahLst/>
            <a:cxnLst/>
            <a:rect l="l" t="t" r="r" b="b"/>
            <a:pathLst>
              <a:path w="1524000" h="533400">
                <a:moveTo>
                  <a:pt x="0" y="533400"/>
                </a:moveTo>
                <a:lnTo>
                  <a:pt x="1524000" y="533400"/>
                </a:lnTo>
                <a:lnTo>
                  <a:pt x="15240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C9F1CE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724400" y="3641725"/>
            <a:ext cx="1524000" cy="533400"/>
          </a:xfrm>
          <a:custGeom>
            <a:avLst/>
            <a:gdLst/>
            <a:ahLst/>
            <a:cxnLst/>
            <a:rect l="l" t="t" r="r" b="b"/>
            <a:pathLst>
              <a:path w="1524000" h="533400">
                <a:moveTo>
                  <a:pt x="0" y="533400"/>
                </a:moveTo>
                <a:lnTo>
                  <a:pt x="1524000" y="533400"/>
                </a:lnTo>
                <a:lnTo>
                  <a:pt x="15240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25400">
            <a:solidFill>
              <a:srgbClr val="56886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111750" y="3654425"/>
            <a:ext cx="749300" cy="508000"/>
          </a:xfrm>
          <a:prstGeom prst="rect">
            <a:avLst/>
          </a:prstGeom>
          <a:solidFill>
            <a:srgbClr val="C9F1CE">
              <a:alpha val="50195"/>
            </a:srgbClr>
          </a:solidFill>
        </p:spPr>
        <p:txBody>
          <a:bodyPr wrap="square" lIns="0" tIns="0" rIns="0" bIns="0" rtlCol="0" vert="horz">
            <a:spAutoFit/>
          </a:bodyPr>
          <a:lstStyle/>
          <a:p>
            <a:pPr marL="209550">
              <a:lnSpc>
                <a:spcPts val="4000"/>
              </a:lnSpc>
            </a:pPr>
            <a:r>
              <a:rPr dirty="0" sz="3600" spc="-5" b="1">
                <a:solidFill>
                  <a:srgbClr val="005300"/>
                </a:solidFill>
                <a:latin typeface="Times New Roman"/>
                <a:cs typeface="Times New Roman"/>
              </a:rPr>
              <a:t>D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105400" y="3641725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12700">
            <a:solidFill>
              <a:srgbClr val="005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867400" y="3641725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12700">
            <a:solidFill>
              <a:srgbClr val="005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629400" y="4784725"/>
            <a:ext cx="1524000" cy="533400"/>
          </a:xfrm>
          <a:custGeom>
            <a:avLst/>
            <a:gdLst/>
            <a:ahLst/>
            <a:cxnLst/>
            <a:rect l="l" t="t" r="r" b="b"/>
            <a:pathLst>
              <a:path w="1524000" h="533400">
                <a:moveTo>
                  <a:pt x="0" y="533400"/>
                </a:moveTo>
                <a:lnTo>
                  <a:pt x="1524000" y="533400"/>
                </a:lnTo>
                <a:lnTo>
                  <a:pt x="15240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C9F1CE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629400" y="4784725"/>
            <a:ext cx="1524000" cy="533400"/>
          </a:xfrm>
          <a:custGeom>
            <a:avLst/>
            <a:gdLst/>
            <a:ahLst/>
            <a:cxnLst/>
            <a:rect l="l" t="t" r="r" b="b"/>
            <a:pathLst>
              <a:path w="1524000" h="533400">
                <a:moveTo>
                  <a:pt x="0" y="533400"/>
                </a:moveTo>
                <a:lnTo>
                  <a:pt x="1524000" y="533400"/>
                </a:lnTo>
                <a:lnTo>
                  <a:pt x="15240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25400">
            <a:solidFill>
              <a:srgbClr val="56886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7016750" y="4797425"/>
            <a:ext cx="749300" cy="508000"/>
          </a:xfrm>
          <a:prstGeom prst="rect">
            <a:avLst/>
          </a:prstGeom>
          <a:solidFill>
            <a:srgbClr val="C9F1CE">
              <a:alpha val="50195"/>
            </a:srgbClr>
          </a:solidFill>
        </p:spPr>
        <p:txBody>
          <a:bodyPr wrap="square" lIns="0" tIns="0" rIns="0" bIns="0" rtlCol="0" vert="horz">
            <a:spAutoFit/>
          </a:bodyPr>
          <a:lstStyle/>
          <a:p>
            <a:pPr marL="222250">
              <a:lnSpc>
                <a:spcPts val="4000"/>
              </a:lnSpc>
            </a:pPr>
            <a:r>
              <a:rPr dirty="0" sz="3600" b="1">
                <a:solidFill>
                  <a:srgbClr val="005300"/>
                </a:solidFill>
                <a:latin typeface="Times New Roman"/>
                <a:cs typeface="Times New Roman"/>
              </a:rPr>
              <a:t>E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010400" y="4784725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12700">
            <a:solidFill>
              <a:srgbClr val="005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772400" y="4784725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12700">
            <a:solidFill>
              <a:srgbClr val="005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14400" y="3641725"/>
            <a:ext cx="1524000" cy="533400"/>
          </a:xfrm>
          <a:custGeom>
            <a:avLst/>
            <a:gdLst/>
            <a:ahLst/>
            <a:cxnLst/>
            <a:rect l="l" t="t" r="r" b="b"/>
            <a:pathLst>
              <a:path w="1524000" h="533400">
                <a:moveTo>
                  <a:pt x="0" y="533400"/>
                </a:moveTo>
                <a:lnTo>
                  <a:pt x="1524000" y="533400"/>
                </a:lnTo>
                <a:lnTo>
                  <a:pt x="15240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C9F1CE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14400" y="3641725"/>
            <a:ext cx="1524000" cy="533400"/>
          </a:xfrm>
          <a:custGeom>
            <a:avLst/>
            <a:gdLst/>
            <a:ahLst/>
            <a:cxnLst/>
            <a:rect l="l" t="t" r="r" b="b"/>
            <a:pathLst>
              <a:path w="1524000" h="533400">
                <a:moveTo>
                  <a:pt x="0" y="533400"/>
                </a:moveTo>
                <a:lnTo>
                  <a:pt x="1524000" y="533400"/>
                </a:lnTo>
                <a:lnTo>
                  <a:pt x="15240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25400">
            <a:solidFill>
              <a:srgbClr val="56886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301750" y="3607054"/>
            <a:ext cx="7493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1615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005300"/>
                </a:solidFill>
                <a:latin typeface="Times New Roman"/>
                <a:cs typeface="Times New Roman"/>
              </a:rPr>
              <a:t>B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295400" y="3641725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12700">
            <a:solidFill>
              <a:srgbClr val="005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057400" y="3641725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12700">
            <a:solidFill>
              <a:srgbClr val="005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7778750" y="4797425"/>
            <a:ext cx="361950" cy="508000"/>
          </a:xfrm>
          <a:prstGeom prst="rect">
            <a:avLst/>
          </a:prstGeom>
          <a:solidFill>
            <a:srgbClr val="C9F1CE">
              <a:alpha val="50195"/>
            </a:srgbClr>
          </a:solidFill>
        </p:spPr>
        <p:txBody>
          <a:bodyPr wrap="square" lIns="0" tIns="0" rIns="0" bIns="0" rtlCol="0" vert="horz">
            <a:spAutoFit/>
          </a:bodyPr>
          <a:lstStyle/>
          <a:p>
            <a:pPr marL="52705">
              <a:lnSpc>
                <a:spcPts val="3745"/>
              </a:lnSpc>
            </a:pPr>
            <a:r>
              <a:rPr dirty="0" sz="4000" spc="-5" b="1">
                <a:solidFill>
                  <a:srgbClr val="FF3300"/>
                </a:solidFill>
                <a:latin typeface="Symbol"/>
                <a:cs typeface="Symbol"/>
              </a:rPr>
              <a:t></a:t>
            </a:r>
            <a:endParaRPr sz="4000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737100" y="3654425"/>
            <a:ext cx="361950" cy="508000"/>
          </a:xfrm>
          <a:prstGeom prst="rect">
            <a:avLst/>
          </a:prstGeom>
          <a:solidFill>
            <a:srgbClr val="C9F1CE">
              <a:alpha val="50195"/>
            </a:srgbClr>
          </a:solidFill>
        </p:spPr>
        <p:txBody>
          <a:bodyPr wrap="square" lIns="0" tIns="0" rIns="0" bIns="0" rtlCol="0" vert="horz">
            <a:spAutoFit/>
          </a:bodyPr>
          <a:lstStyle/>
          <a:p>
            <a:pPr marL="3175">
              <a:lnSpc>
                <a:spcPts val="3745"/>
              </a:lnSpc>
            </a:pPr>
            <a:r>
              <a:rPr dirty="0" sz="4000" spc="-5" b="1">
                <a:solidFill>
                  <a:srgbClr val="FF3300"/>
                </a:solidFill>
                <a:latin typeface="Symbol"/>
                <a:cs typeface="Symbol"/>
              </a:rPr>
              <a:t></a:t>
            </a:r>
            <a:endParaRPr sz="400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27100" y="3507994"/>
            <a:ext cx="36195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">
              <a:lnSpc>
                <a:spcPct val="100000"/>
              </a:lnSpc>
              <a:spcBef>
                <a:spcPts val="95"/>
              </a:spcBef>
            </a:pPr>
            <a:r>
              <a:rPr dirty="0" sz="4000" spc="-5" b="1">
                <a:solidFill>
                  <a:srgbClr val="FF3300"/>
                </a:solidFill>
                <a:latin typeface="Symbol"/>
                <a:cs typeface="Symbol"/>
              </a:rPr>
              <a:t></a:t>
            </a:r>
            <a:endParaRPr sz="4000">
              <a:latin typeface="Symbol"/>
              <a:cs typeface="Symbo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114800" y="2803525"/>
            <a:ext cx="1371600" cy="838200"/>
          </a:xfrm>
          <a:custGeom>
            <a:avLst/>
            <a:gdLst/>
            <a:ahLst/>
            <a:cxnLst/>
            <a:rect l="l" t="t" r="r" b="b"/>
            <a:pathLst>
              <a:path w="1371600" h="838200">
                <a:moveTo>
                  <a:pt x="0" y="0"/>
                </a:moveTo>
                <a:lnTo>
                  <a:pt x="1371600" y="838200"/>
                </a:lnTo>
              </a:path>
            </a:pathLst>
          </a:custGeom>
          <a:ln w="38100">
            <a:solidFill>
              <a:srgbClr val="005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209800" y="3870325"/>
            <a:ext cx="381000" cy="914400"/>
          </a:xfrm>
          <a:custGeom>
            <a:avLst/>
            <a:gdLst/>
            <a:ahLst/>
            <a:cxnLst/>
            <a:rect l="l" t="t" r="r" b="b"/>
            <a:pathLst>
              <a:path w="381000" h="914400">
                <a:moveTo>
                  <a:pt x="0" y="0"/>
                </a:moveTo>
                <a:lnTo>
                  <a:pt x="381000" y="914400"/>
                </a:lnTo>
              </a:path>
            </a:pathLst>
          </a:custGeom>
          <a:ln w="38100">
            <a:solidFill>
              <a:srgbClr val="005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019800" y="3870325"/>
            <a:ext cx="1371600" cy="914400"/>
          </a:xfrm>
          <a:custGeom>
            <a:avLst/>
            <a:gdLst/>
            <a:ahLst/>
            <a:cxnLst/>
            <a:rect l="l" t="t" r="r" b="b"/>
            <a:pathLst>
              <a:path w="1371600" h="914400">
                <a:moveTo>
                  <a:pt x="0" y="0"/>
                </a:moveTo>
                <a:lnTo>
                  <a:pt x="1371600" y="914400"/>
                </a:lnTo>
              </a:path>
            </a:pathLst>
          </a:custGeom>
          <a:ln w="38100">
            <a:solidFill>
              <a:srgbClr val="005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477000" y="5013325"/>
            <a:ext cx="304800" cy="914400"/>
          </a:xfrm>
          <a:custGeom>
            <a:avLst/>
            <a:gdLst/>
            <a:ahLst/>
            <a:cxnLst/>
            <a:rect l="l" t="t" r="r" b="b"/>
            <a:pathLst>
              <a:path w="304800" h="914400">
                <a:moveTo>
                  <a:pt x="304800" y="0"/>
                </a:moveTo>
                <a:lnTo>
                  <a:pt x="0" y="914400"/>
                </a:lnTo>
              </a:path>
            </a:pathLst>
          </a:custGeom>
          <a:ln w="38100">
            <a:solidFill>
              <a:srgbClr val="005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733423" y="1642364"/>
            <a:ext cx="1847850" cy="855980"/>
          </a:xfrm>
          <a:custGeom>
            <a:avLst/>
            <a:gdLst/>
            <a:ahLst/>
            <a:cxnLst/>
            <a:rect l="l" t="t" r="r" b="b"/>
            <a:pathLst>
              <a:path w="1847850" h="855980">
                <a:moveTo>
                  <a:pt x="1616455" y="808989"/>
                </a:moveTo>
                <a:lnTo>
                  <a:pt x="1608966" y="810259"/>
                </a:lnTo>
                <a:lnTo>
                  <a:pt x="1602739" y="814069"/>
                </a:lnTo>
                <a:lnTo>
                  <a:pt x="1598418" y="820419"/>
                </a:lnTo>
                <a:lnTo>
                  <a:pt x="1596643" y="828039"/>
                </a:lnTo>
                <a:lnTo>
                  <a:pt x="1597858" y="835659"/>
                </a:lnTo>
                <a:lnTo>
                  <a:pt x="1601692" y="842009"/>
                </a:lnTo>
                <a:lnTo>
                  <a:pt x="1607573" y="845819"/>
                </a:lnTo>
                <a:lnTo>
                  <a:pt x="1614931" y="847089"/>
                </a:lnTo>
                <a:lnTo>
                  <a:pt x="1847723" y="855979"/>
                </a:lnTo>
                <a:lnTo>
                  <a:pt x="1845157" y="853439"/>
                </a:lnTo>
                <a:lnTo>
                  <a:pt x="1792224" y="853439"/>
                </a:lnTo>
                <a:lnTo>
                  <a:pt x="1767839" y="843279"/>
                </a:lnTo>
                <a:lnTo>
                  <a:pt x="1754631" y="838200"/>
                </a:lnTo>
                <a:lnTo>
                  <a:pt x="1726311" y="826769"/>
                </a:lnTo>
                <a:lnTo>
                  <a:pt x="1695830" y="815339"/>
                </a:lnTo>
                <a:lnTo>
                  <a:pt x="1687227" y="811924"/>
                </a:lnTo>
                <a:lnTo>
                  <a:pt x="1616455" y="808989"/>
                </a:lnTo>
                <a:close/>
              </a:path>
              <a:path w="1847850" h="855980">
                <a:moveTo>
                  <a:pt x="1687227" y="811924"/>
                </a:moveTo>
                <a:lnTo>
                  <a:pt x="1695830" y="815339"/>
                </a:lnTo>
                <a:lnTo>
                  <a:pt x="1726311" y="826769"/>
                </a:lnTo>
                <a:lnTo>
                  <a:pt x="1754631" y="838200"/>
                </a:lnTo>
                <a:lnTo>
                  <a:pt x="1767839" y="843279"/>
                </a:lnTo>
                <a:lnTo>
                  <a:pt x="1792224" y="853439"/>
                </a:lnTo>
                <a:lnTo>
                  <a:pt x="1793775" y="849629"/>
                </a:lnTo>
                <a:lnTo>
                  <a:pt x="1786001" y="849629"/>
                </a:lnTo>
                <a:lnTo>
                  <a:pt x="1750650" y="814554"/>
                </a:lnTo>
                <a:lnTo>
                  <a:pt x="1687227" y="811924"/>
                </a:lnTo>
                <a:close/>
              </a:path>
              <a:path w="1847850" h="855980">
                <a:moveTo>
                  <a:pt x="1668732" y="687069"/>
                </a:moveTo>
                <a:lnTo>
                  <a:pt x="1661578" y="688339"/>
                </a:lnTo>
                <a:lnTo>
                  <a:pt x="1655317" y="692150"/>
                </a:lnTo>
                <a:lnTo>
                  <a:pt x="1651176" y="698500"/>
                </a:lnTo>
                <a:lnTo>
                  <a:pt x="1649809" y="706119"/>
                </a:lnTo>
                <a:lnTo>
                  <a:pt x="1651228" y="713739"/>
                </a:lnTo>
                <a:lnTo>
                  <a:pt x="1655444" y="720089"/>
                </a:lnTo>
                <a:lnTo>
                  <a:pt x="1718955" y="783106"/>
                </a:lnTo>
                <a:lnTo>
                  <a:pt x="1740280" y="791209"/>
                </a:lnTo>
                <a:lnTo>
                  <a:pt x="1754759" y="797559"/>
                </a:lnTo>
                <a:lnTo>
                  <a:pt x="1782064" y="807719"/>
                </a:lnTo>
                <a:lnTo>
                  <a:pt x="1794637" y="812800"/>
                </a:lnTo>
                <a:lnTo>
                  <a:pt x="1806702" y="817879"/>
                </a:lnTo>
                <a:lnTo>
                  <a:pt x="1792224" y="853439"/>
                </a:lnTo>
                <a:lnTo>
                  <a:pt x="1845157" y="853439"/>
                </a:lnTo>
                <a:lnTo>
                  <a:pt x="1682241" y="692150"/>
                </a:lnTo>
                <a:lnTo>
                  <a:pt x="1675909" y="688339"/>
                </a:lnTo>
                <a:lnTo>
                  <a:pt x="1668732" y="687069"/>
                </a:lnTo>
                <a:close/>
              </a:path>
              <a:path w="1847850" h="855980">
                <a:moveTo>
                  <a:pt x="1750650" y="814554"/>
                </a:moveTo>
                <a:lnTo>
                  <a:pt x="1786001" y="849629"/>
                </a:lnTo>
                <a:lnTo>
                  <a:pt x="1800225" y="816609"/>
                </a:lnTo>
                <a:lnTo>
                  <a:pt x="1750650" y="814554"/>
                </a:lnTo>
                <a:close/>
              </a:path>
              <a:path w="1847850" h="855980">
                <a:moveTo>
                  <a:pt x="1718955" y="783106"/>
                </a:moveTo>
                <a:lnTo>
                  <a:pt x="1750650" y="814554"/>
                </a:lnTo>
                <a:lnTo>
                  <a:pt x="1800225" y="816609"/>
                </a:lnTo>
                <a:lnTo>
                  <a:pt x="1786001" y="849629"/>
                </a:lnTo>
                <a:lnTo>
                  <a:pt x="1793775" y="849629"/>
                </a:lnTo>
                <a:lnTo>
                  <a:pt x="1806702" y="817879"/>
                </a:lnTo>
                <a:lnTo>
                  <a:pt x="1794637" y="812800"/>
                </a:lnTo>
                <a:lnTo>
                  <a:pt x="1782064" y="807719"/>
                </a:lnTo>
                <a:lnTo>
                  <a:pt x="1754759" y="797559"/>
                </a:lnTo>
                <a:lnTo>
                  <a:pt x="1740280" y="791209"/>
                </a:lnTo>
                <a:lnTo>
                  <a:pt x="1718955" y="783106"/>
                </a:lnTo>
                <a:close/>
              </a:path>
              <a:path w="1847850" h="855980">
                <a:moveTo>
                  <a:pt x="1474510" y="112890"/>
                </a:moveTo>
                <a:lnTo>
                  <a:pt x="1474343" y="113029"/>
                </a:lnTo>
                <a:lnTo>
                  <a:pt x="1469770" y="115569"/>
                </a:lnTo>
                <a:lnTo>
                  <a:pt x="1464309" y="119379"/>
                </a:lnTo>
                <a:lnTo>
                  <a:pt x="1457197" y="123189"/>
                </a:lnTo>
                <a:lnTo>
                  <a:pt x="1449577" y="125729"/>
                </a:lnTo>
                <a:lnTo>
                  <a:pt x="1440941" y="129539"/>
                </a:lnTo>
                <a:lnTo>
                  <a:pt x="1431289" y="133350"/>
                </a:lnTo>
                <a:lnTo>
                  <a:pt x="1420876" y="137159"/>
                </a:lnTo>
                <a:lnTo>
                  <a:pt x="1409700" y="142239"/>
                </a:lnTo>
                <a:lnTo>
                  <a:pt x="1398015" y="146050"/>
                </a:lnTo>
                <a:lnTo>
                  <a:pt x="1385570" y="149859"/>
                </a:lnTo>
                <a:lnTo>
                  <a:pt x="1358900" y="158750"/>
                </a:lnTo>
                <a:lnTo>
                  <a:pt x="1330197" y="167639"/>
                </a:lnTo>
                <a:lnTo>
                  <a:pt x="1202435" y="205739"/>
                </a:lnTo>
                <a:lnTo>
                  <a:pt x="1135760" y="224789"/>
                </a:lnTo>
                <a:lnTo>
                  <a:pt x="1102614" y="234950"/>
                </a:lnTo>
                <a:lnTo>
                  <a:pt x="1070228" y="246379"/>
                </a:lnTo>
                <a:lnTo>
                  <a:pt x="1039113" y="256539"/>
                </a:lnTo>
                <a:lnTo>
                  <a:pt x="1009141" y="267969"/>
                </a:lnTo>
                <a:lnTo>
                  <a:pt x="980820" y="278129"/>
                </a:lnTo>
                <a:lnTo>
                  <a:pt x="967232" y="284479"/>
                </a:lnTo>
                <a:lnTo>
                  <a:pt x="954404" y="289559"/>
                </a:lnTo>
                <a:lnTo>
                  <a:pt x="942085" y="295909"/>
                </a:lnTo>
                <a:lnTo>
                  <a:pt x="930401" y="300989"/>
                </a:lnTo>
                <a:lnTo>
                  <a:pt x="919352" y="307339"/>
                </a:lnTo>
                <a:lnTo>
                  <a:pt x="908938" y="313689"/>
                </a:lnTo>
                <a:lnTo>
                  <a:pt x="899032" y="320039"/>
                </a:lnTo>
                <a:lnTo>
                  <a:pt x="890143" y="325119"/>
                </a:lnTo>
                <a:lnTo>
                  <a:pt x="881888" y="331469"/>
                </a:lnTo>
                <a:lnTo>
                  <a:pt x="874394" y="339089"/>
                </a:lnTo>
                <a:lnTo>
                  <a:pt x="867663" y="345439"/>
                </a:lnTo>
                <a:lnTo>
                  <a:pt x="861949" y="353059"/>
                </a:lnTo>
                <a:lnTo>
                  <a:pt x="857122" y="360679"/>
                </a:lnTo>
                <a:lnTo>
                  <a:pt x="856614" y="360679"/>
                </a:lnTo>
                <a:lnTo>
                  <a:pt x="856107" y="361950"/>
                </a:lnTo>
                <a:lnTo>
                  <a:pt x="853185" y="368300"/>
                </a:lnTo>
                <a:lnTo>
                  <a:pt x="852424" y="370839"/>
                </a:lnTo>
                <a:lnTo>
                  <a:pt x="852296" y="372109"/>
                </a:lnTo>
                <a:lnTo>
                  <a:pt x="850645" y="378459"/>
                </a:lnTo>
                <a:lnTo>
                  <a:pt x="850391" y="381000"/>
                </a:lnTo>
                <a:lnTo>
                  <a:pt x="850341" y="382269"/>
                </a:lnTo>
                <a:lnTo>
                  <a:pt x="850230" y="390351"/>
                </a:lnTo>
                <a:lnTo>
                  <a:pt x="850391" y="391159"/>
                </a:lnTo>
                <a:lnTo>
                  <a:pt x="851407" y="397509"/>
                </a:lnTo>
                <a:lnTo>
                  <a:pt x="851915" y="400050"/>
                </a:lnTo>
                <a:lnTo>
                  <a:pt x="852424" y="400050"/>
                </a:lnTo>
                <a:lnTo>
                  <a:pt x="854963" y="407669"/>
                </a:lnTo>
                <a:lnTo>
                  <a:pt x="878077" y="438150"/>
                </a:lnTo>
                <a:lnTo>
                  <a:pt x="914019" y="468629"/>
                </a:lnTo>
                <a:lnTo>
                  <a:pt x="948689" y="491489"/>
                </a:lnTo>
                <a:lnTo>
                  <a:pt x="989076" y="514350"/>
                </a:lnTo>
                <a:lnTo>
                  <a:pt x="1003681" y="523239"/>
                </a:lnTo>
                <a:lnTo>
                  <a:pt x="1018920" y="530859"/>
                </a:lnTo>
                <a:lnTo>
                  <a:pt x="1050797" y="547369"/>
                </a:lnTo>
                <a:lnTo>
                  <a:pt x="1084707" y="563879"/>
                </a:lnTo>
                <a:lnTo>
                  <a:pt x="1120266" y="580389"/>
                </a:lnTo>
                <a:lnTo>
                  <a:pt x="1157224" y="596900"/>
                </a:lnTo>
                <a:lnTo>
                  <a:pt x="1195451" y="614679"/>
                </a:lnTo>
                <a:lnTo>
                  <a:pt x="1274445" y="647700"/>
                </a:lnTo>
                <a:lnTo>
                  <a:pt x="1314958" y="665479"/>
                </a:lnTo>
                <a:lnTo>
                  <a:pt x="1396238" y="698500"/>
                </a:lnTo>
                <a:lnTo>
                  <a:pt x="1555114" y="760729"/>
                </a:lnTo>
                <a:lnTo>
                  <a:pt x="1592452" y="774700"/>
                </a:lnTo>
                <a:lnTo>
                  <a:pt x="1628648" y="788669"/>
                </a:lnTo>
                <a:lnTo>
                  <a:pt x="1687227" y="811924"/>
                </a:lnTo>
                <a:lnTo>
                  <a:pt x="1750650" y="814554"/>
                </a:lnTo>
                <a:lnTo>
                  <a:pt x="1718955" y="783106"/>
                </a:lnTo>
                <a:lnTo>
                  <a:pt x="1676780" y="767079"/>
                </a:lnTo>
                <a:lnTo>
                  <a:pt x="1642364" y="753109"/>
                </a:lnTo>
                <a:lnTo>
                  <a:pt x="1490979" y="694689"/>
                </a:lnTo>
                <a:lnTo>
                  <a:pt x="1450975" y="678179"/>
                </a:lnTo>
                <a:lnTo>
                  <a:pt x="1410589" y="662939"/>
                </a:lnTo>
                <a:lnTo>
                  <a:pt x="1249679" y="596900"/>
                </a:lnTo>
                <a:lnTo>
                  <a:pt x="1210818" y="579119"/>
                </a:lnTo>
                <a:lnTo>
                  <a:pt x="1172971" y="562609"/>
                </a:lnTo>
                <a:lnTo>
                  <a:pt x="1136522" y="546100"/>
                </a:lnTo>
                <a:lnTo>
                  <a:pt x="1101470" y="529589"/>
                </a:lnTo>
                <a:lnTo>
                  <a:pt x="1068196" y="513079"/>
                </a:lnTo>
                <a:lnTo>
                  <a:pt x="1036827" y="497839"/>
                </a:lnTo>
                <a:lnTo>
                  <a:pt x="1021969" y="488950"/>
                </a:lnTo>
                <a:lnTo>
                  <a:pt x="1007744" y="481329"/>
                </a:lnTo>
                <a:lnTo>
                  <a:pt x="994156" y="473709"/>
                </a:lnTo>
                <a:lnTo>
                  <a:pt x="981201" y="466089"/>
                </a:lnTo>
                <a:lnTo>
                  <a:pt x="969009" y="458469"/>
                </a:lnTo>
                <a:lnTo>
                  <a:pt x="957326" y="452119"/>
                </a:lnTo>
                <a:lnTo>
                  <a:pt x="946784" y="444500"/>
                </a:lnTo>
                <a:lnTo>
                  <a:pt x="936751" y="436879"/>
                </a:lnTo>
                <a:lnTo>
                  <a:pt x="927607" y="430529"/>
                </a:lnTo>
                <a:lnTo>
                  <a:pt x="919352" y="424179"/>
                </a:lnTo>
                <a:lnTo>
                  <a:pt x="911987" y="417829"/>
                </a:lnTo>
                <a:lnTo>
                  <a:pt x="905637" y="411479"/>
                </a:lnTo>
                <a:lnTo>
                  <a:pt x="900302" y="406400"/>
                </a:lnTo>
                <a:lnTo>
                  <a:pt x="895984" y="401319"/>
                </a:lnTo>
                <a:lnTo>
                  <a:pt x="892428" y="396239"/>
                </a:lnTo>
                <a:lnTo>
                  <a:pt x="891006" y="393700"/>
                </a:lnTo>
                <a:lnTo>
                  <a:pt x="890269" y="393700"/>
                </a:lnTo>
                <a:lnTo>
                  <a:pt x="889338" y="391159"/>
                </a:lnTo>
                <a:lnTo>
                  <a:pt x="889000" y="391159"/>
                </a:lnTo>
                <a:lnTo>
                  <a:pt x="888407" y="388619"/>
                </a:lnTo>
                <a:lnTo>
                  <a:pt x="888238" y="388619"/>
                </a:lnTo>
                <a:lnTo>
                  <a:pt x="888147" y="387504"/>
                </a:lnTo>
                <a:lnTo>
                  <a:pt x="888153" y="387350"/>
                </a:lnTo>
                <a:lnTo>
                  <a:pt x="888068" y="386079"/>
                </a:lnTo>
                <a:lnTo>
                  <a:pt x="887983" y="384809"/>
                </a:lnTo>
                <a:lnTo>
                  <a:pt x="888153" y="384809"/>
                </a:lnTo>
                <a:lnTo>
                  <a:pt x="888491" y="382269"/>
                </a:lnTo>
                <a:lnTo>
                  <a:pt x="888872" y="382269"/>
                </a:lnTo>
                <a:lnTo>
                  <a:pt x="889888" y="379729"/>
                </a:lnTo>
                <a:lnTo>
                  <a:pt x="889507" y="379729"/>
                </a:lnTo>
                <a:lnTo>
                  <a:pt x="890904" y="377189"/>
                </a:lnTo>
                <a:lnTo>
                  <a:pt x="891116" y="377189"/>
                </a:lnTo>
                <a:lnTo>
                  <a:pt x="891920" y="375919"/>
                </a:lnTo>
                <a:lnTo>
                  <a:pt x="895222" y="372109"/>
                </a:lnTo>
                <a:lnTo>
                  <a:pt x="927734" y="346709"/>
                </a:lnTo>
                <a:lnTo>
                  <a:pt x="937132" y="341629"/>
                </a:lnTo>
                <a:lnTo>
                  <a:pt x="947293" y="335279"/>
                </a:lnTo>
                <a:lnTo>
                  <a:pt x="958214" y="330200"/>
                </a:lnTo>
                <a:lnTo>
                  <a:pt x="969771" y="325119"/>
                </a:lnTo>
                <a:lnTo>
                  <a:pt x="981963" y="320039"/>
                </a:lnTo>
                <a:lnTo>
                  <a:pt x="994663" y="313689"/>
                </a:lnTo>
                <a:lnTo>
                  <a:pt x="1022095" y="303529"/>
                </a:lnTo>
                <a:lnTo>
                  <a:pt x="1051306" y="293369"/>
                </a:lnTo>
                <a:lnTo>
                  <a:pt x="1082039" y="281939"/>
                </a:lnTo>
                <a:lnTo>
                  <a:pt x="1213358" y="241300"/>
                </a:lnTo>
                <a:lnTo>
                  <a:pt x="1246377" y="232409"/>
                </a:lnTo>
                <a:lnTo>
                  <a:pt x="1279016" y="222250"/>
                </a:lnTo>
                <a:lnTo>
                  <a:pt x="1341374" y="204469"/>
                </a:lnTo>
                <a:lnTo>
                  <a:pt x="1397762" y="186689"/>
                </a:lnTo>
                <a:lnTo>
                  <a:pt x="1410589" y="181609"/>
                </a:lnTo>
                <a:lnTo>
                  <a:pt x="1422908" y="177800"/>
                </a:lnTo>
                <a:lnTo>
                  <a:pt x="1434591" y="173989"/>
                </a:lnTo>
                <a:lnTo>
                  <a:pt x="1445514" y="168909"/>
                </a:lnTo>
                <a:lnTo>
                  <a:pt x="1455801" y="165100"/>
                </a:lnTo>
                <a:lnTo>
                  <a:pt x="1465707" y="161289"/>
                </a:lnTo>
                <a:lnTo>
                  <a:pt x="1474851" y="156209"/>
                </a:lnTo>
                <a:lnTo>
                  <a:pt x="1482852" y="152400"/>
                </a:lnTo>
                <a:lnTo>
                  <a:pt x="1490599" y="148589"/>
                </a:lnTo>
                <a:lnTo>
                  <a:pt x="1497457" y="143509"/>
                </a:lnTo>
                <a:lnTo>
                  <a:pt x="1503933" y="138429"/>
                </a:lnTo>
                <a:lnTo>
                  <a:pt x="1507744" y="134619"/>
                </a:lnTo>
                <a:lnTo>
                  <a:pt x="1508506" y="134619"/>
                </a:lnTo>
                <a:lnTo>
                  <a:pt x="1509776" y="132079"/>
                </a:lnTo>
                <a:lnTo>
                  <a:pt x="1513077" y="128269"/>
                </a:lnTo>
                <a:lnTo>
                  <a:pt x="1513713" y="127000"/>
                </a:lnTo>
                <a:lnTo>
                  <a:pt x="1514220" y="125729"/>
                </a:lnTo>
                <a:lnTo>
                  <a:pt x="1515871" y="121919"/>
                </a:lnTo>
                <a:lnTo>
                  <a:pt x="1516760" y="120650"/>
                </a:lnTo>
                <a:lnTo>
                  <a:pt x="1517269" y="118109"/>
                </a:lnTo>
                <a:lnTo>
                  <a:pt x="1481963" y="118109"/>
                </a:lnTo>
                <a:lnTo>
                  <a:pt x="1481195" y="116694"/>
                </a:lnTo>
                <a:lnTo>
                  <a:pt x="1479905" y="115739"/>
                </a:lnTo>
                <a:lnTo>
                  <a:pt x="1479288" y="115428"/>
                </a:lnTo>
                <a:lnTo>
                  <a:pt x="1474851" y="113029"/>
                </a:lnTo>
                <a:lnTo>
                  <a:pt x="1474510" y="112890"/>
                </a:lnTo>
                <a:close/>
              </a:path>
              <a:path w="1847850" h="855980">
                <a:moveTo>
                  <a:pt x="888872" y="389889"/>
                </a:moveTo>
                <a:lnTo>
                  <a:pt x="890269" y="393700"/>
                </a:lnTo>
                <a:lnTo>
                  <a:pt x="889131" y="390351"/>
                </a:lnTo>
                <a:lnTo>
                  <a:pt x="888872" y="389889"/>
                </a:lnTo>
                <a:close/>
              </a:path>
              <a:path w="1847850" h="855980">
                <a:moveTo>
                  <a:pt x="889131" y="390351"/>
                </a:moveTo>
                <a:lnTo>
                  <a:pt x="890269" y="393700"/>
                </a:lnTo>
                <a:lnTo>
                  <a:pt x="891006" y="393700"/>
                </a:lnTo>
                <a:lnTo>
                  <a:pt x="889131" y="390351"/>
                </a:lnTo>
                <a:close/>
              </a:path>
              <a:path w="1847850" h="855980">
                <a:moveTo>
                  <a:pt x="888270" y="387817"/>
                </a:moveTo>
                <a:lnTo>
                  <a:pt x="888262" y="388000"/>
                </a:lnTo>
                <a:lnTo>
                  <a:pt x="889000" y="391159"/>
                </a:lnTo>
                <a:lnTo>
                  <a:pt x="888638" y="388902"/>
                </a:lnTo>
                <a:lnTo>
                  <a:pt x="888270" y="387817"/>
                </a:lnTo>
                <a:close/>
              </a:path>
              <a:path w="1847850" h="855980">
                <a:moveTo>
                  <a:pt x="888638" y="388902"/>
                </a:moveTo>
                <a:lnTo>
                  <a:pt x="889000" y="391159"/>
                </a:lnTo>
                <a:lnTo>
                  <a:pt x="889338" y="391159"/>
                </a:lnTo>
                <a:lnTo>
                  <a:pt x="888872" y="389889"/>
                </a:lnTo>
                <a:lnTo>
                  <a:pt x="888638" y="388902"/>
                </a:lnTo>
                <a:close/>
              </a:path>
              <a:path w="1847850" h="855980">
                <a:moveTo>
                  <a:pt x="888974" y="389889"/>
                </a:moveTo>
                <a:lnTo>
                  <a:pt x="889131" y="390351"/>
                </a:lnTo>
                <a:lnTo>
                  <a:pt x="888974" y="389889"/>
                </a:lnTo>
                <a:close/>
              </a:path>
              <a:path w="1847850" h="855980">
                <a:moveTo>
                  <a:pt x="888309" y="386841"/>
                </a:moveTo>
                <a:lnTo>
                  <a:pt x="888332" y="388000"/>
                </a:lnTo>
                <a:lnTo>
                  <a:pt x="888638" y="388902"/>
                </a:lnTo>
                <a:lnTo>
                  <a:pt x="888309" y="386841"/>
                </a:lnTo>
                <a:close/>
              </a:path>
              <a:path w="1847850" h="855980">
                <a:moveTo>
                  <a:pt x="888262" y="388000"/>
                </a:moveTo>
                <a:lnTo>
                  <a:pt x="888238" y="388619"/>
                </a:lnTo>
                <a:lnTo>
                  <a:pt x="888407" y="388619"/>
                </a:lnTo>
                <a:lnTo>
                  <a:pt x="888262" y="388000"/>
                </a:lnTo>
                <a:close/>
              </a:path>
              <a:path w="1847850" h="855980">
                <a:moveTo>
                  <a:pt x="888112" y="385612"/>
                </a:moveTo>
                <a:lnTo>
                  <a:pt x="888153" y="387350"/>
                </a:lnTo>
                <a:lnTo>
                  <a:pt x="888270" y="387817"/>
                </a:lnTo>
                <a:lnTo>
                  <a:pt x="888147" y="385832"/>
                </a:lnTo>
                <a:lnTo>
                  <a:pt x="888112" y="385612"/>
                </a:lnTo>
                <a:close/>
              </a:path>
              <a:path w="1847850" h="855980">
                <a:moveTo>
                  <a:pt x="888153" y="387350"/>
                </a:moveTo>
                <a:lnTo>
                  <a:pt x="888163" y="387504"/>
                </a:lnTo>
                <a:lnTo>
                  <a:pt x="888153" y="387350"/>
                </a:lnTo>
                <a:close/>
              </a:path>
              <a:path w="1847850" h="855980">
                <a:moveTo>
                  <a:pt x="888400" y="384566"/>
                </a:moveTo>
                <a:lnTo>
                  <a:pt x="888174" y="385387"/>
                </a:lnTo>
                <a:lnTo>
                  <a:pt x="888187" y="386079"/>
                </a:lnTo>
                <a:lnTo>
                  <a:pt x="888309" y="386841"/>
                </a:lnTo>
                <a:lnTo>
                  <a:pt x="888400" y="384566"/>
                </a:lnTo>
                <a:close/>
              </a:path>
              <a:path w="1847850" h="855980">
                <a:moveTo>
                  <a:pt x="888052" y="385832"/>
                </a:moveTo>
                <a:lnTo>
                  <a:pt x="887983" y="386079"/>
                </a:lnTo>
                <a:lnTo>
                  <a:pt x="888052" y="385832"/>
                </a:lnTo>
                <a:close/>
              </a:path>
              <a:path w="1847850" h="855980">
                <a:moveTo>
                  <a:pt x="888441" y="383539"/>
                </a:moveTo>
                <a:lnTo>
                  <a:pt x="888185" y="384566"/>
                </a:lnTo>
                <a:lnTo>
                  <a:pt x="888112" y="385612"/>
                </a:lnTo>
                <a:lnTo>
                  <a:pt x="888333" y="384809"/>
                </a:lnTo>
                <a:lnTo>
                  <a:pt x="888441" y="383539"/>
                </a:lnTo>
                <a:close/>
              </a:path>
              <a:path w="1847850" h="855980">
                <a:moveTo>
                  <a:pt x="888153" y="384809"/>
                </a:moveTo>
                <a:lnTo>
                  <a:pt x="887983" y="384809"/>
                </a:lnTo>
                <a:lnTo>
                  <a:pt x="888076" y="385387"/>
                </a:lnTo>
                <a:lnTo>
                  <a:pt x="888153" y="384809"/>
                </a:lnTo>
                <a:close/>
              </a:path>
              <a:path w="1847850" h="855980">
                <a:moveTo>
                  <a:pt x="889380" y="381000"/>
                </a:moveTo>
                <a:lnTo>
                  <a:pt x="888449" y="383328"/>
                </a:lnTo>
                <a:lnTo>
                  <a:pt x="888400" y="384566"/>
                </a:lnTo>
                <a:lnTo>
                  <a:pt x="889380" y="381000"/>
                </a:lnTo>
                <a:close/>
              </a:path>
              <a:path w="1847850" h="855980">
                <a:moveTo>
                  <a:pt x="888491" y="382269"/>
                </a:moveTo>
                <a:lnTo>
                  <a:pt x="888322" y="383539"/>
                </a:lnTo>
                <a:lnTo>
                  <a:pt x="888491" y="382269"/>
                </a:lnTo>
                <a:close/>
              </a:path>
              <a:path w="1847850" h="855980">
                <a:moveTo>
                  <a:pt x="888449" y="383328"/>
                </a:moveTo>
                <a:lnTo>
                  <a:pt x="888364" y="383539"/>
                </a:lnTo>
                <a:lnTo>
                  <a:pt x="888449" y="383328"/>
                </a:lnTo>
                <a:close/>
              </a:path>
              <a:path w="1847850" h="855980">
                <a:moveTo>
                  <a:pt x="888873" y="382269"/>
                </a:moveTo>
                <a:lnTo>
                  <a:pt x="888491" y="382269"/>
                </a:lnTo>
                <a:lnTo>
                  <a:pt x="888449" y="383328"/>
                </a:lnTo>
                <a:lnTo>
                  <a:pt x="888873" y="382269"/>
                </a:lnTo>
                <a:close/>
              </a:path>
              <a:path w="1847850" h="855980">
                <a:moveTo>
                  <a:pt x="890904" y="377189"/>
                </a:moveTo>
                <a:lnTo>
                  <a:pt x="889507" y="379729"/>
                </a:lnTo>
                <a:lnTo>
                  <a:pt x="890542" y="378097"/>
                </a:lnTo>
                <a:lnTo>
                  <a:pt x="890904" y="377189"/>
                </a:lnTo>
                <a:close/>
              </a:path>
              <a:path w="1847850" h="855980">
                <a:moveTo>
                  <a:pt x="890542" y="378097"/>
                </a:moveTo>
                <a:lnTo>
                  <a:pt x="889507" y="379729"/>
                </a:lnTo>
                <a:lnTo>
                  <a:pt x="889888" y="379729"/>
                </a:lnTo>
                <a:lnTo>
                  <a:pt x="890542" y="378097"/>
                </a:lnTo>
                <a:close/>
              </a:path>
              <a:path w="1847850" h="855980">
                <a:moveTo>
                  <a:pt x="891116" y="377189"/>
                </a:moveTo>
                <a:lnTo>
                  <a:pt x="890904" y="377189"/>
                </a:lnTo>
                <a:lnTo>
                  <a:pt x="890542" y="378097"/>
                </a:lnTo>
                <a:lnTo>
                  <a:pt x="891116" y="377189"/>
                </a:lnTo>
                <a:close/>
              </a:path>
              <a:path w="1847850" h="855980">
                <a:moveTo>
                  <a:pt x="1481216" y="116710"/>
                </a:moveTo>
                <a:lnTo>
                  <a:pt x="1481963" y="118109"/>
                </a:lnTo>
                <a:lnTo>
                  <a:pt x="1481547" y="116955"/>
                </a:lnTo>
                <a:lnTo>
                  <a:pt x="1481216" y="116710"/>
                </a:lnTo>
                <a:close/>
              </a:path>
              <a:path w="1847850" h="855980">
                <a:moveTo>
                  <a:pt x="1481547" y="116955"/>
                </a:moveTo>
                <a:lnTo>
                  <a:pt x="1481963" y="118109"/>
                </a:lnTo>
                <a:lnTo>
                  <a:pt x="1483106" y="118109"/>
                </a:lnTo>
                <a:lnTo>
                  <a:pt x="1481547" y="116955"/>
                </a:lnTo>
                <a:close/>
              </a:path>
              <a:path w="1847850" h="855980">
                <a:moveTo>
                  <a:pt x="1481358" y="116431"/>
                </a:moveTo>
                <a:lnTo>
                  <a:pt x="1481547" y="116955"/>
                </a:lnTo>
                <a:lnTo>
                  <a:pt x="1483106" y="118109"/>
                </a:lnTo>
                <a:lnTo>
                  <a:pt x="1481912" y="116694"/>
                </a:lnTo>
                <a:lnTo>
                  <a:pt x="1481358" y="116431"/>
                </a:lnTo>
                <a:close/>
              </a:path>
              <a:path w="1847850" h="855980">
                <a:moveTo>
                  <a:pt x="1481936" y="116706"/>
                </a:moveTo>
                <a:lnTo>
                  <a:pt x="1483106" y="118109"/>
                </a:lnTo>
                <a:lnTo>
                  <a:pt x="1517269" y="118109"/>
                </a:lnTo>
                <a:lnTo>
                  <a:pt x="1517417" y="116839"/>
                </a:lnTo>
                <a:lnTo>
                  <a:pt x="1482216" y="116839"/>
                </a:lnTo>
                <a:lnTo>
                  <a:pt x="1481936" y="116706"/>
                </a:lnTo>
                <a:close/>
              </a:path>
              <a:path w="1847850" h="855980">
                <a:moveTo>
                  <a:pt x="1480968" y="116245"/>
                </a:moveTo>
                <a:lnTo>
                  <a:pt x="1481216" y="116710"/>
                </a:lnTo>
                <a:lnTo>
                  <a:pt x="1481547" y="116955"/>
                </a:lnTo>
                <a:lnTo>
                  <a:pt x="1481358" y="116431"/>
                </a:lnTo>
                <a:lnTo>
                  <a:pt x="1480968" y="116245"/>
                </a:lnTo>
                <a:close/>
              </a:path>
              <a:path w="1847850" h="855980">
                <a:moveTo>
                  <a:pt x="1518030" y="107950"/>
                </a:moveTo>
                <a:lnTo>
                  <a:pt x="1481074" y="107950"/>
                </a:lnTo>
                <a:lnTo>
                  <a:pt x="1480471" y="108702"/>
                </a:lnTo>
                <a:lnTo>
                  <a:pt x="1480123" y="110041"/>
                </a:lnTo>
                <a:lnTo>
                  <a:pt x="1480428" y="113846"/>
                </a:lnTo>
                <a:lnTo>
                  <a:pt x="1481014" y="115476"/>
                </a:lnTo>
                <a:lnTo>
                  <a:pt x="1481130" y="115739"/>
                </a:lnTo>
                <a:lnTo>
                  <a:pt x="1481926" y="116694"/>
                </a:lnTo>
                <a:lnTo>
                  <a:pt x="1482216" y="116839"/>
                </a:lnTo>
                <a:lnTo>
                  <a:pt x="1517417" y="116839"/>
                </a:lnTo>
                <a:lnTo>
                  <a:pt x="1518157" y="110489"/>
                </a:lnTo>
                <a:lnTo>
                  <a:pt x="1518030" y="107950"/>
                </a:lnTo>
                <a:close/>
              </a:path>
              <a:path w="1847850" h="855980">
                <a:moveTo>
                  <a:pt x="1479905" y="115739"/>
                </a:moveTo>
                <a:lnTo>
                  <a:pt x="1481216" y="116710"/>
                </a:lnTo>
                <a:lnTo>
                  <a:pt x="1480968" y="116245"/>
                </a:lnTo>
                <a:lnTo>
                  <a:pt x="1479905" y="115739"/>
                </a:lnTo>
                <a:close/>
              </a:path>
              <a:path w="1847850" h="855980">
                <a:moveTo>
                  <a:pt x="1481349" y="116406"/>
                </a:moveTo>
                <a:lnTo>
                  <a:pt x="1481936" y="116706"/>
                </a:lnTo>
                <a:lnTo>
                  <a:pt x="1481349" y="116406"/>
                </a:lnTo>
                <a:close/>
              </a:path>
              <a:path w="1847850" h="855980">
                <a:moveTo>
                  <a:pt x="1481093" y="115695"/>
                </a:moveTo>
                <a:lnTo>
                  <a:pt x="1481277" y="116204"/>
                </a:lnTo>
                <a:lnTo>
                  <a:pt x="1481399" y="116431"/>
                </a:lnTo>
                <a:lnTo>
                  <a:pt x="1481926" y="116694"/>
                </a:lnTo>
                <a:lnTo>
                  <a:pt x="1481093" y="115695"/>
                </a:lnTo>
                <a:close/>
              </a:path>
              <a:path w="1847850" h="855980">
                <a:moveTo>
                  <a:pt x="1480947" y="116204"/>
                </a:moveTo>
                <a:lnTo>
                  <a:pt x="1481358" y="116431"/>
                </a:lnTo>
                <a:lnTo>
                  <a:pt x="1480947" y="116204"/>
                </a:lnTo>
                <a:close/>
              </a:path>
              <a:path w="1847850" h="855980">
                <a:moveTo>
                  <a:pt x="1480521" y="115008"/>
                </a:moveTo>
                <a:lnTo>
                  <a:pt x="1480608" y="115569"/>
                </a:lnTo>
                <a:lnTo>
                  <a:pt x="1480947" y="116204"/>
                </a:lnTo>
                <a:lnTo>
                  <a:pt x="1481349" y="116406"/>
                </a:lnTo>
                <a:lnTo>
                  <a:pt x="1481109" y="115739"/>
                </a:lnTo>
                <a:lnTo>
                  <a:pt x="1480521" y="115008"/>
                </a:lnTo>
                <a:close/>
              </a:path>
              <a:path w="1847850" h="855980">
                <a:moveTo>
                  <a:pt x="1479677" y="115569"/>
                </a:moveTo>
                <a:lnTo>
                  <a:pt x="1479905" y="115739"/>
                </a:lnTo>
                <a:lnTo>
                  <a:pt x="1480968" y="116245"/>
                </a:lnTo>
                <a:lnTo>
                  <a:pt x="1479677" y="115569"/>
                </a:lnTo>
                <a:close/>
              </a:path>
              <a:path w="1847850" h="855980">
                <a:moveTo>
                  <a:pt x="1480608" y="115569"/>
                </a:moveTo>
                <a:lnTo>
                  <a:pt x="1479677" y="115569"/>
                </a:lnTo>
                <a:lnTo>
                  <a:pt x="1480947" y="116204"/>
                </a:lnTo>
                <a:lnTo>
                  <a:pt x="1480608" y="115569"/>
                </a:lnTo>
                <a:close/>
              </a:path>
              <a:path w="1847850" h="855980">
                <a:moveTo>
                  <a:pt x="1480021" y="108675"/>
                </a:moveTo>
                <a:lnTo>
                  <a:pt x="1477390" y="110489"/>
                </a:lnTo>
                <a:lnTo>
                  <a:pt x="1474510" y="112890"/>
                </a:lnTo>
                <a:lnTo>
                  <a:pt x="1474851" y="113029"/>
                </a:lnTo>
                <a:lnTo>
                  <a:pt x="1479550" y="115569"/>
                </a:lnTo>
                <a:lnTo>
                  <a:pt x="1479905" y="115739"/>
                </a:lnTo>
                <a:lnTo>
                  <a:pt x="1479677" y="115569"/>
                </a:lnTo>
                <a:lnTo>
                  <a:pt x="1480565" y="115569"/>
                </a:lnTo>
                <a:lnTo>
                  <a:pt x="1480533" y="115428"/>
                </a:lnTo>
                <a:lnTo>
                  <a:pt x="1479931" y="114300"/>
                </a:lnTo>
                <a:lnTo>
                  <a:pt x="1480269" y="114300"/>
                </a:lnTo>
                <a:lnTo>
                  <a:pt x="1479677" y="111759"/>
                </a:lnTo>
                <a:lnTo>
                  <a:pt x="1479867" y="110489"/>
                </a:lnTo>
                <a:lnTo>
                  <a:pt x="1479041" y="110489"/>
                </a:lnTo>
                <a:lnTo>
                  <a:pt x="1479888" y="109220"/>
                </a:lnTo>
                <a:lnTo>
                  <a:pt x="1480021" y="108675"/>
                </a:lnTo>
                <a:close/>
              </a:path>
              <a:path w="1847850" h="855980">
                <a:moveTo>
                  <a:pt x="1480428" y="113846"/>
                </a:moveTo>
                <a:lnTo>
                  <a:pt x="1480521" y="115008"/>
                </a:lnTo>
                <a:lnTo>
                  <a:pt x="1481093" y="115695"/>
                </a:lnTo>
                <a:lnTo>
                  <a:pt x="1480428" y="113846"/>
                </a:lnTo>
                <a:close/>
              </a:path>
              <a:path w="1847850" h="855980">
                <a:moveTo>
                  <a:pt x="1480558" y="115476"/>
                </a:moveTo>
                <a:close/>
              </a:path>
              <a:path w="1847850" h="855980">
                <a:moveTo>
                  <a:pt x="1480401" y="114864"/>
                </a:moveTo>
                <a:lnTo>
                  <a:pt x="1480558" y="115476"/>
                </a:lnTo>
                <a:lnTo>
                  <a:pt x="1480521" y="115008"/>
                </a:lnTo>
                <a:lnTo>
                  <a:pt x="1480401" y="114864"/>
                </a:lnTo>
                <a:close/>
              </a:path>
              <a:path w="1847850" h="855980">
                <a:moveTo>
                  <a:pt x="1479931" y="114300"/>
                </a:moveTo>
                <a:lnTo>
                  <a:pt x="1480533" y="115428"/>
                </a:lnTo>
                <a:lnTo>
                  <a:pt x="1480401" y="114864"/>
                </a:lnTo>
                <a:lnTo>
                  <a:pt x="1479931" y="114300"/>
                </a:lnTo>
                <a:close/>
              </a:path>
              <a:path w="1847850" h="855980">
                <a:moveTo>
                  <a:pt x="1479677" y="111759"/>
                </a:moveTo>
                <a:lnTo>
                  <a:pt x="1480401" y="114864"/>
                </a:lnTo>
                <a:lnTo>
                  <a:pt x="1480521" y="115008"/>
                </a:lnTo>
                <a:lnTo>
                  <a:pt x="1480428" y="113846"/>
                </a:lnTo>
                <a:lnTo>
                  <a:pt x="1479677" y="111759"/>
                </a:lnTo>
                <a:close/>
              </a:path>
              <a:path w="1847850" h="855980">
                <a:moveTo>
                  <a:pt x="1480269" y="114300"/>
                </a:moveTo>
                <a:lnTo>
                  <a:pt x="1479931" y="114300"/>
                </a:lnTo>
                <a:lnTo>
                  <a:pt x="1480401" y="114864"/>
                </a:lnTo>
                <a:lnTo>
                  <a:pt x="1480269" y="114300"/>
                </a:lnTo>
                <a:close/>
              </a:path>
              <a:path w="1847850" h="855980">
                <a:moveTo>
                  <a:pt x="1480123" y="110041"/>
                </a:moveTo>
                <a:lnTo>
                  <a:pt x="1479677" y="111759"/>
                </a:lnTo>
                <a:lnTo>
                  <a:pt x="1480428" y="113846"/>
                </a:lnTo>
                <a:lnTo>
                  <a:pt x="1480123" y="110041"/>
                </a:lnTo>
                <a:close/>
              </a:path>
              <a:path w="1847850" h="855980">
                <a:moveTo>
                  <a:pt x="381" y="0"/>
                </a:moveTo>
                <a:lnTo>
                  <a:pt x="0" y="38100"/>
                </a:lnTo>
                <a:lnTo>
                  <a:pt x="893952" y="52069"/>
                </a:lnTo>
                <a:lnTo>
                  <a:pt x="944244" y="54609"/>
                </a:lnTo>
                <a:lnTo>
                  <a:pt x="993266" y="55879"/>
                </a:lnTo>
                <a:lnTo>
                  <a:pt x="1171702" y="66039"/>
                </a:lnTo>
                <a:lnTo>
                  <a:pt x="1211452" y="69850"/>
                </a:lnTo>
                <a:lnTo>
                  <a:pt x="1249171" y="72389"/>
                </a:lnTo>
                <a:lnTo>
                  <a:pt x="1284604" y="76200"/>
                </a:lnTo>
                <a:lnTo>
                  <a:pt x="1301495" y="77469"/>
                </a:lnTo>
                <a:lnTo>
                  <a:pt x="1317752" y="80009"/>
                </a:lnTo>
                <a:lnTo>
                  <a:pt x="1333372" y="81279"/>
                </a:lnTo>
                <a:lnTo>
                  <a:pt x="1362964" y="86359"/>
                </a:lnTo>
                <a:lnTo>
                  <a:pt x="1376552" y="87629"/>
                </a:lnTo>
                <a:lnTo>
                  <a:pt x="1389760" y="90169"/>
                </a:lnTo>
                <a:lnTo>
                  <a:pt x="1413890" y="95250"/>
                </a:lnTo>
                <a:lnTo>
                  <a:pt x="1424939" y="97789"/>
                </a:lnTo>
                <a:lnTo>
                  <a:pt x="1435353" y="99059"/>
                </a:lnTo>
                <a:lnTo>
                  <a:pt x="1453641" y="104139"/>
                </a:lnTo>
                <a:lnTo>
                  <a:pt x="1461515" y="106679"/>
                </a:lnTo>
                <a:lnTo>
                  <a:pt x="1468627" y="110489"/>
                </a:lnTo>
                <a:lnTo>
                  <a:pt x="1474510" y="112890"/>
                </a:lnTo>
                <a:lnTo>
                  <a:pt x="1477390" y="110489"/>
                </a:lnTo>
                <a:lnTo>
                  <a:pt x="1479982" y="108702"/>
                </a:lnTo>
                <a:lnTo>
                  <a:pt x="1480311" y="107950"/>
                </a:lnTo>
                <a:lnTo>
                  <a:pt x="1481327" y="105409"/>
                </a:lnTo>
                <a:lnTo>
                  <a:pt x="1517141" y="105409"/>
                </a:lnTo>
                <a:lnTo>
                  <a:pt x="1516126" y="100329"/>
                </a:lnTo>
                <a:lnTo>
                  <a:pt x="1504188" y="86359"/>
                </a:lnTo>
                <a:lnTo>
                  <a:pt x="1503299" y="85089"/>
                </a:lnTo>
                <a:lnTo>
                  <a:pt x="1464056" y="68579"/>
                </a:lnTo>
                <a:lnTo>
                  <a:pt x="1454531" y="64769"/>
                </a:lnTo>
                <a:lnTo>
                  <a:pt x="1433068" y="59689"/>
                </a:lnTo>
                <a:lnTo>
                  <a:pt x="1409191" y="54609"/>
                </a:lnTo>
                <a:lnTo>
                  <a:pt x="1395983" y="52069"/>
                </a:lnTo>
                <a:lnTo>
                  <a:pt x="1382521" y="50800"/>
                </a:lnTo>
                <a:lnTo>
                  <a:pt x="1353439" y="45719"/>
                </a:lnTo>
                <a:lnTo>
                  <a:pt x="1338071" y="44450"/>
                </a:lnTo>
                <a:lnTo>
                  <a:pt x="1322070" y="41909"/>
                </a:lnTo>
                <a:lnTo>
                  <a:pt x="1305559" y="40639"/>
                </a:lnTo>
                <a:lnTo>
                  <a:pt x="1288288" y="38100"/>
                </a:lnTo>
                <a:lnTo>
                  <a:pt x="1252346" y="34289"/>
                </a:lnTo>
                <a:lnTo>
                  <a:pt x="1214374" y="31750"/>
                </a:lnTo>
                <a:lnTo>
                  <a:pt x="1174241" y="27939"/>
                </a:lnTo>
                <a:lnTo>
                  <a:pt x="1042288" y="20319"/>
                </a:lnTo>
                <a:lnTo>
                  <a:pt x="994790" y="19050"/>
                </a:lnTo>
                <a:lnTo>
                  <a:pt x="895095" y="13969"/>
                </a:lnTo>
                <a:lnTo>
                  <a:pt x="381" y="0"/>
                </a:lnTo>
                <a:close/>
              </a:path>
              <a:path w="1847850" h="855980">
                <a:moveTo>
                  <a:pt x="1480058" y="109220"/>
                </a:moveTo>
                <a:lnTo>
                  <a:pt x="1479677" y="111759"/>
                </a:lnTo>
                <a:lnTo>
                  <a:pt x="1480007" y="110489"/>
                </a:lnTo>
                <a:lnTo>
                  <a:pt x="1480058" y="109220"/>
                </a:lnTo>
                <a:close/>
              </a:path>
              <a:path w="1847850" h="855980">
                <a:moveTo>
                  <a:pt x="1480578" y="108291"/>
                </a:moveTo>
                <a:lnTo>
                  <a:pt x="1480447" y="108382"/>
                </a:lnTo>
                <a:lnTo>
                  <a:pt x="1479041" y="110489"/>
                </a:lnTo>
                <a:lnTo>
                  <a:pt x="1480471" y="108702"/>
                </a:lnTo>
                <a:lnTo>
                  <a:pt x="1480578" y="108291"/>
                </a:lnTo>
                <a:close/>
              </a:path>
              <a:path w="1847850" h="855980">
                <a:moveTo>
                  <a:pt x="1480058" y="109220"/>
                </a:moveTo>
                <a:lnTo>
                  <a:pt x="1479041" y="110489"/>
                </a:lnTo>
                <a:lnTo>
                  <a:pt x="1479867" y="110489"/>
                </a:lnTo>
                <a:lnTo>
                  <a:pt x="1480058" y="109220"/>
                </a:lnTo>
                <a:close/>
              </a:path>
              <a:path w="1847850" h="855980">
                <a:moveTo>
                  <a:pt x="1480471" y="108702"/>
                </a:moveTo>
                <a:lnTo>
                  <a:pt x="1480058" y="109220"/>
                </a:lnTo>
                <a:lnTo>
                  <a:pt x="1480123" y="110041"/>
                </a:lnTo>
                <a:lnTo>
                  <a:pt x="1480471" y="108702"/>
                </a:lnTo>
                <a:close/>
              </a:path>
              <a:path w="1847850" h="855980">
                <a:moveTo>
                  <a:pt x="1480337" y="108458"/>
                </a:moveTo>
                <a:lnTo>
                  <a:pt x="1480021" y="108675"/>
                </a:lnTo>
                <a:lnTo>
                  <a:pt x="1479803" y="109220"/>
                </a:lnTo>
                <a:lnTo>
                  <a:pt x="1480337" y="108458"/>
                </a:lnTo>
                <a:close/>
              </a:path>
              <a:path w="1847850" h="855980">
                <a:moveTo>
                  <a:pt x="1480447" y="108382"/>
                </a:moveTo>
                <a:lnTo>
                  <a:pt x="1479803" y="109220"/>
                </a:lnTo>
                <a:lnTo>
                  <a:pt x="1480447" y="108382"/>
                </a:lnTo>
                <a:close/>
              </a:path>
              <a:path w="1847850" h="855980">
                <a:moveTo>
                  <a:pt x="1481074" y="107950"/>
                </a:moveTo>
                <a:lnTo>
                  <a:pt x="1480578" y="108291"/>
                </a:lnTo>
                <a:lnTo>
                  <a:pt x="1480471" y="108702"/>
                </a:lnTo>
                <a:lnTo>
                  <a:pt x="1481074" y="107950"/>
                </a:lnTo>
                <a:close/>
              </a:path>
              <a:path w="1847850" h="855980">
                <a:moveTo>
                  <a:pt x="1481327" y="105409"/>
                </a:moveTo>
                <a:lnTo>
                  <a:pt x="1480021" y="108675"/>
                </a:lnTo>
                <a:lnTo>
                  <a:pt x="1480337" y="108458"/>
                </a:lnTo>
                <a:lnTo>
                  <a:pt x="1480576" y="108116"/>
                </a:lnTo>
                <a:lnTo>
                  <a:pt x="1480667" y="107950"/>
                </a:lnTo>
                <a:lnTo>
                  <a:pt x="1481327" y="105409"/>
                </a:lnTo>
                <a:close/>
              </a:path>
              <a:path w="1847850" h="855980">
                <a:moveTo>
                  <a:pt x="1480652" y="108007"/>
                </a:moveTo>
                <a:lnTo>
                  <a:pt x="1480337" y="108458"/>
                </a:lnTo>
                <a:lnTo>
                  <a:pt x="1480624" y="108116"/>
                </a:lnTo>
                <a:close/>
              </a:path>
              <a:path w="1847850" h="855980">
                <a:moveTo>
                  <a:pt x="1480624" y="108116"/>
                </a:moveTo>
                <a:lnTo>
                  <a:pt x="1480447" y="108382"/>
                </a:lnTo>
                <a:lnTo>
                  <a:pt x="1480578" y="108291"/>
                </a:lnTo>
                <a:lnTo>
                  <a:pt x="1480624" y="108116"/>
                </a:lnTo>
                <a:close/>
              </a:path>
              <a:path w="1847850" h="855980">
                <a:moveTo>
                  <a:pt x="1517395" y="106679"/>
                </a:moveTo>
                <a:lnTo>
                  <a:pt x="1481582" y="106679"/>
                </a:lnTo>
                <a:lnTo>
                  <a:pt x="1480696" y="108007"/>
                </a:lnTo>
                <a:lnTo>
                  <a:pt x="1480578" y="108291"/>
                </a:lnTo>
                <a:lnTo>
                  <a:pt x="1481074" y="107950"/>
                </a:lnTo>
                <a:lnTo>
                  <a:pt x="1518030" y="107950"/>
                </a:lnTo>
                <a:lnTo>
                  <a:pt x="1517395" y="106679"/>
                </a:lnTo>
                <a:close/>
              </a:path>
              <a:path w="1847850" h="855980">
                <a:moveTo>
                  <a:pt x="1517141" y="105409"/>
                </a:moveTo>
                <a:lnTo>
                  <a:pt x="1481327" y="105409"/>
                </a:lnTo>
                <a:lnTo>
                  <a:pt x="1480652" y="108007"/>
                </a:lnTo>
                <a:lnTo>
                  <a:pt x="1481582" y="106679"/>
                </a:lnTo>
                <a:lnTo>
                  <a:pt x="1517395" y="106679"/>
                </a:lnTo>
                <a:lnTo>
                  <a:pt x="1517141" y="105409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1222044" y="1067561"/>
            <a:ext cx="91948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80" b="1">
                <a:solidFill>
                  <a:srgbClr val="FF3300"/>
                </a:solidFill>
                <a:latin typeface="Times New Roman"/>
                <a:cs typeface="Times New Roman"/>
              </a:rPr>
              <a:t>r</a:t>
            </a:r>
            <a:r>
              <a:rPr dirty="0" sz="4000" spc="-5" b="1">
                <a:solidFill>
                  <a:srgbClr val="FF3300"/>
                </a:solidFill>
                <a:latin typeface="Times New Roman"/>
                <a:cs typeface="Times New Roman"/>
              </a:rPr>
              <a:t>o</a:t>
            </a:r>
            <a:r>
              <a:rPr dirty="0" sz="4000" b="1">
                <a:solidFill>
                  <a:srgbClr val="FF3300"/>
                </a:solidFill>
                <a:latin typeface="Times New Roman"/>
                <a:cs typeface="Times New Roman"/>
              </a:rPr>
              <a:t>o</a:t>
            </a:r>
            <a:r>
              <a:rPr dirty="0" sz="4000" spc="-5" b="1">
                <a:solidFill>
                  <a:srgbClr val="FF3300"/>
                </a:solidFill>
                <a:latin typeface="Times New Roman"/>
                <a:cs typeface="Times New Roman"/>
              </a:rPr>
              <a:t>t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438400" y="2498725"/>
            <a:ext cx="381000" cy="533400"/>
          </a:xfrm>
          <a:custGeom>
            <a:avLst/>
            <a:gdLst/>
            <a:ahLst/>
            <a:cxnLst/>
            <a:rect l="l" t="t" r="r" b="b"/>
            <a:pathLst>
              <a:path w="381000" h="533400">
                <a:moveTo>
                  <a:pt x="0" y="533400"/>
                </a:moveTo>
                <a:lnTo>
                  <a:pt x="381000" y="533400"/>
                </a:lnTo>
                <a:lnTo>
                  <a:pt x="3810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FAE1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438400" y="2498725"/>
            <a:ext cx="381000" cy="533400"/>
          </a:xfrm>
          <a:custGeom>
            <a:avLst/>
            <a:gdLst/>
            <a:ahLst/>
            <a:cxnLst/>
            <a:rect l="l" t="t" r="r" b="b"/>
            <a:pathLst>
              <a:path w="381000" h="533400">
                <a:moveTo>
                  <a:pt x="0" y="533400"/>
                </a:moveTo>
                <a:lnTo>
                  <a:pt x="381000" y="533400"/>
                </a:lnTo>
                <a:lnTo>
                  <a:pt x="3810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676400" y="2803525"/>
            <a:ext cx="1371600" cy="838200"/>
          </a:xfrm>
          <a:custGeom>
            <a:avLst/>
            <a:gdLst/>
            <a:ahLst/>
            <a:cxnLst/>
            <a:rect l="l" t="t" r="r" b="b"/>
            <a:pathLst>
              <a:path w="1371600" h="838200">
                <a:moveTo>
                  <a:pt x="1371600" y="0"/>
                </a:moveTo>
                <a:lnTo>
                  <a:pt x="0" y="838200"/>
                </a:lnTo>
              </a:path>
            </a:pathLst>
          </a:custGeom>
          <a:ln w="38100">
            <a:solidFill>
              <a:srgbClr val="005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33400" y="3641725"/>
            <a:ext cx="381000" cy="533400"/>
          </a:xfrm>
          <a:custGeom>
            <a:avLst/>
            <a:gdLst/>
            <a:ahLst/>
            <a:cxnLst/>
            <a:rect l="l" t="t" r="r" b="b"/>
            <a:pathLst>
              <a:path w="381000" h="533400">
                <a:moveTo>
                  <a:pt x="0" y="533400"/>
                </a:moveTo>
                <a:lnTo>
                  <a:pt x="381000" y="533400"/>
                </a:lnTo>
                <a:lnTo>
                  <a:pt x="3810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FAE1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33400" y="3641725"/>
            <a:ext cx="381000" cy="533400"/>
          </a:xfrm>
          <a:custGeom>
            <a:avLst/>
            <a:gdLst/>
            <a:ahLst/>
            <a:cxnLst/>
            <a:rect l="l" t="t" r="r" b="b"/>
            <a:pathLst>
              <a:path w="381000" h="533400">
                <a:moveTo>
                  <a:pt x="0" y="533400"/>
                </a:moveTo>
                <a:lnTo>
                  <a:pt x="381000" y="533400"/>
                </a:lnTo>
                <a:lnTo>
                  <a:pt x="3810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343400" y="3641725"/>
            <a:ext cx="381000" cy="533400"/>
          </a:xfrm>
          <a:custGeom>
            <a:avLst/>
            <a:gdLst/>
            <a:ahLst/>
            <a:cxnLst/>
            <a:rect l="l" t="t" r="r" b="b"/>
            <a:pathLst>
              <a:path w="381000" h="533400">
                <a:moveTo>
                  <a:pt x="0" y="533400"/>
                </a:moveTo>
                <a:lnTo>
                  <a:pt x="381000" y="533400"/>
                </a:lnTo>
                <a:lnTo>
                  <a:pt x="3810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FAE1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343400" y="3641725"/>
            <a:ext cx="381000" cy="533400"/>
          </a:xfrm>
          <a:custGeom>
            <a:avLst/>
            <a:gdLst/>
            <a:ahLst/>
            <a:cxnLst/>
            <a:rect l="l" t="t" r="r" b="b"/>
            <a:pathLst>
              <a:path w="381000" h="533400">
                <a:moveTo>
                  <a:pt x="0" y="533400"/>
                </a:moveTo>
                <a:lnTo>
                  <a:pt x="381000" y="533400"/>
                </a:lnTo>
                <a:lnTo>
                  <a:pt x="3810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39" name="object 39"/>
          <p:cNvGraphicFramePr>
            <a:graphicFrameLocks noGrp="1"/>
          </p:cNvGraphicFramePr>
          <p:nvPr/>
        </p:nvGraphicFramePr>
        <p:xfrm>
          <a:off x="1441450" y="4772025"/>
          <a:ext cx="1936750" cy="55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/>
                <a:gridCol w="381000"/>
                <a:gridCol w="762000"/>
                <a:gridCol w="381000"/>
              </a:tblGrid>
              <a:tr h="533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33"/>
                      </a:solidFill>
                      <a:prstDash val="solid"/>
                    </a:lnL>
                    <a:lnR w="28575">
                      <a:solidFill>
                        <a:srgbClr val="568862"/>
                      </a:solidFill>
                      <a:prstDash val="solid"/>
                    </a:lnR>
                    <a:lnT w="12700">
                      <a:solidFill>
                        <a:srgbClr val="333333"/>
                      </a:solidFill>
                      <a:prstDash val="solid"/>
                    </a:lnT>
                    <a:lnB w="12700">
                      <a:solidFill>
                        <a:srgbClr val="333333"/>
                      </a:solidFill>
                      <a:prstDash val="solid"/>
                    </a:lnB>
                    <a:solidFill>
                      <a:srgbClr val="FAE1DF"/>
                    </a:solidFill>
                  </a:tcPr>
                </a:tc>
                <a:tc>
                  <a:txBody>
                    <a:bodyPr/>
                    <a:lstStyle/>
                    <a:p>
                      <a:pPr marL="15240">
                        <a:lnSpc>
                          <a:spcPts val="3720"/>
                        </a:lnSpc>
                      </a:pPr>
                      <a:r>
                        <a:rPr dirty="0" sz="4000" b="1">
                          <a:solidFill>
                            <a:srgbClr val="FF3300"/>
                          </a:solidFill>
                          <a:latin typeface="Symbol"/>
                          <a:cs typeface="Symbol"/>
                        </a:rPr>
                        <a:t></a:t>
                      </a:r>
                      <a:endParaRPr sz="4000">
                        <a:latin typeface="Symbol"/>
                        <a:cs typeface="Symbol"/>
                      </a:endParaRPr>
                    </a:p>
                  </a:txBody>
                  <a:tcPr marL="0" marR="0" marB="0" marT="0">
                    <a:lnL w="28575">
                      <a:solidFill>
                        <a:srgbClr val="568862"/>
                      </a:solidFill>
                      <a:prstDash val="solid"/>
                    </a:lnL>
                    <a:lnR w="12700">
                      <a:solidFill>
                        <a:srgbClr val="005300"/>
                      </a:solidFill>
                      <a:prstDash val="solid"/>
                    </a:lnR>
                    <a:lnT w="28575">
                      <a:solidFill>
                        <a:srgbClr val="568862"/>
                      </a:solidFill>
                      <a:prstDash val="solid"/>
                    </a:lnT>
                    <a:lnB w="28575">
                      <a:solidFill>
                        <a:srgbClr val="568862"/>
                      </a:solidFill>
                      <a:prstDash val="solid"/>
                    </a:lnB>
                    <a:solidFill>
                      <a:srgbClr val="C9F1CE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ts val="4100"/>
                        </a:lnSpc>
                      </a:pPr>
                      <a:r>
                        <a:rPr dirty="0" sz="3600" b="1">
                          <a:solidFill>
                            <a:srgbClr val="005300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5300"/>
                      </a:solidFill>
                      <a:prstDash val="solid"/>
                    </a:lnL>
                    <a:lnR w="12700">
                      <a:solidFill>
                        <a:srgbClr val="005300"/>
                      </a:solidFill>
                      <a:prstDash val="solid"/>
                    </a:lnR>
                    <a:lnT w="28575">
                      <a:solidFill>
                        <a:srgbClr val="568862"/>
                      </a:solidFill>
                      <a:prstDash val="solid"/>
                    </a:lnT>
                    <a:lnB w="28575">
                      <a:solidFill>
                        <a:srgbClr val="568862"/>
                      </a:solidFill>
                      <a:prstDash val="solid"/>
                    </a:lnB>
                    <a:solidFill>
                      <a:srgbClr val="C9F1CE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ts val="3845"/>
                        </a:lnSpc>
                      </a:pPr>
                      <a:r>
                        <a:rPr dirty="0" sz="4000" b="1">
                          <a:solidFill>
                            <a:srgbClr val="FF3300"/>
                          </a:solidFill>
                          <a:latin typeface="Symbol"/>
                          <a:cs typeface="Symbol"/>
                        </a:rPr>
                        <a:t></a:t>
                      </a:r>
                      <a:endParaRPr sz="4000">
                        <a:latin typeface="Symbol"/>
                        <a:cs typeface="Symbol"/>
                      </a:endParaRPr>
                    </a:p>
                  </a:txBody>
                  <a:tcPr marL="0" marR="0" marB="0" marT="0">
                    <a:lnL w="12700">
                      <a:solidFill>
                        <a:srgbClr val="005300"/>
                      </a:solidFill>
                      <a:prstDash val="solid"/>
                    </a:lnL>
                    <a:lnR w="28575">
                      <a:solidFill>
                        <a:srgbClr val="568862"/>
                      </a:solidFill>
                      <a:prstDash val="solid"/>
                    </a:lnR>
                    <a:lnT w="28575">
                      <a:solidFill>
                        <a:srgbClr val="568862"/>
                      </a:solidFill>
                      <a:prstDash val="solid"/>
                    </a:lnT>
                    <a:lnB w="28575">
                      <a:solidFill>
                        <a:srgbClr val="568862"/>
                      </a:solidFill>
                      <a:prstDash val="solid"/>
                    </a:lnB>
                    <a:solidFill>
                      <a:srgbClr val="C9F1CE">
                        <a:alpha val="50195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0" name="object 40"/>
          <p:cNvSpPr/>
          <p:nvPr/>
        </p:nvSpPr>
        <p:spPr>
          <a:xfrm>
            <a:off x="6248400" y="4784725"/>
            <a:ext cx="381000" cy="533400"/>
          </a:xfrm>
          <a:custGeom>
            <a:avLst/>
            <a:gdLst/>
            <a:ahLst/>
            <a:cxnLst/>
            <a:rect l="l" t="t" r="r" b="b"/>
            <a:pathLst>
              <a:path w="381000" h="533400">
                <a:moveTo>
                  <a:pt x="0" y="533400"/>
                </a:moveTo>
                <a:lnTo>
                  <a:pt x="381000" y="533400"/>
                </a:lnTo>
                <a:lnTo>
                  <a:pt x="3810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FAE1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248400" y="4784725"/>
            <a:ext cx="381000" cy="533400"/>
          </a:xfrm>
          <a:custGeom>
            <a:avLst/>
            <a:gdLst/>
            <a:ahLst/>
            <a:cxnLst/>
            <a:rect l="l" t="t" r="r" b="b"/>
            <a:pathLst>
              <a:path w="381000" h="533400">
                <a:moveTo>
                  <a:pt x="0" y="533400"/>
                </a:moveTo>
                <a:lnTo>
                  <a:pt x="381000" y="533400"/>
                </a:lnTo>
                <a:lnTo>
                  <a:pt x="3810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5327650" y="5915025"/>
          <a:ext cx="1936750" cy="55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/>
                <a:gridCol w="381000"/>
                <a:gridCol w="762000"/>
                <a:gridCol w="381000"/>
              </a:tblGrid>
              <a:tr h="533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33"/>
                      </a:solidFill>
                      <a:prstDash val="solid"/>
                    </a:lnL>
                    <a:lnR w="28575">
                      <a:solidFill>
                        <a:srgbClr val="568862"/>
                      </a:solidFill>
                      <a:prstDash val="solid"/>
                    </a:lnR>
                    <a:lnT w="12700">
                      <a:solidFill>
                        <a:srgbClr val="333333"/>
                      </a:solidFill>
                      <a:prstDash val="solid"/>
                    </a:lnT>
                    <a:lnB w="12700">
                      <a:solidFill>
                        <a:srgbClr val="333333"/>
                      </a:solidFill>
                      <a:prstDash val="solid"/>
                    </a:lnB>
                    <a:solidFill>
                      <a:srgbClr val="FAE1DF"/>
                    </a:solidFill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ts val="3850"/>
                        </a:lnSpc>
                      </a:pPr>
                      <a:r>
                        <a:rPr dirty="0" sz="4000" b="1">
                          <a:solidFill>
                            <a:srgbClr val="FF3300"/>
                          </a:solidFill>
                          <a:latin typeface="Symbol"/>
                          <a:cs typeface="Symbol"/>
                        </a:rPr>
                        <a:t></a:t>
                      </a:r>
                      <a:endParaRPr sz="4000">
                        <a:latin typeface="Symbol"/>
                        <a:cs typeface="Symbol"/>
                      </a:endParaRPr>
                    </a:p>
                  </a:txBody>
                  <a:tcPr marL="0" marR="0" marB="0" marT="0">
                    <a:lnL w="28575">
                      <a:solidFill>
                        <a:srgbClr val="568862"/>
                      </a:solidFill>
                      <a:prstDash val="solid"/>
                    </a:lnL>
                    <a:lnR w="12700">
                      <a:solidFill>
                        <a:srgbClr val="005300"/>
                      </a:solidFill>
                      <a:prstDash val="solid"/>
                    </a:lnR>
                    <a:lnT w="28575">
                      <a:solidFill>
                        <a:srgbClr val="568862"/>
                      </a:solidFill>
                      <a:prstDash val="solid"/>
                    </a:lnT>
                    <a:lnB w="28575">
                      <a:solidFill>
                        <a:srgbClr val="568862"/>
                      </a:solidFill>
                      <a:prstDash val="solid"/>
                    </a:lnB>
                    <a:solidFill>
                      <a:srgbClr val="C9F1CE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41935">
                        <a:lnSpc>
                          <a:spcPts val="4100"/>
                        </a:lnSpc>
                      </a:pPr>
                      <a:r>
                        <a:rPr dirty="0" sz="3600" b="1">
                          <a:solidFill>
                            <a:srgbClr val="005300"/>
                          </a:solidFill>
                          <a:latin typeface="Times New Roman"/>
                          <a:cs typeface="Times New Roman"/>
                        </a:rPr>
                        <a:t>F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5300"/>
                      </a:solidFill>
                      <a:prstDash val="solid"/>
                    </a:lnL>
                    <a:lnR w="12700">
                      <a:solidFill>
                        <a:srgbClr val="005300"/>
                      </a:solidFill>
                      <a:prstDash val="solid"/>
                    </a:lnR>
                    <a:lnT w="28575">
                      <a:solidFill>
                        <a:srgbClr val="568862"/>
                      </a:solidFill>
                      <a:prstDash val="solid"/>
                    </a:lnT>
                    <a:lnB w="28575">
                      <a:solidFill>
                        <a:srgbClr val="568862"/>
                      </a:solidFill>
                      <a:prstDash val="solid"/>
                    </a:lnB>
                    <a:solidFill>
                      <a:srgbClr val="C9F1CE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ts val="3850"/>
                        </a:lnSpc>
                      </a:pPr>
                      <a:r>
                        <a:rPr dirty="0" sz="4000" b="1">
                          <a:solidFill>
                            <a:srgbClr val="FF3300"/>
                          </a:solidFill>
                          <a:latin typeface="Symbol"/>
                          <a:cs typeface="Symbol"/>
                        </a:rPr>
                        <a:t></a:t>
                      </a:r>
                      <a:endParaRPr sz="4000">
                        <a:latin typeface="Symbol"/>
                        <a:cs typeface="Symbol"/>
                      </a:endParaRPr>
                    </a:p>
                  </a:txBody>
                  <a:tcPr marL="0" marR="0" marB="0" marT="0">
                    <a:lnL w="12700">
                      <a:solidFill>
                        <a:srgbClr val="005300"/>
                      </a:solidFill>
                      <a:prstDash val="solid"/>
                    </a:lnL>
                    <a:lnR w="28575">
                      <a:solidFill>
                        <a:srgbClr val="568862"/>
                      </a:solidFill>
                      <a:prstDash val="solid"/>
                    </a:lnR>
                    <a:lnT w="28575">
                      <a:solidFill>
                        <a:srgbClr val="568862"/>
                      </a:solidFill>
                      <a:prstDash val="solid"/>
                    </a:lnT>
                    <a:lnB w="28575">
                      <a:solidFill>
                        <a:srgbClr val="568862"/>
                      </a:solidFill>
                      <a:prstDash val="solid"/>
                    </a:lnB>
                    <a:solidFill>
                      <a:srgbClr val="C9F1CE">
                        <a:alpha val="50195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3" name="object 43"/>
          <p:cNvSpPr txBox="1"/>
          <p:nvPr/>
        </p:nvSpPr>
        <p:spPr>
          <a:xfrm>
            <a:off x="2444750" y="2364739"/>
            <a:ext cx="36195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8890">
              <a:lnSpc>
                <a:spcPct val="100000"/>
              </a:lnSpc>
              <a:spcBef>
                <a:spcPts val="95"/>
              </a:spcBef>
            </a:pPr>
            <a:r>
              <a:rPr dirty="0" sz="4000" spc="-5" b="1">
                <a:solidFill>
                  <a:srgbClr val="333399"/>
                </a:solidFill>
                <a:latin typeface="Symbol"/>
                <a:cs typeface="Symbol"/>
              </a:rPr>
              <a:t></a:t>
            </a:r>
            <a:endParaRPr sz="4000">
              <a:latin typeface="Symbol"/>
              <a:cs typeface="Symbo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99960" y="2791714"/>
            <a:ext cx="1719580" cy="1198245"/>
          </a:xfrm>
          <a:custGeom>
            <a:avLst/>
            <a:gdLst/>
            <a:ahLst/>
            <a:cxnLst/>
            <a:rect l="l" t="t" r="r" b="b"/>
            <a:pathLst>
              <a:path w="1719580" h="1198245">
                <a:moveTo>
                  <a:pt x="274553" y="590398"/>
                </a:moveTo>
                <a:lnTo>
                  <a:pt x="243954" y="613790"/>
                </a:lnTo>
                <a:lnTo>
                  <a:pt x="210540" y="649859"/>
                </a:lnTo>
                <a:lnTo>
                  <a:pt x="187553" y="688213"/>
                </a:lnTo>
                <a:lnTo>
                  <a:pt x="171653" y="721106"/>
                </a:lnTo>
                <a:lnTo>
                  <a:pt x="165849" y="733171"/>
                </a:lnTo>
                <a:lnTo>
                  <a:pt x="159296" y="746251"/>
                </a:lnTo>
                <a:lnTo>
                  <a:pt x="156171" y="752728"/>
                </a:lnTo>
                <a:lnTo>
                  <a:pt x="152374" y="759078"/>
                </a:lnTo>
                <a:lnTo>
                  <a:pt x="143217" y="772668"/>
                </a:lnTo>
                <a:lnTo>
                  <a:pt x="132702" y="786891"/>
                </a:lnTo>
                <a:lnTo>
                  <a:pt x="122173" y="801751"/>
                </a:lnTo>
                <a:lnTo>
                  <a:pt x="104228" y="835406"/>
                </a:lnTo>
                <a:lnTo>
                  <a:pt x="87769" y="877697"/>
                </a:lnTo>
                <a:lnTo>
                  <a:pt x="72224" y="926211"/>
                </a:lnTo>
                <a:lnTo>
                  <a:pt x="57340" y="978535"/>
                </a:lnTo>
                <a:lnTo>
                  <a:pt x="43218" y="1031748"/>
                </a:lnTo>
                <a:lnTo>
                  <a:pt x="29908" y="1083056"/>
                </a:lnTo>
                <a:lnTo>
                  <a:pt x="23583" y="1106932"/>
                </a:lnTo>
                <a:lnTo>
                  <a:pt x="17335" y="1129411"/>
                </a:lnTo>
                <a:lnTo>
                  <a:pt x="11556" y="1149858"/>
                </a:lnTo>
                <a:lnTo>
                  <a:pt x="8648" y="1159129"/>
                </a:lnTo>
                <a:lnTo>
                  <a:pt x="0" y="1186307"/>
                </a:lnTo>
                <a:lnTo>
                  <a:pt x="36296" y="1197864"/>
                </a:lnTo>
                <a:lnTo>
                  <a:pt x="47942" y="1161034"/>
                </a:lnTo>
                <a:lnTo>
                  <a:pt x="60299" y="1117092"/>
                </a:lnTo>
                <a:lnTo>
                  <a:pt x="73329" y="1067308"/>
                </a:lnTo>
                <a:lnTo>
                  <a:pt x="80098" y="1041273"/>
                </a:lnTo>
                <a:lnTo>
                  <a:pt x="94170" y="988313"/>
                </a:lnTo>
                <a:lnTo>
                  <a:pt x="108813" y="936879"/>
                </a:lnTo>
                <a:lnTo>
                  <a:pt x="123939" y="889762"/>
                </a:lnTo>
                <a:lnTo>
                  <a:pt x="139293" y="850265"/>
                </a:lnTo>
                <a:lnTo>
                  <a:pt x="163779" y="808863"/>
                </a:lnTo>
                <a:lnTo>
                  <a:pt x="173837" y="795274"/>
                </a:lnTo>
                <a:lnTo>
                  <a:pt x="183921" y="780414"/>
                </a:lnTo>
                <a:lnTo>
                  <a:pt x="188887" y="772160"/>
                </a:lnTo>
                <a:lnTo>
                  <a:pt x="193382" y="763397"/>
                </a:lnTo>
                <a:lnTo>
                  <a:pt x="199974" y="750062"/>
                </a:lnTo>
                <a:lnTo>
                  <a:pt x="211543" y="725805"/>
                </a:lnTo>
                <a:lnTo>
                  <a:pt x="216712" y="715263"/>
                </a:lnTo>
                <a:lnTo>
                  <a:pt x="236829" y="678814"/>
                </a:lnTo>
                <a:lnTo>
                  <a:pt x="261404" y="649351"/>
                </a:lnTo>
                <a:lnTo>
                  <a:pt x="301472" y="618109"/>
                </a:lnTo>
                <a:lnTo>
                  <a:pt x="304863" y="615696"/>
                </a:lnTo>
                <a:lnTo>
                  <a:pt x="307403" y="612394"/>
                </a:lnTo>
                <a:lnTo>
                  <a:pt x="311670" y="599566"/>
                </a:lnTo>
                <a:lnTo>
                  <a:pt x="312662" y="596391"/>
                </a:lnTo>
                <a:lnTo>
                  <a:pt x="272567" y="596391"/>
                </a:lnTo>
                <a:lnTo>
                  <a:pt x="274553" y="590398"/>
                </a:lnTo>
                <a:close/>
              </a:path>
              <a:path w="1719580" h="1198245">
                <a:moveTo>
                  <a:pt x="279806" y="586739"/>
                </a:moveTo>
                <a:lnTo>
                  <a:pt x="274553" y="590398"/>
                </a:lnTo>
                <a:lnTo>
                  <a:pt x="272567" y="596391"/>
                </a:lnTo>
                <a:lnTo>
                  <a:pt x="279806" y="586739"/>
                </a:lnTo>
                <a:close/>
              </a:path>
              <a:path w="1719580" h="1198245">
                <a:moveTo>
                  <a:pt x="315705" y="586739"/>
                </a:moveTo>
                <a:lnTo>
                  <a:pt x="279806" y="586739"/>
                </a:lnTo>
                <a:lnTo>
                  <a:pt x="272567" y="596391"/>
                </a:lnTo>
                <a:lnTo>
                  <a:pt x="312662" y="596391"/>
                </a:lnTo>
                <a:lnTo>
                  <a:pt x="314248" y="591312"/>
                </a:lnTo>
                <a:lnTo>
                  <a:pt x="315705" y="586739"/>
                </a:lnTo>
                <a:close/>
              </a:path>
              <a:path w="1719580" h="1198245">
                <a:moveTo>
                  <a:pt x="1527928" y="36619"/>
                </a:moveTo>
                <a:lnTo>
                  <a:pt x="1355534" y="50037"/>
                </a:lnTo>
                <a:lnTo>
                  <a:pt x="1315783" y="56387"/>
                </a:lnTo>
                <a:lnTo>
                  <a:pt x="1278445" y="67563"/>
                </a:lnTo>
                <a:lnTo>
                  <a:pt x="1208849" y="93852"/>
                </a:lnTo>
                <a:lnTo>
                  <a:pt x="1186243" y="101346"/>
                </a:lnTo>
                <a:lnTo>
                  <a:pt x="1162875" y="107569"/>
                </a:lnTo>
                <a:lnTo>
                  <a:pt x="1061910" y="129666"/>
                </a:lnTo>
                <a:lnTo>
                  <a:pt x="1010475" y="141859"/>
                </a:lnTo>
                <a:lnTo>
                  <a:pt x="958786" y="154939"/>
                </a:lnTo>
                <a:lnTo>
                  <a:pt x="907478" y="169290"/>
                </a:lnTo>
                <a:lnTo>
                  <a:pt x="856678" y="185165"/>
                </a:lnTo>
                <a:lnTo>
                  <a:pt x="807148" y="203073"/>
                </a:lnTo>
                <a:lnTo>
                  <a:pt x="758888" y="223138"/>
                </a:lnTo>
                <a:lnTo>
                  <a:pt x="713930" y="245490"/>
                </a:lnTo>
                <a:lnTo>
                  <a:pt x="628713" y="295783"/>
                </a:lnTo>
                <a:lnTo>
                  <a:pt x="607885" y="307594"/>
                </a:lnTo>
                <a:lnTo>
                  <a:pt x="586803" y="318770"/>
                </a:lnTo>
                <a:lnTo>
                  <a:pt x="551764" y="336550"/>
                </a:lnTo>
                <a:lnTo>
                  <a:pt x="532752" y="346456"/>
                </a:lnTo>
                <a:lnTo>
                  <a:pt x="524687" y="350900"/>
                </a:lnTo>
                <a:lnTo>
                  <a:pt x="516940" y="355091"/>
                </a:lnTo>
                <a:lnTo>
                  <a:pt x="509816" y="359028"/>
                </a:lnTo>
                <a:lnTo>
                  <a:pt x="476415" y="380873"/>
                </a:lnTo>
                <a:lnTo>
                  <a:pt x="439318" y="413893"/>
                </a:lnTo>
                <a:lnTo>
                  <a:pt x="413994" y="438276"/>
                </a:lnTo>
                <a:lnTo>
                  <a:pt x="406222" y="445643"/>
                </a:lnTo>
                <a:lnTo>
                  <a:pt x="366534" y="481964"/>
                </a:lnTo>
                <a:lnTo>
                  <a:pt x="335419" y="508888"/>
                </a:lnTo>
                <a:lnTo>
                  <a:pt x="307479" y="525652"/>
                </a:lnTo>
                <a:lnTo>
                  <a:pt x="305282" y="526414"/>
                </a:lnTo>
                <a:lnTo>
                  <a:pt x="293585" y="535051"/>
                </a:lnTo>
                <a:lnTo>
                  <a:pt x="291630" y="537845"/>
                </a:lnTo>
                <a:lnTo>
                  <a:pt x="290968" y="539114"/>
                </a:lnTo>
                <a:lnTo>
                  <a:pt x="288556" y="544957"/>
                </a:lnTo>
                <a:lnTo>
                  <a:pt x="286892" y="550290"/>
                </a:lnTo>
                <a:lnTo>
                  <a:pt x="286016" y="553465"/>
                </a:lnTo>
                <a:lnTo>
                  <a:pt x="284822" y="557402"/>
                </a:lnTo>
                <a:lnTo>
                  <a:pt x="274553" y="590398"/>
                </a:lnTo>
                <a:lnTo>
                  <a:pt x="279806" y="586739"/>
                </a:lnTo>
                <a:lnTo>
                  <a:pt x="315705" y="586739"/>
                </a:lnTo>
                <a:lnTo>
                  <a:pt x="316433" y="584453"/>
                </a:lnTo>
                <a:lnTo>
                  <a:pt x="320014" y="572770"/>
                </a:lnTo>
                <a:lnTo>
                  <a:pt x="322944" y="562863"/>
                </a:lnTo>
                <a:lnTo>
                  <a:pt x="316382" y="562863"/>
                </a:lnTo>
                <a:lnTo>
                  <a:pt x="321421" y="560252"/>
                </a:lnTo>
                <a:lnTo>
                  <a:pt x="324411" y="557155"/>
                </a:lnTo>
                <a:lnTo>
                  <a:pt x="325602" y="554989"/>
                </a:lnTo>
                <a:lnTo>
                  <a:pt x="335471" y="554989"/>
                </a:lnTo>
                <a:lnTo>
                  <a:pt x="371983" y="528065"/>
                </a:lnTo>
                <a:lnTo>
                  <a:pt x="403390" y="499999"/>
                </a:lnTo>
                <a:lnTo>
                  <a:pt x="440270" y="465836"/>
                </a:lnTo>
                <a:lnTo>
                  <a:pt x="465810" y="441325"/>
                </a:lnTo>
                <a:lnTo>
                  <a:pt x="475805" y="431800"/>
                </a:lnTo>
                <a:lnTo>
                  <a:pt x="508520" y="404622"/>
                </a:lnTo>
                <a:lnTo>
                  <a:pt x="542747" y="384428"/>
                </a:lnTo>
                <a:lnTo>
                  <a:pt x="550875" y="379984"/>
                </a:lnTo>
                <a:lnTo>
                  <a:pt x="559549" y="375412"/>
                </a:lnTo>
                <a:lnTo>
                  <a:pt x="604075" y="352678"/>
                </a:lnTo>
                <a:lnTo>
                  <a:pt x="625665" y="341375"/>
                </a:lnTo>
                <a:lnTo>
                  <a:pt x="647509" y="328930"/>
                </a:lnTo>
                <a:lnTo>
                  <a:pt x="711644" y="290575"/>
                </a:lnTo>
                <a:lnTo>
                  <a:pt x="732726" y="278511"/>
                </a:lnTo>
                <a:lnTo>
                  <a:pt x="774890" y="257683"/>
                </a:lnTo>
                <a:lnTo>
                  <a:pt x="821372" y="238378"/>
                </a:lnTo>
                <a:lnTo>
                  <a:pt x="869505" y="221107"/>
                </a:lnTo>
                <a:lnTo>
                  <a:pt x="918908" y="205612"/>
                </a:lnTo>
                <a:lnTo>
                  <a:pt x="969073" y="191515"/>
                </a:lnTo>
                <a:lnTo>
                  <a:pt x="1019746" y="178688"/>
                </a:lnTo>
                <a:lnTo>
                  <a:pt x="1121092" y="155575"/>
                </a:lnTo>
                <a:lnTo>
                  <a:pt x="1171003" y="144780"/>
                </a:lnTo>
                <a:lnTo>
                  <a:pt x="1196022" y="138175"/>
                </a:lnTo>
                <a:lnTo>
                  <a:pt x="1220914" y="129921"/>
                </a:lnTo>
                <a:lnTo>
                  <a:pt x="1245044" y="120903"/>
                </a:lnTo>
                <a:lnTo>
                  <a:pt x="1268412" y="111887"/>
                </a:lnTo>
                <a:lnTo>
                  <a:pt x="1291653" y="103250"/>
                </a:lnTo>
                <a:lnTo>
                  <a:pt x="1336738" y="90932"/>
                </a:lnTo>
                <a:lnTo>
                  <a:pt x="1533099" y="74423"/>
                </a:lnTo>
                <a:lnTo>
                  <a:pt x="1527928" y="36619"/>
                </a:lnTo>
                <a:close/>
              </a:path>
              <a:path w="1719580" h="1198245">
                <a:moveTo>
                  <a:pt x="321421" y="560252"/>
                </a:moveTo>
                <a:lnTo>
                  <a:pt x="316382" y="562863"/>
                </a:lnTo>
                <a:lnTo>
                  <a:pt x="318566" y="562101"/>
                </a:lnTo>
                <a:lnTo>
                  <a:pt x="321817" y="561086"/>
                </a:lnTo>
                <a:lnTo>
                  <a:pt x="322170" y="560959"/>
                </a:lnTo>
                <a:lnTo>
                  <a:pt x="320738" y="560959"/>
                </a:lnTo>
                <a:lnTo>
                  <a:pt x="321421" y="560252"/>
                </a:lnTo>
                <a:close/>
              </a:path>
              <a:path w="1719580" h="1198245">
                <a:moveTo>
                  <a:pt x="323659" y="560423"/>
                </a:moveTo>
                <a:lnTo>
                  <a:pt x="321817" y="561086"/>
                </a:lnTo>
                <a:lnTo>
                  <a:pt x="318566" y="562101"/>
                </a:lnTo>
                <a:lnTo>
                  <a:pt x="316382" y="562863"/>
                </a:lnTo>
                <a:lnTo>
                  <a:pt x="322944" y="562863"/>
                </a:lnTo>
                <a:lnTo>
                  <a:pt x="323659" y="560423"/>
                </a:lnTo>
                <a:close/>
              </a:path>
              <a:path w="1719580" h="1198245">
                <a:moveTo>
                  <a:pt x="322262" y="559815"/>
                </a:moveTo>
                <a:lnTo>
                  <a:pt x="321421" y="560252"/>
                </a:lnTo>
                <a:lnTo>
                  <a:pt x="320738" y="560959"/>
                </a:lnTo>
                <a:lnTo>
                  <a:pt x="322262" y="559815"/>
                </a:lnTo>
                <a:close/>
              </a:path>
              <a:path w="1719580" h="1198245">
                <a:moveTo>
                  <a:pt x="323848" y="559815"/>
                </a:moveTo>
                <a:lnTo>
                  <a:pt x="322262" y="559815"/>
                </a:lnTo>
                <a:lnTo>
                  <a:pt x="320738" y="560959"/>
                </a:lnTo>
                <a:lnTo>
                  <a:pt x="322170" y="560959"/>
                </a:lnTo>
                <a:lnTo>
                  <a:pt x="323659" y="560423"/>
                </a:lnTo>
                <a:lnTo>
                  <a:pt x="323848" y="559815"/>
                </a:lnTo>
                <a:close/>
              </a:path>
              <a:path w="1719580" h="1198245">
                <a:moveTo>
                  <a:pt x="332700" y="556513"/>
                </a:moveTo>
                <a:lnTo>
                  <a:pt x="325031" y="556513"/>
                </a:lnTo>
                <a:lnTo>
                  <a:pt x="324753" y="556909"/>
                </a:lnTo>
                <a:lnTo>
                  <a:pt x="323659" y="560423"/>
                </a:lnTo>
                <a:lnTo>
                  <a:pt x="326758" y="559308"/>
                </a:lnTo>
                <a:lnTo>
                  <a:pt x="332700" y="556513"/>
                </a:lnTo>
                <a:close/>
              </a:path>
              <a:path w="1719580" h="1198245">
                <a:moveTo>
                  <a:pt x="324411" y="557155"/>
                </a:moveTo>
                <a:lnTo>
                  <a:pt x="321421" y="560252"/>
                </a:lnTo>
                <a:lnTo>
                  <a:pt x="322262" y="559815"/>
                </a:lnTo>
                <a:lnTo>
                  <a:pt x="323848" y="559815"/>
                </a:lnTo>
                <a:lnTo>
                  <a:pt x="324323" y="558291"/>
                </a:lnTo>
                <a:lnTo>
                  <a:pt x="323786" y="558291"/>
                </a:lnTo>
                <a:lnTo>
                  <a:pt x="324411" y="557155"/>
                </a:lnTo>
                <a:close/>
              </a:path>
              <a:path w="1719580" h="1198245">
                <a:moveTo>
                  <a:pt x="324804" y="556749"/>
                </a:moveTo>
                <a:lnTo>
                  <a:pt x="324411" y="557155"/>
                </a:lnTo>
                <a:lnTo>
                  <a:pt x="323786" y="558291"/>
                </a:lnTo>
                <a:lnTo>
                  <a:pt x="324753" y="556909"/>
                </a:lnTo>
                <a:lnTo>
                  <a:pt x="324804" y="556749"/>
                </a:lnTo>
                <a:close/>
              </a:path>
              <a:path w="1719580" h="1198245">
                <a:moveTo>
                  <a:pt x="324753" y="556909"/>
                </a:moveTo>
                <a:lnTo>
                  <a:pt x="323786" y="558291"/>
                </a:lnTo>
                <a:lnTo>
                  <a:pt x="324323" y="558291"/>
                </a:lnTo>
                <a:lnTo>
                  <a:pt x="324753" y="556909"/>
                </a:lnTo>
                <a:close/>
              </a:path>
              <a:path w="1719580" h="1198245">
                <a:moveTo>
                  <a:pt x="325602" y="554989"/>
                </a:moveTo>
                <a:lnTo>
                  <a:pt x="324411" y="557155"/>
                </a:lnTo>
                <a:lnTo>
                  <a:pt x="324804" y="556749"/>
                </a:lnTo>
                <a:lnTo>
                  <a:pt x="324916" y="556387"/>
                </a:lnTo>
                <a:lnTo>
                  <a:pt x="325602" y="554989"/>
                </a:lnTo>
                <a:close/>
              </a:path>
              <a:path w="1719580" h="1198245">
                <a:moveTo>
                  <a:pt x="325031" y="556513"/>
                </a:moveTo>
                <a:lnTo>
                  <a:pt x="324804" y="556749"/>
                </a:lnTo>
                <a:lnTo>
                  <a:pt x="324753" y="556909"/>
                </a:lnTo>
                <a:lnTo>
                  <a:pt x="325031" y="556513"/>
                </a:lnTo>
                <a:close/>
              </a:path>
              <a:path w="1719580" h="1198245">
                <a:moveTo>
                  <a:pt x="335471" y="554989"/>
                </a:moveTo>
                <a:lnTo>
                  <a:pt x="325602" y="554989"/>
                </a:lnTo>
                <a:lnTo>
                  <a:pt x="324916" y="556387"/>
                </a:lnTo>
                <a:lnTo>
                  <a:pt x="324804" y="556749"/>
                </a:lnTo>
                <a:lnTo>
                  <a:pt x="325031" y="556513"/>
                </a:lnTo>
                <a:lnTo>
                  <a:pt x="332700" y="556513"/>
                </a:lnTo>
                <a:lnTo>
                  <a:pt x="333781" y="556006"/>
                </a:lnTo>
                <a:lnTo>
                  <a:pt x="335471" y="554989"/>
                </a:lnTo>
                <a:close/>
              </a:path>
              <a:path w="1719580" h="1198245">
                <a:moveTo>
                  <a:pt x="1710187" y="35051"/>
                </a:moveTo>
                <a:lnTo>
                  <a:pt x="1548066" y="35051"/>
                </a:lnTo>
                <a:lnTo>
                  <a:pt x="1550987" y="73025"/>
                </a:lnTo>
                <a:lnTo>
                  <a:pt x="1533099" y="74423"/>
                </a:lnTo>
                <a:lnTo>
                  <a:pt x="1538414" y="113284"/>
                </a:lnTo>
                <a:lnTo>
                  <a:pt x="1710187" y="35051"/>
                </a:lnTo>
                <a:close/>
              </a:path>
              <a:path w="1719580" h="1198245">
                <a:moveTo>
                  <a:pt x="1548066" y="35051"/>
                </a:moveTo>
                <a:lnTo>
                  <a:pt x="1527928" y="36619"/>
                </a:lnTo>
                <a:lnTo>
                  <a:pt x="1533099" y="74423"/>
                </a:lnTo>
                <a:lnTo>
                  <a:pt x="1550987" y="73025"/>
                </a:lnTo>
                <a:lnTo>
                  <a:pt x="1548066" y="35051"/>
                </a:lnTo>
                <a:close/>
              </a:path>
              <a:path w="1719580" h="1198245">
                <a:moveTo>
                  <a:pt x="1522920" y="0"/>
                </a:moveTo>
                <a:lnTo>
                  <a:pt x="1527928" y="36619"/>
                </a:lnTo>
                <a:lnTo>
                  <a:pt x="1548066" y="35051"/>
                </a:lnTo>
                <a:lnTo>
                  <a:pt x="1710187" y="35051"/>
                </a:lnTo>
                <a:lnTo>
                  <a:pt x="1719389" y="30861"/>
                </a:lnTo>
                <a:lnTo>
                  <a:pt x="1522920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579499" y="4175125"/>
            <a:ext cx="136525" cy="859155"/>
          </a:xfrm>
          <a:custGeom>
            <a:avLst/>
            <a:gdLst/>
            <a:ahLst/>
            <a:cxnLst/>
            <a:rect l="l" t="t" r="r" b="b"/>
            <a:pathLst>
              <a:path w="136525" h="859154">
                <a:moveTo>
                  <a:pt x="60634" y="187999"/>
                </a:moveTo>
                <a:lnTo>
                  <a:pt x="0" y="855472"/>
                </a:lnTo>
                <a:lnTo>
                  <a:pt x="37972" y="858901"/>
                </a:lnTo>
                <a:lnTo>
                  <a:pt x="98603" y="191474"/>
                </a:lnTo>
                <a:lnTo>
                  <a:pt x="60634" y="187999"/>
                </a:lnTo>
                <a:close/>
              </a:path>
              <a:path w="136525" h="859154">
                <a:moveTo>
                  <a:pt x="131259" y="169037"/>
                </a:moveTo>
                <a:lnTo>
                  <a:pt x="62356" y="169037"/>
                </a:lnTo>
                <a:lnTo>
                  <a:pt x="100330" y="172466"/>
                </a:lnTo>
                <a:lnTo>
                  <a:pt x="98603" y="191474"/>
                </a:lnTo>
                <a:lnTo>
                  <a:pt x="136525" y="194944"/>
                </a:lnTo>
                <a:lnTo>
                  <a:pt x="131259" y="169037"/>
                </a:lnTo>
                <a:close/>
              </a:path>
              <a:path w="136525" h="859154">
                <a:moveTo>
                  <a:pt x="62356" y="169037"/>
                </a:moveTo>
                <a:lnTo>
                  <a:pt x="60634" y="187999"/>
                </a:lnTo>
                <a:lnTo>
                  <a:pt x="98603" y="191474"/>
                </a:lnTo>
                <a:lnTo>
                  <a:pt x="100330" y="172466"/>
                </a:lnTo>
                <a:lnTo>
                  <a:pt x="62356" y="169037"/>
                </a:lnTo>
                <a:close/>
              </a:path>
              <a:path w="136525" h="859154">
                <a:moveTo>
                  <a:pt x="96900" y="0"/>
                </a:moveTo>
                <a:lnTo>
                  <a:pt x="22732" y="184531"/>
                </a:lnTo>
                <a:lnTo>
                  <a:pt x="60634" y="187999"/>
                </a:lnTo>
                <a:lnTo>
                  <a:pt x="62356" y="169037"/>
                </a:lnTo>
                <a:lnTo>
                  <a:pt x="131259" y="169037"/>
                </a:lnTo>
                <a:lnTo>
                  <a:pt x="96900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600450" y="3032125"/>
            <a:ext cx="917575" cy="936625"/>
          </a:xfrm>
          <a:custGeom>
            <a:avLst/>
            <a:gdLst/>
            <a:ahLst/>
            <a:cxnLst/>
            <a:rect l="l" t="t" r="r" b="b"/>
            <a:pathLst>
              <a:path w="917575" h="936625">
                <a:moveTo>
                  <a:pt x="524091" y="781900"/>
                </a:moveTo>
                <a:lnTo>
                  <a:pt x="561086" y="810894"/>
                </a:lnTo>
                <a:lnTo>
                  <a:pt x="603885" y="838326"/>
                </a:lnTo>
                <a:lnTo>
                  <a:pt x="649477" y="861694"/>
                </a:lnTo>
                <a:lnTo>
                  <a:pt x="697738" y="882269"/>
                </a:lnTo>
                <a:lnTo>
                  <a:pt x="755141" y="901445"/>
                </a:lnTo>
                <a:lnTo>
                  <a:pt x="814832" y="916305"/>
                </a:lnTo>
                <a:lnTo>
                  <a:pt x="820038" y="917575"/>
                </a:lnTo>
                <a:lnTo>
                  <a:pt x="825880" y="918718"/>
                </a:lnTo>
                <a:lnTo>
                  <a:pt x="873760" y="929258"/>
                </a:lnTo>
                <a:lnTo>
                  <a:pt x="878713" y="930275"/>
                </a:lnTo>
                <a:lnTo>
                  <a:pt x="882903" y="931291"/>
                </a:lnTo>
                <a:lnTo>
                  <a:pt x="886333" y="932052"/>
                </a:lnTo>
                <a:lnTo>
                  <a:pt x="889126" y="932561"/>
                </a:lnTo>
                <a:lnTo>
                  <a:pt x="890397" y="932942"/>
                </a:lnTo>
                <a:lnTo>
                  <a:pt x="910971" y="936370"/>
                </a:lnTo>
                <a:lnTo>
                  <a:pt x="917321" y="898779"/>
                </a:lnTo>
                <a:lnTo>
                  <a:pt x="899160" y="895857"/>
                </a:lnTo>
                <a:lnTo>
                  <a:pt x="897127" y="895350"/>
                </a:lnTo>
                <a:lnTo>
                  <a:pt x="894588" y="894842"/>
                </a:lnTo>
                <a:lnTo>
                  <a:pt x="891159" y="894080"/>
                </a:lnTo>
                <a:lnTo>
                  <a:pt x="886840" y="893063"/>
                </a:lnTo>
                <a:lnTo>
                  <a:pt x="882014" y="892048"/>
                </a:lnTo>
                <a:lnTo>
                  <a:pt x="870838" y="889507"/>
                </a:lnTo>
                <a:lnTo>
                  <a:pt x="845947" y="884174"/>
                </a:lnTo>
                <a:lnTo>
                  <a:pt x="833627" y="881380"/>
                </a:lnTo>
                <a:lnTo>
                  <a:pt x="794638" y="872617"/>
                </a:lnTo>
                <a:lnTo>
                  <a:pt x="739013" y="856488"/>
                </a:lnTo>
                <a:lnTo>
                  <a:pt x="688594" y="837564"/>
                </a:lnTo>
                <a:lnTo>
                  <a:pt x="644525" y="816991"/>
                </a:lnTo>
                <a:lnTo>
                  <a:pt x="603503" y="793495"/>
                </a:lnTo>
                <a:lnTo>
                  <a:pt x="587983" y="783082"/>
                </a:lnTo>
                <a:lnTo>
                  <a:pt x="528065" y="783082"/>
                </a:lnTo>
                <a:lnTo>
                  <a:pt x="524091" y="781900"/>
                </a:lnTo>
                <a:close/>
              </a:path>
              <a:path w="917575" h="936625">
                <a:moveTo>
                  <a:pt x="521208" y="779526"/>
                </a:moveTo>
                <a:lnTo>
                  <a:pt x="524091" y="781900"/>
                </a:lnTo>
                <a:lnTo>
                  <a:pt x="528065" y="783082"/>
                </a:lnTo>
                <a:lnTo>
                  <a:pt x="521208" y="779526"/>
                </a:lnTo>
                <a:close/>
              </a:path>
              <a:path w="917575" h="936625">
                <a:moveTo>
                  <a:pt x="582796" y="779526"/>
                </a:moveTo>
                <a:lnTo>
                  <a:pt x="521208" y="779526"/>
                </a:lnTo>
                <a:lnTo>
                  <a:pt x="528065" y="783082"/>
                </a:lnTo>
                <a:lnTo>
                  <a:pt x="587983" y="783082"/>
                </a:lnTo>
                <a:lnTo>
                  <a:pt x="583819" y="780288"/>
                </a:lnTo>
                <a:lnTo>
                  <a:pt x="582796" y="779526"/>
                </a:lnTo>
                <a:close/>
              </a:path>
              <a:path w="917575" h="936625">
                <a:moveTo>
                  <a:pt x="90778" y="168750"/>
                </a:moveTo>
                <a:lnTo>
                  <a:pt x="55335" y="183174"/>
                </a:lnTo>
                <a:lnTo>
                  <a:pt x="72389" y="217804"/>
                </a:lnTo>
                <a:lnTo>
                  <a:pt x="92075" y="252349"/>
                </a:lnTo>
                <a:lnTo>
                  <a:pt x="112267" y="285750"/>
                </a:lnTo>
                <a:lnTo>
                  <a:pt x="133223" y="318897"/>
                </a:lnTo>
                <a:lnTo>
                  <a:pt x="154812" y="351663"/>
                </a:lnTo>
                <a:lnTo>
                  <a:pt x="199136" y="416178"/>
                </a:lnTo>
                <a:lnTo>
                  <a:pt x="244348" y="480060"/>
                </a:lnTo>
                <a:lnTo>
                  <a:pt x="289305" y="543051"/>
                </a:lnTo>
                <a:lnTo>
                  <a:pt x="293750" y="550163"/>
                </a:lnTo>
                <a:lnTo>
                  <a:pt x="297941" y="557657"/>
                </a:lnTo>
                <a:lnTo>
                  <a:pt x="306324" y="574039"/>
                </a:lnTo>
                <a:lnTo>
                  <a:pt x="315467" y="591312"/>
                </a:lnTo>
                <a:lnTo>
                  <a:pt x="343408" y="625982"/>
                </a:lnTo>
                <a:lnTo>
                  <a:pt x="375158" y="650875"/>
                </a:lnTo>
                <a:lnTo>
                  <a:pt x="381000" y="656208"/>
                </a:lnTo>
                <a:lnTo>
                  <a:pt x="386461" y="661797"/>
                </a:lnTo>
                <a:lnTo>
                  <a:pt x="395097" y="671830"/>
                </a:lnTo>
                <a:lnTo>
                  <a:pt x="403225" y="681482"/>
                </a:lnTo>
                <a:lnTo>
                  <a:pt x="410463" y="690499"/>
                </a:lnTo>
                <a:lnTo>
                  <a:pt x="416940" y="698500"/>
                </a:lnTo>
                <a:lnTo>
                  <a:pt x="439547" y="731901"/>
                </a:lnTo>
                <a:lnTo>
                  <a:pt x="446150" y="744347"/>
                </a:lnTo>
                <a:lnTo>
                  <a:pt x="449072" y="749426"/>
                </a:lnTo>
                <a:lnTo>
                  <a:pt x="452754" y="754507"/>
                </a:lnTo>
                <a:lnTo>
                  <a:pt x="453644" y="755776"/>
                </a:lnTo>
                <a:lnTo>
                  <a:pt x="454660" y="756793"/>
                </a:lnTo>
                <a:lnTo>
                  <a:pt x="489585" y="772287"/>
                </a:lnTo>
                <a:lnTo>
                  <a:pt x="518667" y="780288"/>
                </a:lnTo>
                <a:lnTo>
                  <a:pt x="524091" y="781900"/>
                </a:lnTo>
                <a:lnTo>
                  <a:pt x="521208" y="779526"/>
                </a:lnTo>
                <a:lnTo>
                  <a:pt x="582796" y="779526"/>
                </a:lnTo>
                <a:lnTo>
                  <a:pt x="564896" y="766191"/>
                </a:lnTo>
                <a:lnTo>
                  <a:pt x="545591" y="750188"/>
                </a:lnTo>
                <a:lnTo>
                  <a:pt x="543560" y="748538"/>
                </a:lnTo>
                <a:lnTo>
                  <a:pt x="541274" y="747268"/>
                </a:lnTo>
                <a:lnTo>
                  <a:pt x="528701" y="743585"/>
                </a:lnTo>
                <a:lnTo>
                  <a:pt x="520191" y="741299"/>
                </a:lnTo>
                <a:lnTo>
                  <a:pt x="512190" y="739013"/>
                </a:lnTo>
                <a:lnTo>
                  <a:pt x="505587" y="737235"/>
                </a:lnTo>
                <a:lnTo>
                  <a:pt x="487934" y="732282"/>
                </a:lnTo>
                <a:lnTo>
                  <a:pt x="486790" y="731901"/>
                </a:lnTo>
                <a:lnTo>
                  <a:pt x="483362" y="731901"/>
                </a:lnTo>
                <a:lnTo>
                  <a:pt x="481793" y="730201"/>
                </a:lnTo>
                <a:lnTo>
                  <a:pt x="479805" y="728852"/>
                </a:lnTo>
                <a:lnTo>
                  <a:pt x="480548" y="728852"/>
                </a:lnTo>
                <a:lnTo>
                  <a:pt x="480313" y="728599"/>
                </a:lnTo>
                <a:lnTo>
                  <a:pt x="481075" y="728599"/>
                </a:lnTo>
                <a:lnTo>
                  <a:pt x="480060" y="726820"/>
                </a:lnTo>
                <a:lnTo>
                  <a:pt x="457962" y="690244"/>
                </a:lnTo>
                <a:lnTo>
                  <a:pt x="423925" y="646811"/>
                </a:lnTo>
                <a:lnTo>
                  <a:pt x="383413" y="609219"/>
                </a:lnTo>
                <a:lnTo>
                  <a:pt x="369188" y="597916"/>
                </a:lnTo>
                <a:lnTo>
                  <a:pt x="340233" y="556513"/>
                </a:lnTo>
                <a:lnTo>
                  <a:pt x="331088" y="538734"/>
                </a:lnTo>
                <a:lnTo>
                  <a:pt x="326009" y="529844"/>
                </a:lnTo>
                <a:lnTo>
                  <a:pt x="320294" y="520953"/>
                </a:lnTo>
                <a:lnTo>
                  <a:pt x="230504" y="394715"/>
                </a:lnTo>
                <a:lnTo>
                  <a:pt x="186562" y="330708"/>
                </a:lnTo>
                <a:lnTo>
                  <a:pt x="165480" y="298450"/>
                </a:lnTo>
                <a:lnTo>
                  <a:pt x="144907" y="266064"/>
                </a:lnTo>
                <a:lnTo>
                  <a:pt x="125095" y="233425"/>
                </a:lnTo>
                <a:lnTo>
                  <a:pt x="106679" y="201040"/>
                </a:lnTo>
                <a:lnTo>
                  <a:pt x="90778" y="168750"/>
                </a:lnTo>
                <a:close/>
              </a:path>
              <a:path w="917575" h="936625">
                <a:moveTo>
                  <a:pt x="481793" y="730201"/>
                </a:moveTo>
                <a:lnTo>
                  <a:pt x="483362" y="731901"/>
                </a:lnTo>
                <a:lnTo>
                  <a:pt x="482144" y="730439"/>
                </a:lnTo>
                <a:lnTo>
                  <a:pt x="481793" y="730201"/>
                </a:lnTo>
                <a:close/>
              </a:path>
              <a:path w="917575" h="936625">
                <a:moveTo>
                  <a:pt x="482144" y="730439"/>
                </a:moveTo>
                <a:lnTo>
                  <a:pt x="483362" y="731901"/>
                </a:lnTo>
                <a:lnTo>
                  <a:pt x="486790" y="731901"/>
                </a:lnTo>
                <a:lnTo>
                  <a:pt x="484886" y="731266"/>
                </a:lnTo>
                <a:lnTo>
                  <a:pt x="483362" y="731266"/>
                </a:lnTo>
                <a:lnTo>
                  <a:pt x="482144" y="730439"/>
                </a:lnTo>
                <a:close/>
              </a:path>
              <a:path w="917575" h="936625">
                <a:moveTo>
                  <a:pt x="481838" y="729932"/>
                </a:moveTo>
                <a:lnTo>
                  <a:pt x="482144" y="730439"/>
                </a:lnTo>
                <a:lnTo>
                  <a:pt x="483362" y="731266"/>
                </a:lnTo>
                <a:lnTo>
                  <a:pt x="481838" y="729932"/>
                </a:lnTo>
                <a:close/>
              </a:path>
              <a:path w="917575" h="936625">
                <a:moveTo>
                  <a:pt x="481787" y="729843"/>
                </a:moveTo>
                <a:lnTo>
                  <a:pt x="483362" y="731266"/>
                </a:lnTo>
                <a:lnTo>
                  <a:pt x="484886" y="731266"/>
                </a:lnTo>
                <a:lnTo>
                  <a:pt x="484124" y="731012"/>
                </a:lnTo>
                <a:lnTo>
                  <a:pt x="481787" y="729843"/>
                </a:lnTo>
                <a:close/>
              </a:path>
              <a:path w="917575" h="936625">
                <a:moveTo>
                  <a:pt x="481184" y="729542"/>
                </a:moveTo>
                <a:lnTo>
                  <a:pt x="481793" y="730201"/>
                </a:lnTo>
                <a:lnTo>
                  <a:pt x="482144" y="730439"/>
                </a:lnTo>
                <a:lnTo>
                  <a:pt x="481838" y="729932"/>
                </a:lnTo>
                <a:lnTo>
                  <a:pt x="481668" y="729784"/>
                </a:lnTo>
                <a:lnTo>
                  <a:pt x="481184" y="729542"/>
                </a:lnTo>
                <a:close/>
              </a:path>
              <a:path w="917575" h="936625">
                <a:moveTo>
                  <a:pt x="479805" y="728852"/>
                </a:moveTo>
                <a:lnTo>
                  <a:pt x="481793" y="730201"/>
                </a:lnTo>
                <a:lnTo>
                  <a:pt x="481184" y="729542"/>
                </a:lnTo>
                <a:lnTo>
                  <a:pt x="479805" y="728852"/>
                </a:lnTo>
                <a:close/>
              </a:path>
              <a:path w="917575" h="936625">
                <a:moveTo>
                  <a:pt x="481668" y="729784"/>
                </a:moveTo>
                <a:lnTo>
                  <a:pt x="481838" y="729932"/>
                </a:lnTo>
                <a:lnTo>
                  <a:pt x="481668" y="729784"/>
                </a:lnTo>
                <a:close/>
              </a:path>
              <a:path w="917575" h="936625">
                <a:moveTo>
                  <a:pt x="481075" y="728599"/>
                </a:moveTo>
                <a:lnTo>
                  <a:pt x="480313" y="728599"/>
                </a:lnTo>
                <a:lnTo>
                  <a:pt x="481668" y="729784"/>
                </a:lnTo>
                <a:lnTo>
                  <a:pt x="481075" y="728599"/>
                </a:lnTo>
                <a:close/>
              </a:path>
              <a:path w="917575" h="936625">
                <a:moveTo>
                  <a:pt x="480313" y="728599"/>
                </a:moveTo>
                <a:lnTo>
                  <a:pt x="481184" y="729542"/>
                </a:lnTo>
                <a:lnTo>
                  <a:pt x="481668" y="729784"/>
                </a:lnTo>
                <a:lnTo>
                  <a:pt x="480313" y="728599"/>
                </a:lnTo>
                <a:close/>
              </a:path>
              <a:path w="917575" h="936625">
                <a:moveTo>
                  <a:pt x="480548" y="728852"/>
                </a:moveTo>
                <a:lnTo>
                  <a:pt x="479805" y="728852"/>
                </a:lnTo>
                <a:lnTo>
                  <a:pt x="481184" y="729542"/>
                </a:lnTo>
                <a:lnTo>
                  <a:pt x="480548" y="728852"/>
                </a:lnTo>
                <a:close/>
              </a:path>
              <a:path w="917575" h="936625">
                <a:moveTo>
                  <a:pt x="0" y="0"/>
                </a:moveTo>
                <a:lnTo>
                  <a:pt x="18923" y="197992"/>
                </a:lnTo>
                <a:lnTo>
                  <a:pt x="55335" y="183174"/>
                </a:lnTo>
                <a:lnTo>
                  <a:pt x="47498" y="167259"/>
                </a:lnTo>
                <a:lnTo>
                  <a:pt x="81787" y="150495"/>
                </a:lnTo>
                <a:lnTo>
                  <a:pt x="121136" y="150495"/>
                </a:lnTo>
                <a:lnTo>
                  <a:pt x="0" y="0"/>
                </a:lnTo>
                <a:close/>
              </a:path>
              <a:path w="917575" h="936625">
                <a:moveTo>
                  <a:pt x="81787" y="150495"/>
                </a:moveTo>
                <a:lnTo>
                  <a:pt x="47498" y="167259"/>
                </a:lnTo>
                <a:lnTo>
                  <a:pt x="55335" y="183174"/>
                </a:lnTo>
                <a:lnTo>
                  <a:pt x="90778" y="168750"/>
                </a:lnTo>
                <a:lnTo>
                  <a:pt x="81787" y="150495"/>
                </a:lnTo>
                <a:close/>
              </a:path>
              <a:path w="917575" h="936625">
                <a:moveTo>
                  <a:pt x="121136" y="150495"/>
                </a:moveTo>
                <a:lnTo>
                  <a:pt x="81787" y="150495"/>
                </a:lnTo>
                <a:lnTo>
                  <a:pt x="90778" y="168750"/>
                </a:lnTo>
                <a:lnTo>
                  <a:pt x="124713" y="154939"/>
                </a:lnTo>
                <a:lnTo>
                  <a:pt x="121136" y="150495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467350" y="4195445"/>
            <a:ext cx="953135" cy="890269"/>
          </a:xfrm>
          <a:custGeom>
            <a:avLst/>
            <a:gdLst/>
            <a:ahLst/>
            <a:cxnLst/>
            <a:rect l="l" t="t" r="r" b="b"/>
            <a:pathLst>
              <a:path w="953135" h="890270">
                <a:moveTo>
                  <a:pt x="636295" y="798152"/>
                </a:moveTo>
                <a:lnTo>
                  <a:pt x="642620" y="805179"/>
                </a:lnTo>
                <a:lnTo>
                  <a:pt x="651383" y="815339"/>
                </a:lnTo>
                <a:lnTo>
                  <a:pt x="660146" y="824229"/>
                </a:lnTo>
                <a:lnTo>
                  <a:pt x="668527" y="831849"/>
                </a:lnTo>
                <a:lnTo>
                  <a:pt x="685038" y="847089"/>
                </a:lnTo>
                <a:lnTo>
                  <a:pt x="692785" y="853439"/>
                </a:lnTo>
                <a:lnTo>
                  <a:pt x="700786" y="858519"/>
                </a:lnTo>
                <a:lnTo>
                  <a:pt x="716026" y="868679"/>
                </a:lnTo>
                <a:lnTo>
                  <a:pt x="732027" y="876299"/>
                </a:lnTo>
                <a:lnTo>
                  <a:pt x="748029" y="882649"/>
                </a:lnTo>
                <a:lnTo>
                  <a:pt x="764539" y="886459"/>
                </a:lnTo>
                <a:lnTo>
                  <a:pt x="781685" y="888999"/>
                </a:lnTo>
                <a:lnTo>
                  <a:pt x="799338" y="890269"/>
                </a:lnTo>
                <a:lnTo>
                  <a:pt x="858265" y="890269"/>
                </a:lnTo>
                <a:lnTo>
                  <a:pt x="881126" y="888999"/>
                </a:lnTo>
                <a:lnTo>
                  <a:pt x="919479" y="888999"/>
                </a:lnTo>
                <a:lnTo>
                  <a:pt x="952626" y="887729"/>
                </a:lnTo>
                <a:lnTo>
                  <a:pt x="952389" y="852169"/>
                </a:lnTo>
                <a:lnTo>
                  <a:pt x="802004" y="852169"/>
                </a:lnTo>
                <a:lnTo>
                  <a:pt x="773684" y="849629"/>
                </a:lnTo>
                <a:lnTo>
                  <a:pt x="748664" y="842009"/>
                </a:lnTo>
                <a:lnTo>
                  <a:pt x="736473" y="836929"/>
                </a:lnTo>
                <a:lnTo>
                  <a:pt x="723138" y="828039"/>
                </a:lnTo>
                <a:lnTo>
                  <a:pt x="716661" y="822959"/>
                </a:lnTo>
                <a:lnTo>
                  <a:pt x="709676" y="817879"/>
                </a:lnTo>
                <a:lnTo>
                  <a:pt x="702690" y="811529"/>
                </a:lnTo>
                <a:lnTo>
                  <a:pt x="695198" y="805179"/>
                </a:lnTo>
                <a:lnTo>
                  <a:pt x="690033" y="800099"/>
                </a:lnTo>
                <a:lnTo>
                  <a:pt x="640969" y="800099"/>
                </a:lnTo>
                <a:lnTo>
                  <a:pt x="636295" y="798152"/>
                </a:lnTo>
                <a:close/>
              </a:path>
              <a:path w="953135" h="890270">
                <a:moveTo>
                  <a:pt x="952373" y="849629"/>
                </a:moveTo>
                <a:lnTo>
                  <a:pt x="918845" y="850899"/>
                </a:lnTo>
                <a:lnTo>
                  <a:pt x="879855" y="850899"/>
                </a:lnTo>
                <a:lnTo>
                  <a:pt x="868172" y="852169"/>
                </a:lnTo>
                <a:lnTo>
                  <a:pt x="952389" y="852169"/>
                </a:lnTo>
                <a:lnTo>
                  <a:pt x="952373" y="849629"/>
                </a:lnTo>
                <a:close/>
              </a:path>
              <a:path w="953135" h="890270">
                <a:moveTo>
                  <a:pt x="633476" y="795019"/>
                </a:moveTo>
                <a:lnTo>
                  <a:pt x="636295" y="798152"/>
                </a:lnTo>
                <a:lnTo>
                  <a:pt x="640969" y="800099"/>
                </a:lnTo>
                <a:lnTo>
                  <a:pt x="633476" y="795019"/>
                </a:lnTo>
                <a:close/>
              </a:path>
              <a:path w="953135" h="890270">
                <a:moveTo>
                  <a:pt x="685164" y="795019"/>
                </a:moveTo>
                <a:lnTo>
                  <a:pt x="633476" y="795019"/>
                </a:lnTo>
                <a:lnTo>
                  <a:pt x="640969" y="800099"/>
                </a:lnTo>
                <a:lnTo>
                  <a:pt x="690033" y="800099"/>
                </a:lnTo>
                <a:lnTo>
                  <a:pt x="687451" y="797559"/>
                </a:lnTo>
                <a:lnTo>
                  <a:pt x="685164" y="795019"/>
                </a:lnTo>
                <a:close/>
              </a:path>
              <a:path w="953135" h="890270">
                <a:moveTo>
                  <a:pt x="619579" y="752039"/>
                </a:moveTo>
                <a:lnTo>
                  <a:pt x="619633" y="756919"/>
                </a:lnTo>
                <a:lnTo>
                  <a:pt x="619378" y="758189"/>
                </a:lnTo>
                <a:lnTo>
                  <a:pt x="618998" y="759459"/>
                </a:lnTo>
                <a:lnTo>
                  <a:pt x="618489" y="761999"/>
                </a:lnTo>
                <a:lnTo>
                  <a:pt x="617727" y="764539"/>
                </a:lnTo>
                <a:lnTo>
                  <a:pt x="616458" y="767079"/>
                </a:lnTo>
                <a:lnTo>
                  <a:pt x="615441" y="768349"/>
                </a:lnTo>
                <a:lnTo>
                  <a:pt x="614172" y="769619"/>
                </a:lnTo>
                <a:lnTo>
                  <a:pt x="612394" y="772159"/>
                </a:lnTo>
                <a:lnTo>
                  <a:pt x="610235" y="773429"/>
                </a:lnTo>
                <a:lnTo>
                  <a:pt x="607440" y="775969"/>
                </a:lnTo>
                <a:lnTo>
                  <a:pt x="605282" y="777239"/>
                </a:lnTo>
                <a:lnTo>
                  <a:pt x="602996" y="778509"/>
                </a:lnTo>
                <a:lnTo>
                  <a:pt x="600455" y="778509"/>
                </a:lnTo>
                <a:lnTo>
                  <a:pt x="596900" y="779779"/>
                </a:lnTo>
                <a:lnTo>
                  <a:pt x="584200" y="779779"/>
                </a:lnTo>
                <a:lnTo>
                  <a:pt x="586232" y="781049"/>
                </a:lnTo>
                <a:lnTo>
                  <a:pt x="590550" y="782319"/>
                </a:lnTo>
                <a:lnTo>
                  <a:pt x="595502" y="783589"/>
                </a:lnTo>
                <a:lnTo>
                  <a:pt x="601472" y="786129"/>
                </a:lnTo>
                <a:lnTo>
                  <a:pt x="617982" y="791209"/>
                </a:lnTo>
                <a:lnTo>
                  <a:pt x="628776" y="795019"/>
                </a:lnTo>
                <a:lnTo>
                  <a:pt x="636295" y="798152"/>
                </a:lnTo>
                <a:lnTo>
                  <a:pt x="633476" y="795019"/>
                </a:lnTo>
                <a:lnTo>
                  <a:pt x="685164" y="795019"/>
                </a:lnTo>
                <a:lnTo>
                  <a:pt x="679450" y="788669"/>
                </a:lnTo>
                <a:lnTo>
                  <a:pt x="670940" y="779779"/>
                </a:lnTo>
                <a:lnTo>
                  <a:pt x="661924" y="769619"/>
                </a:lnTo>
                <a:lnTo>
                  <a:pt x="621791" y="753109"/>
                </a:lnTo>
                <a:lnTo>
                  <a:pt x="619579" y="752039"/>
                </a:lnTo>
                <a:close/>
              </a:path>
              <a:path w="953135" h="890270">
                <a:moveTo>
                  <a:pt x="574900" y="744933"/>
                </a:moveTo>
                <a:lnTo>
                  <a:pt x="572388" y="746759"/>
                </a:lnTo>
                <a:lnTo>
                  <a:pt x="569467" y="753109"/>
                </a:lnTo>
                <a:lnTo>
                  <a:pt x="566420" y="760729"/>
                </a:lnTo>
                <a:lnTo>
                  <a:pt x="568071" y="768349"/>
                </a:lnTo>
                <a:lnTo>
                  <a:pt x="573532" y="774699"/>
                </a:lnTo>
                <a:lnTo>
                  <a:pt x="573786" y="774699"/>
                </a:lnTo>
                <a:lnTo>
                  <a:pt x="575945" y="775969"/>
                </a:lnTo>
                <a:lnTo>
                  <a:pt x="578738" y="778509"/>
                </a:lnTo>
                <a:lnTo>
                  <a:pt x="582676" y="779779"/>
                </a:lnTo>
                <a:lnTo>
                  <a:pt x="586994" y="779779"/>
                </a:lnTo>
                <a:lnTo>
                  <a:pt x="596313" y="756919"/>
                </a:lnTo>
                <a:lnTo>
                  <a:pt x="582167" y="756919"/>
                </a:lnTo>
                <a:lnTo>
                  <a:pt x="581990" y="756411"/>
                </a:lnTo>
                <a:lnTo>
                  <a:pt x="581293" y="755226"/>
                </a:lnTo>
                <a:lnTo>
                  <a:pt x="579374" y="751839"/>
                </a:lnTo>
                <a:lnTo>
                  <a:pt x="576452" y="746759"/>
                </a:lnTo>
                <a:lnTo>
                  <a:pt x="574900" y="744933"/>
                </a:lnTo>
                <a:close/>
              </a:path>
              <a:path w="953135" h="890270">
                <a:moveTo>
                  <a:pt x="595757" y="742949"/>
                </a:moveTo>
                <a:lnTo>
                  <a:pt x="592709" y="742949"/>
                </a:lnTo>
                <a:lnTo>
                  <a:pt x="600710" y="746759"/>
                </a:lnTo>
                <a:lnTo>
                  <a:pt x="600455" y="746759"/>
                </a:lnTo>
                <a:lnTo>
                  <a:pt x="586994" y="779779"/>
                </a:lnTo>
                <a:lnTo>
                  <a:pt x="596900" y="779779"/>
                </a:lnTo>
                <a:lnTo>
                  <a:pt x="600455" y="778509"/>
                </a:lnTo>
                <a:lnTo>
                  <a:pt x="602996" y="778509"/>
                </a:lnTo>
                <a:lnTo>
                  <a:pt x="605282" y="777239"/>
                </a:lnTo>
                <a:lnTo>
                  <a:pt x="607440" y="775969"/>
                </a:lnTo>
                <a:lnTo>
                  <a:pt x="610235" y="773429"/>
                </a:lnTo>
                <a:lnTo>
                  <a:pt x="612394" y="772159"/>
                </a:lnTo>
                <a:lnTo>
                  <a:pt x="614172" y="769619"/>
                </a:lnTo>
                <a:lnTo>
                  <a:pt x="615441" y="768349"/>
                </a:lnTo>
                <a:lnTo>
                  <a:pt x="616458" y="767079"/>
                </a:lnTo>
                <a:lnTo>
                  <a:pt x="617727" y="764539"/>
                </a:lnTo>
                <a:lnTo>
                  <a:pt x="618489" y="761999"/>
                </a:lnTo>
                <a:lnTo>
                  <a:pt x="618998" y="759459"/>
                </a:lnTo>
                <a:lnTo>
                  <a:pt x="619378" y="758189"/>
                </a:lnTo>
                <a:lnTo>
                  <a:pt x="619633" y="756919"/>
                </a:lnTo>
                <a:lnTo>
                  <a:pt x="619579" y="752039"/>
                </a:lnTo>
                <a:lnTo>
                  <a:pt x="613917" y="749299"/>
                </a:lnTo>
                <a:lnTo>
                  <a:pt x="607313" y="746759"/>
                </a:lnTo>
                <a:lnTo>
                  <a:pt x="602361" y="745489"/>
                </a:lnTo>
                <a:lnTo>
                  <a:pt x="595757" y="742949"/>
                </a:lnTo>
                <a:close/>
              </a:path>
              <a:path w="953135" h="890270">
                <a:moveTo>
                  <a:pt x="581990" y="756411"/>
                </a:moveTo>
                <a:lnTo>
                  <a:pt x="582167" y="756919"/>
                </a:lnTo>
                <a:lnTo>
                  <a:pt x="582104" y="756602"/>
                </a:lnTo>
                <a:lnTo>
                  <a:pt x="581990" y="756411"/>
                </a:lnTo>
                <a:close/>
              </a:path>
              <a:path w="953135" h="890270">
                <a:moveTo>
                  <a:pt x="582104" y="756602"/>
                </a:moveTo>
                <a:lnTo>
                  <a:pt x="582167" y="756919"/>
                </a:lnTo>
                <a:lnTo>
                  <a:pt x="582295" y="756919"/>
                </a:lnTo>
                <a:lnTo>
                  <a:pt x="582104" y="756602"/>
                </a:lnTo>
                <a:close/>
              </a:path>
              <a:path w="953135" h="890270">
                <a:moveTo>
                  <a:pt x="582040" y="756284"/>
                </a:moveTo>
                <a:lnTo>
                  <a:pt x="582104" y="756602"/>
                </a:lnTo>
                <a:lnTo>
                  <a:pt x="582295" y="756919"/>
                </a:lnTo>
                <a:lnTo>
                  <a:pt x="582040" y="756284"/>
                </a:lnTo>
                <a:close/>
              </a:path>
              <a:path w="953135" h="890270">
                <a:moveTo>
                  <a:pt x="617093" y="741679"/>
                </a:moveTo>
                <a:lnTo>
                  <a:pt x="592454" y="741679"/>
                </a:lnTo>
                <a:lnTo>
                  <a:pt x="588051" y="743281"/>
                </a:lnTo>
                <a:lnTo>
                  <a:pt x="583808" y="747420"/>
                </a:lnTo>
                <a:lnTo>
                  <a:pt x="581823" y="752384"/>
                </a:lnTo>
                <a:lnTo>
                  <a:pt x="581829" y="755226"/>
                </a:lnTo>
                <a:lnTo>
                  <a:pt x="582040" y="756284"/>
                </a:lnTo>
                <a:lnTo>
                  <a:pt x="582295" y="756919"/>
                </a:lnTo>
                <a:lnTo>
                  <a:pt x="596313" y="756919"/>
                </a:lnTo>
                <a:lnTo>
                  <a:pt x="600455" y="746759"/>
                </a:lnTo>
                <a:lnTo>
                  <a:pt x="600710" y="746759"/>
                </a:lnTo>
                <a:lnTo>
                  <a:pt x="592709" y="742949"/>
                </a:lnTo>
                <a:lnTo>
                  <a:pt x="617474" y="742949"/>
                </a:lnTo>
                <a:lnTo>
                  <a:pt x="617093" y="741679"/>
                </a:lnTo>
                <a:close/>
              </a:path>
              <a:path w="953135" h="890270">
                <a:moveTo>
                  <a:pt x="581674" y="755367"/>
                </a:moveTo>
                <a:lnTo>
                  <a:pt x="581723" y="755649"/>
                </a:lnTo>
                <a:lnTo>
                  <a:pt x="581990" y="756411"/>
                </a:lnTo>
                <a:lnTo>
                  <a:pt x="582104" y="756602"/>
                </a:lnTo>
                <a:lnTo>
                  <a:pt x="582040" y="756284"/>
                </a:lnTo>
                <a:lnTo>
                  <a:pt x="581674" y="755367"/>
                </a:lnTo>
                <a:close/>
              </a:path>
              <a:path w="953135" h="890270">
                <a:moveTo>
                  <a:pt x="581723" y="755649"/>
                </a:moveTo>
                <a:lnTo>
                  <a:pt x="581533" y="755649"/>
                </a:lnTo>
                <a:lnTo>
                  <a:pt x="581990" y="756411"/>
                </a:lnTo>
                <a:lnTo>
                  <a:pt x="581723" y="755649"/>
                </a:lnTo>
                <a:close/>
              </a:path>
              <a:path w="953135" h="890270">
                <a:moveTo>
                  <a:pt x="581710" y="754634"/>
                </a:moveTo>
                <a:lnTo>
                  <a:pt x="581787" y="755649"/>
                </a:lnTo>
                <a:lnTo>
                  <a:pt x="582040" y="756284"/>
                </a:lnTo>
                <a:lnTo>
                  <a:pt x="581710" y="754634"/>
                </a:lnTo>
                <a:close/>
              </a:path>
              <a:path w="953135" h="890270">
                <a:moveTo>
                  <a:pt x="592454" y="741679"/>
                </a:moveTo>
                <a:lnTo>
                  <a:pt x="579374" y="741679"/>
                </a:lnTo>
                <a:lnTo>
                  <a:pt x="574900" y="744933"/>
                </a:lnTo>
                <a:lnTo>
                  <a:pt x="576452" y="746759"/>
                </a:lnTo>
                <a:lnTo>
                  <a:pt x="579487" y="752039"/>
                </a:lnTo>
                <a:lnTo>
                  <a:pt x="581533" y="755649"/>
                </a:lnTo>
                <a:lnTo>
                  <a:pt x="581575" y="755226"/>
                </a:lnTo>
                <a:lnTo>
                  <a:pt x="581278" y="754379"/>
                </a:lnTo>
                <a:lnTo>
                  <a:pt x="581533" y="754379"/>
                </a:lnTo>
                <a:lnTo>
                  <a:pt x="581405" y="753109"/>
                </a:lnTo>
                <a:lnTo>
                  <a:pt x="581533" y="753109"/>
                </a:lnTo>
                <a:lnTo>
                  <a:pt x="581913" y="750569"/>
                </a:lnTo>
                <a:lnTo>
                  <a:pt x="582549" y="750569"/>
                </a:lnTo>
                <a:lnTo>
                  <a:pt x="583564" y="748029"/>
                </a:lnTo>
                <a:lnTo>
                  <a:pt x="583184" y="748029"/>
                </a:lnTo>
                <a:lnTo>
                  <a:pt x="584073" y="746759"/>
                </a:lnTo>
                <a:lnTo>
                  <a:pt x="584485" y="746759"/>
                </a:lnTo>
                <a:lnTo>
                  <a:pt x="587089" y="744219"/>
                </a:lnTo>
                <a:lnTo>
                  <a:pt x="585470" y="744219"/>
                </a:lnTo>
                <a:lnTo>
                  <a:pt x="588390" y="742949"/>
                </a:lnTo>
                <a:lnTo>
                  <a:pt x="588962" y="742949"/>
                </a:lnTo>
                <a:lnTo>
                  <a:pt x="592454" y="741679"/>
                </a:lnTo>
                <a:close/>
              </a:path>
              <a:path w="953135" h="890270">
                <a:moveTo>
                  <a:pt x="581667" y="755491"/>
                </a:moveTo>
                <a:lnTo>
                  <a:pt x="581660" y="755649"/>
                </a:lnTo>
                <a:lnTo>
                  <a:pt x="581667" y="755491"/>
                </a:lnTo>
                <a:close/>
              </a:path>
              <a:path w="953135" h="890270">
                <a:moveTo>
                  <a:pt x="581278" y="754379"/>
                </a:moveTo>
                <a:lnTo>
                  <a:pt x="581634" y="755396"/>
                </a:lnTo>
                <a:lnTo>
                  <a:pt x="581617" y="755226"/>
                </a:lnTo>
                <a:lnTo>
                  <a:pt x="581278" y="754379"/>
                </a:lnTo>
                <a:close/>
              </a:path>
              <a:path w="953135" h="890270">
                <a:moveTo>
                  <a:pt x="581405" y="753109"/>
                </a:moveTo>
                <a:lnTo>
                  <a:pt x="581558" y="754634"/>
                </a:lnTo>
                <a:lnTo>
                  <a:pt x="581674" y="755367"/>
                </a:lnTo>
                <a:lnTo>
                  <a:pt x="581659" y="754379"/>
                </a:lnTo>
                <a:lnTo>
                  <a:pt x="581405" y="753109"/>
                </a:lnTo>
                <a:close/>
              </a:path>
              <a:path w="953135" h="890270">
                <a:moveTo>
                  <a:pt x="581533" y="754379"/>
                </a:moveTo>
                <a:lnTo>
                  <a:pt x="581278" y="754379"/>
                </a:lnTo>
                <a:lnTo>
                  <a:pt x="581617" y="755226"/>
                </a:lnTo>
                <a:lnTo>
                  <a:pt x="581533" y="754379"/>
                </a:lnTo>
                <a:close/>
              </a:path>
              <a:path w="953135" h="890270">
                <a:moveTo>
                  <a:pt x="581823" y="752384"/>
                </a:moveTo>
                <a:lnTo>
                  <a:pt x="581533" y="753109"/>
                </a:lnTo>
                <a:lnTo>
                  <a:pt x="581405" y="753109"/>
                </a:lnTo>
                <a:lnTo>
                  <a:pt x="581710" y="754634"/>
                </a:lnTo>
                <a:lnTo>
                  <a:pt x="581823" y="752384"/>
                </a:lnTo>
                <a:close/>
              </a:path>
              <a:path w="953135" h="890270">
                <a:moveTo>
                  <a:pt x="581913" y="750569"/>
                </a:moveTo>
                <a:lnTo>
                  <a:pt x="581533" y="753109"/>
                </a:lnTo>
                <a:lnTo>
                  <a:pt x="581823" y="752384"/>
                </a:lnTo>
                <a:lnTo>
                  <a:pt x="581913" y="750569"/>
                </a:lnTo>
                <a:close/>
              </a:path>
              <a:path w="953135" h="890270">
                <a:moveTo>
                  <a:pt x="582549" y="750569"/>
                </a:moveTo>
                <a:lnTo>
                  <a:pt x="581913" y="750569"/>
                </a:lnTo>
                <a:lnTo>
                  <a:pt x="581823" y="752384"/>
                </a:lnTo>
                <a:lnTo>
                  <a:pt x="582549" y="750569"/>
                </a:lnTo>
                <a:close/>
              </a:path>
              <a:path w="953135" h="890270">
                <a:moveTo>
                  <a:pt x="617727" y="742949"/>
                </a:moveTo>
                <a:lnTo>
                  <a:pt x="595757" y="742949"/>
                </a:lnTo>
                <a:lnTo>
                  <a:pt x="602361" y="745489"/>
                </a:lnTo>
                <a:lnTo>
                  <a:pt x="607313" y="746759"/>
                </a:lnTo>
                <a:lnTo>
                  <a:pt x="613917" y="749299"/>
                </a:lnTo>
                <a:lnTo>
                  <a:pt x="619579" y="752039"/>
                </a:lnTo>
                <a:lnTo>
                  <a:pt x="619505" y="750569"/>
                </a:lnTo>
                <a:lnTo>
                  <a:pt x="619378" y="749299"/>
                </a:lnTo>
                <a:lnTo>
                  <a:pt x="619125" y="748029"/>
                </a:lnTo>
                <a:lnTo>
                  <a:pt x="618744" y="746759"/>
                </a:lnTo>
                <a:lnTo>
                  <a:pt x="617727" y="742949"/>
                </a:lnTo>
                <a:close/>
              </a:path>
              <a:path w="953135" h="890270">
                <a:moveTo>
                  <a:pt x="584073" y="746759"/>
                </a:moveTo>
                <a:lnTo>
                  <a:pt x="583184" y="748029"/>
                </a:lnTo>
                <a:lnTo>
                  <a:pt x="583808" y="747420"/>
                </a:lnTo>
                <a:lnTo>
                  <a:pt x="584073" y="746759"/>
                </a:lnTo>
                <a:close/>
              </a:path>
              <a:path w="953135" h="890270">
                <a:moveTo>
                  <a:pt x="583808" y="747420"/>
                </a:moveTo>
                <a:lnTo>
                  <a:pt x="583184" y="748029"/>
                </a:lnTo>
                <a:lnTo>
                  <a:pt x="583564" y="748029"/>
                </a:lnTo>
                <a:lnTo>
                  <a:pt x="583808" y="747420"/>
                </a:lnTo>
                <a:close/>
              </a:path>
              <a:path w="953135" h="890270">
                <a:moveTo>
                  <a:pt x="584485" y="746759"/>
                </a:moveTo>
                <a:lnTo>
                  <a:pt x="584073" y="746759"/>
                </a:lnTo>
                <a:lnTo>
                  <a:pt x="583808" y="747420"/>
                </a:lnTo>
                <a:lnTo>
                  <a:pt x="584485" y="746759"/>
                </a:lnTo>
                <a:close/>
              </a:path>
              <a:path w="953135" h="890270">
                <a:moveTo>
                  <a:pt x="565150" y="680719"/>
                </a:moveTo>
                <a:lnTo>
                  <a:pt x="513588" y="680719"/>
                </a:lnTo>
                <a:lnTo>
                  <a:pt x="512947" y="681431"/>
                </a:lnTo>
                <a:lnTo>
                  <a:pt x="512572" y="683259"/>
                </a:lnTo>
                <a:lnTo>
                  <a:pt x="511555" y="684529"/>
                </a:lnTo>
                <a:lnTo>
                  <a:pt x="510463" y="686714"/>
                </a:lnTo>
                <a:lnTo>
                  <a:pt x="511175" y="687069"/>
                </a:lnTo>
                <a:lnTo>
                  <a:pt x="514985" y="689609"/>
                </a:lnTo>
                <a:lnTo>
                  <a:pt x="519684" y="693419"/>
                </a:lnTo>
                <a:lnTo>
                  <a:pt x="525526" y="697229"/>
                </a:lnTo>
                <a:lnTo>
                  <a:pt x="532002" y="702309"/>
                </a:lnTo>
                <a:lnTo>
                  <a:pt x="539750" y="709929"/>
                </a:lnTo>
                <a:lnTo>
                  <a:pt x="550290" y="718819"/>
                </a:lnTo>
                <a:lnTo>
                  <a:pt x="559053" y="727709"/>
                </a:lnTo>
                <a:lnTo>
                  <a:pt x="566292" y="735329"/>
                </a:lnTo>
                <a:lnTo>
                  <a:pt x="572135" y="741679"/>
                </a:lnTo>
                <a:lnTo>
                  <a:pt x="574900" y="744933"/>
                </a:lnTo>
                <a:lnTo>
                  <a:pt x="579374" y="741679"/>
                </a:lnTo>
                <a:lnTo>
                  <a:pt x="617093" y="741679"/>
                </a:lnTo>
                <a:lnTo>
                  <a:pt x="616712" y="740409"/>
                </a:lnTo>
                <a:lnTo>
                  <a:pt x="613917" y="735329"/>
                </a:lnTo>
                <a:lnTo>
                  <a:pt x="610488" y="728979"/>
                </a:lnTo>
                <a:lnTo>
                  <a:pt x="606044" y="723899"/>
                </a:lnTo>
                <a:lnTo>
                  <a:pt x="600455" y="716279"/>
                </a:lnTo>
                <a:lnTo>
                  <a:pt x="593725" y="708659"/>
                </a:lnTo>
                <a:lnTo>
                  <a:pt x="576199" y="692149"/>
                </a:lnTo>
                <a:lnTo>
                  <a:pt x="565150" y="680719"/>
                </a:lnTo>
                <a:close/>
              </a:path>
              <a:path w="953135" h="890270">
                <a:moveTo>
                  <a:pt x="588390" y="742949"/>
                </a:moveTo>
                <a:lnTo>
                  <a:pt x="585470" y="744219"/>
                </a:lnTo>
                <a:lnTo>
                  <a:pt x="588051" y="743281"/>
                </a:lnTo>
                <a:lnTo>
                  <a:pt x="588390" y="742949"/>
                </a:lnTo>
                <a:close/>
              </a:path>
              <a:path w="953135" h="890270">
                <a:moveTo>
                  <a:pt x="588051" y="743281"/>
                </a:moveTo>
                <a:lnTo>
                  <a:pt x="585470" y="744219"/>
                </a:lnTo>
                <a:lnTo>
                  <a:pt x="587089" y="744219"/>
                </a:lnTo>
                <a:lnTo>
                  <a:pt x="588051" y="743281"/>
                </a:lnTo>
                <a:close/>
              </a:path>
              <a:path w="953135" h="890270">
                <a:moveTo>
                  <a:pt x="588962" y="742949"/>
                </a:moveTo>
                <a:lnTo>
                  <a:pt x="588390" y="742949"/>
                </a:lnTo>
                <a:lnTo>
                  <a:pt x="588051" y="743281"/>
                </a:lnTo>
                <a:lnTo>
                  <a:pt x="588962" y="742949"/>
                </a:lnTo>
                <a:close/>
              </a:path>
              <a:path w="953135" h="890270">
                <a:moveTo>
                  <a:pt x="460430" y="622428"/>
                </a:moveTo>
                <a:lnTo>
                  <a:pt x="464565" y="637539"/>
                </a:lnTo>
                <a:lnTo>
                  <a:pt x="467105" y="646429"/>
                </a:lnTo>
                <a:lnTo>
                  <a:pt x="472186" y="666749"/>
                </a:lnTo>
                <a:lnTo>
                  <a:pt x="473328" y="671829"/>
                </a:lnTo>
                <a:lnTo>
                  <a:pt x="473963" y="674369"/>
                </a:lnTo>
                <a:lnTo>
                  <a:pt x="474852" y="678179"/>
                </a:lnTo>
                <a:lnTo>
                  <a:pt x="474979" y="679449"/>
                </a:lnTo>
                <a:lnTo>
                  <a:pt x="476123" y="681989"/>
                </a:lnTo>
                <a:lnTo>
                  <a:pt x="476503" y="683259"/>
                </a:lnTo>
                <a:lnTo>
                  <a:pt x="479171" y="689609"/>
                </a:lnTo>
                <a:lnTo>
                  <a:pt x="485013" y="694689"/>
                </a:lnTo>
                <a:lnTo>
                  <a:pt x="491998" y="695959"/>
                </a:lnTo>
                <a:lnTo>
                  <a:pt x="498855" y="695959"/>
                </a:lnTo>
                <a:lnTo>
                  <a:pt x="505713" y="693419"/>
                </a:lnTo>
                <a:lnTo>
                  <a:pt x="509777" y="687069"/>
                </a:lnTo>
                <a:lnTo>
                  <a:pt x="510286" y="687069"/>
                </a:lnTo>
                <a:lnTo>
                  <a:pt x="510463" y="686714"/>
                </a:lnTo>
                <a:lnTo>
                  <a:pt x="508635" y="685799"/>
                </a:lnTo>
                <a:lnTo>
                  <a:pt x="507238" y="685799"/>
                </a:lnTo>
                <a:lnTo>
                  <a:pt x="503809" y="684529"/>
                </a:lnTo>
                <a:lnTo>
                  <a:pt x="505333" y="684529"/>
                </a:lnTo>
                <a:lnTo>
                  <a:pt x="509027" y="683760"/>
                </a:lnTo>
                <a:lnTo>
                  <a:pt x="512499" y="681445"/>
                </a:lnTo>
                <a:lnTo>
                  <a:pt x="512683" y="681187"/>
                </a:lnTo>
                <a:lnTo>
                  <a:pt x="512936" y="680516"/>
                </a:lnTo>
                <a:lnTo>
                  <a:pt x="513714" y="678179"/>
                </a:lnTo>
                <a:lnTo>
                  <a:pt x="562271" y="678179"/>
                </a:lnTo>
                <a:lnTo>
                  <a:pt x="556513" y="673099"/>
                </a:lnTo>
                <a:lnTo>
                  <a:pt x="553212" y="670559"/>
                </a:lnTo>
                <a:lnTo>
                  <a:pt x="476376" y="670559"/>
                </a:lnTo>
                <a:lnTo>
                  <a:pt x="476885" y="668019"/>
                </a:lnTo>
                <a:lnTo>
                  <a:pt x="477647" y="666749"/>
                </a:lnTo>
                <a:lnTo>
                  <a:pt x="478154" y="665479"/>
                </a:lnTo>
                <a:lnTo>
                  <a:pt x="479425" y="662939"/>
                </a:lnTo>
                <a:lnTo>
                  <a:pt x="480949" y="660399"/>
                </a:lnTo>
                <a:lnTo>
                  <a:pt x="481964" y="659129"/>
                </a:lnTo>
                <a:lnTo>
                  <a:pt x="485648" y="654049"/>
                </a:lnTo>
                <a:lnTo>
                  <a:pt x="487552" y="652779"/>
                </a:lnTo>
                <a:lnTo>
                  <a:pt x="489712" y="651509"/>
                </a:lnTo>
                <a:lnTo>
                  <a:pt x="495173" y="648969"/>
                </a:lnTo>
                <a:lnTo>
                  <a:pt x="497204" y="647699"/>
                </a:lnTo>
                <a:lnTo>
                  <a:pt x="501776" y="647699"/>
                </a:lnTo>
                <a:lnTo>
                  <a:pt x="504189" y="646429"/>
                </a:lnTo>
                <a:lnTo>
                  <a:pt x="506349" y="646429"/>
                </a:lnTo>
                <a:lnTo>
                  <a:pt x="505967" y="645159"/>
                </a:lnTo>
                <a:lnTo>
                  <a:pt x="503936" y="636269"/>
                </a:lnTo>
                <a:lnTo>
                  <a:pt x="501078" y="626109"/>
                </a:lnTo>
                <a:lnTo>
                  <a:pt x="469264" y="626109"/>
                </a:lnTo>
                <a:lnTo>
                  <a:pt x="460430" y="622428"/>
                </a:lnTo>
                <a:close/>
              </a:path>
              <a:path w="953135" h="890270">
                <a:moveTo>
                  <a:pt x="512934" y="681445"/>
                </a:moveTo>
                <a:lnTo>
                  <a:pt x="511301" y="683259"/>
                </a:lnTo>
                <a:lnTo>
                  <a:pt x="507873" y="684529"/>
                </a:lnTo>
                <a:lnTo>
                  <a:pt x="503809" y="684529"/>
                </a:lnTo>
                <a:lnTo>
                  <a:pt x="507238" y="685799"/>
                </a:lnTo>
                <a:lnTo>
                  <a:pt x="508635" y="685799"/>
                </a:lnTo>
                <a:lnTo>
                  <a:pt x="510463" y="686714"/>
                </a:lnTo>
                <a:lnTo>
                  <a:pt x="511555" y="684529"/>
                </a:lnTo>
                <a:lnTo>
                  <a:pt x="512572" y="683259"/>
                </a:lnTo>
                <a:lnTo>
                  <a:pt x="512934" y="681445"/>
                </a:lnTo>
                <a:close/>
              </a:path>
              <a:path w="953135" h="890270">
                <a:moveTo>
                  <a:pt x="509027" y="683760"/>
                </a:moveTo>
                <a:lnTo>
                  <a:pt x="505333" y="684529"/>
                </a:lnTo>
                <a:lnTo>
                  <a:pt x="507873" y="684529"/>
                </a:lnTo>
                <a:lnTo>
                  <a:pt x="509027" y="683760"/>
                </a:lnTo>
                <a:close/>
              </a:path>
              <a:path w="953135" h="890270">
                <a:moveTo>
                  <a:pt x="511428" y="683259"/>
                </a:moveTo>
                <a:lnTo>
                  <a:pt x="509027" y="683760"/>
                </a:lnTo>
                <a:lnTo>
                  <a:pt x="507873" y="684529"/>
                </a:lnTo>
                <a:lnTo>
                  <a:pt x="511428" y="683259"/>
                </a:lnTo>
                <a:close/>
              </a:path>
              <a:path w="953135" h="890270">
                <a:moveTo>
                  <a:pt x="512521" y="681431"/>
                </a:moveTo>
                <a:lnTo>
                  <a:pt x="509027" y="683760"/>
                </a:lnTo>
                <a:lnTo>
                  <a:pt x="511428" y="683259"/>
                </a:lnTo>
                <a:lnTo>
                  <a:pt x="512521" y="681431"/>
                </a:lnTo>
                <a:close/>
              </a:path>
              <a:path w="953135" h="890270">
                <a:moveTo>
                  <a:pt x="512662" y="681336"/>
                </a:moveTo>
                <a:lnTo>
                  <a:pt x="512511" y="681445"/>
                </a:lnTo>
                <a:lnTo>
                  <a:pt x="511301" y="683259"/>
                </a:lnTo>
                <a:lnTo>
                  <a:pt x="512444" y="681989"/>
                </a:lnTo>
                <a:lnTo>
                  <a:pt x="512662" y="681336"/>
                </a:lnTo>
                <a:close/>
              </a:path>
              <a:path w="953135" h="890270">
                <a:moveTo>
                  <a:pt x="512886" y="681187"/>
                </a:moveTo>
                <a:lnTo>
                  <a:pt x="512662" y="681336"/>
                </a:lnTo>
                <a:lnTo>
                  <a:pt x="512445" y="681989"/>
                </a:lnTo>
                <a:lnTo>
                  <a:pt x="512886" y="681187"/>
                </a:lnTo>
                <a:close/>
              </a:path>
              <a:path w="953135" h="890270">
                <a:moveTo>
                  <a:pt x="513001" y="681110"/>
                </a:moveTo>
                <a:lnTo>
                  <a:pt x="512445" y="681989"/>
                </a:lnTo>
                <a:lnTo>
                  <a:pt x="512934" y="681445"/>
                </a:lnTo>
                <a:lnTo>
                  <a:pt x="513001" y="681110"/>
                </a:lnTo>
                <a:close/>
              </a:path>
              <a:path w="953135" h="890270">
                <a:moveTo>
                  <a:pt x="513588" y="680719"/>
                </a:moveTo>
                <a:lnTo>
                  <a:pt x="513016" y="681100"/>
                </a:lnTo>
                <a:lnTo>
                  <a:pt x="512934" y="681445"/>
                </a:lnTo>
                <a:lnTo>
                  <a:pt x="513588" y="680719"/>
                </a:lnTo>
                <a:close/>
              </a:path>
              <a:path w="953135" h="890270">
                <a:moveTo>
                  <a:pt x="512741" y="681100"/>
                </a:moveTo>
                <a:lnTo>
                  <a:pt x="512521" y="681431"/>
                </a:lnTo>
                <a:lnTo>
                  <a:pt x="512662" y="681336"/>
                </a:lnTo>
                <a:lnTo>
                  <a:pt x="512741" y="681100"/>
                </a:lnTo>
                <a:close/>
              </a:path>
              <a:path w="953135" h="890270">
                <a:moveTo>
                  <a:pt x="513130" y="680516"/>
                </a:moveTo>
                <a:lnTo>
                  <a:pt x="512741" y="681100"/>
                </a:lnTo>
                <a:lnTo>
                  <a:pt x="512662" y="681336"/>
                </a:lnTo>
                <a:lnTo>
                  <a:pt x="512886" y="681187"/>
                </a:lnTo>
                <a:lnTo>
                  <a:pt x="513043" y="680901"/>
                </a:lnTo>
                <a:lnTo>
                  <a:pt x="513130" y="680516"/>
                </a:lnTo>
                <a:close/>
              </a:path>
              <a:path w="953135" h="890270">
                <a:moveTo>
                  <a:pt x="513043" y="680901"/>
                </a:moveTo>
                <a:lnTo>
                  <a:pt x="512886" y="681187"/>
                </a:lnTo>
                <a:lnTo>
                  <a:pt x="513043" y="680901"/>
                </a:lnTo>
                <a:close/>
              </a:path>
              <a:path w="953135" h="890270">
                <a:moveTo>
                  <a:pt x="563710" y="679449"/>
                </a:moveTo>
                <a:lnTo>
                  <a:pt x="513841" y="679449"/>
                </a:lnTo>
                <a:lnTo>
                  <a:pt x="513043" y="680901"/>
                </a:lnTo>
                <a:lnTo>
                  <a:pt x="513001" y="681110"/>
                </a:lnTo>
                <a:lnTo>
                  <a:pt x="513588" y="680719"/>
                </a:lnTo>
                <a:lnTo>
                  <a:pt x="565150" y="680719"/>
                </a:lnTo>
                <a:lnTo>
                  <a:pt x="563710" y="679449"/>
                </a:lnTo>
                <a:close/>
              </a:path>
              <a:path w="953135" h="890270">
                <a:moveTo>
                  <a:pt x="513714" y="678179"/>
                </a:moveTo>
                <a:lnTo>
                  <a:pt x="512741" y="681100"/>
                </a:lnTo>
                <a:lnTo>
                  <a:pt x="513130" y="680516"/>
                </a:lnTo>
                <a:lnTo>
                  <a:pt x="513714" y="678179"/>
                </a:lnTo>
                <a:close/>
              </a:path>
              <a:path w="953135" h="890270">
                <a:moveTo>
                  <a:pt x="513841" y="679449"/>
                </a:moveTo>
                <a:lnTo>
                  <a:pt x="513130" y="680516"/>
                </a:lnTo>
                <a:lnTo>
                  <a:pt x="513043" y="680901"/>
                </a:lnTo>
                <a:lnTo>
                  <a:pt x="513841" y="679449"/>
                </a:lnTo>
                <a:close/>
              </a:path>
              <a:path w="953135" h="890270">
                <a:moveTo>
                  <a:pt x="562271" y="678179"/>
                </a:moveTo>
                <a:lnTo>
                  <a:pt x="513714" y="678179"/>
                </a:lnTo>
                <a:lnTo>
                  <a:pt x="513130" y="680516"/>
                </a:lnTo>
                <a:lnTo>
                  <a:pt x="513841" y="679449"/>
                </a:lnTo>
                <a:lnTo>
                  <a:pt x="563710" y="679449"/>
                </a:lnTo>
                <a:lnTo>
                  <a:pt x="562271" y="678179"/>
                </a:lnTo>
                <a:close/>
              </a:path>
              <a:path w="953135" h="890270">
                <a:moveTo>
                  <a:pt x="506349" y="646429"/>
                </a:moveTo>
                <a:lnTo>
                  <a:pt x="504189" y="646429"/>
                </a:lnTo>
                <a:lnTo>
                  <a:pt x="501776" y="647699"/>
                </a:lnTo>
                <a:lnTo>
                  <a:pt x="497204" y="647699"/>
                </a:lnTo>
                <a:lnTo>
                  <a:pt x="495173" y="648969"/>
                </a:lnTo>
                <a:lnTo>
                  <a:pt x="489712" y="651509"/>
                </a:lnTo>
                <a:lnTo>
                  <a:pt x="487552" y="652779"/>
                </a:lnTo>
                <a:lnTo>
                  <a:pt x="485648" y="654049"/>
                </a:lnTo>
                <a:lnTo>
                  <a:pt x="481964" y="659129"/>
                </a:lnTo>
                <a:lnTo>
                  <a:pt x="480949" y="660399"/>
                </a:lnTo>
                <a:lnTo>
                  <a:pt x="479425" y="662939"/>
                </a:lnTo>
                <a:lnTo>
                  <a:pt x="478154" y="665479"/>
                </a:lnTo>
                <a:lnTo>
                  <a:pt x="477647" y="666749"/>
                </a:lnTo>
                <a:lnTo>
                  <a:pt x="476885" y="668019"/>
                </a:lnTo>
                <a:lnTo>
                  <a:pt x="476376" y="670559"/>
                </a:lnTo>
                <a:lnTo>
                  <a:pt x="479171" y="664209"/>
                </a:lnTo>
                <a:lnTo>
                  <a:pt x="510857" y="664209"/>
                </a:lnTo>
                <a:lnTo>
                  <a:pt x="510413" y="661669"/>
                </a:lnTo>
                <a:lnTo>
                  <a:pt x="509270" y="657859"/>
                </a:lnTo>
                <a:lnTo>
                  <a:pt x="507873" y="651509"/>
                </a:lnTo>
                <a:lnTo>
                  <a:pt x="506349" y="646429"/>
                </a:lnTo>
                <a:close/>
              </a:path>
              <a:path w="953135" h="890270">
                <a:moveTo>
                  <a:pt x="479171" y="664209"/>
                </a:moveTo>
                <a:lnTo>
                  <a:pt x="476376" y="670559"/>
                </a:lnTo>
                <a:lnTo>
                  <a:pt x="512317" y="670559"/>
                </a:lnTo>
                <a:lnTo>
                  <a:pt x="511937" y="669289"/>
                </a:lnTo>
                <a:lnTo>
                  <a:pt x="478789" y="665479"/>
                </a:lnTo>
                <a:lnTo>
                  <a:pt x="479171" y="664209"/>
                </a:lnTo>
                <a:close/>
              </a:path>
              <a:path w="953135" h="890270">
                <a:moveTo>
                  <a:pt x="510857" y="664209"/>
                </a:moveTo>
                <a:lnTo>
                  <a:pt x="479171" y="664209"/>
                </a:lnTo>
                <a:lnTo>
                  <a:pt x="478789" y="665479"/>
                </a:lnTo>
                <a:lnTo>
                  <a:pt x="511937" y="669289"/>
                </a:lnTo>
                <a:lnTo>
                  <a:pt x="512317" y="670559"/>
                </a:lnTo>
                <a:lnTo>
                  <a:pt x="511810" y="668019"/>
                </a:lnTo>
                <a:lnTo>
                  <a:pt x="511301" y="666749"/>
                </a:lnTo>
                <a:lnTo>
                  <a:pt x="510857" y="664209"/>
                </a:lnTo>
                <a:close/>
              </a:path>
              <a:path w="953135" h="890270">
                <a:moveTo>
                  <a:pt x="509142" y="646429"/>
                </a:moveTo>
                <a:lnTo>
                  <a:pt x="506349" y="646429"/>
                </a:lnTo>
                <a:lnTo>
                  <a:pt x="507873" y="651509"/>
                </a:lnTo>
                <a:lnTo>
                  <a:pt x="509270" y="657859"/>
                </a:lnTo>
                <a:lnTo>
                  <a:pt x="510413" y="661669"/>
                </a:lnTo>
                <a:lnTo>
                  <a:pt x="511301" y="666749"/>
                </a:lnTo>
                <a:lnTo>
                  <a:pt x="511810" y="668019"/>
                </a:lnTo>
                <a:lnTo>
                  <a:pt x="512317" y="670559"/>
                </a:lnTo>
                <a:lnTo>
                  <a:pt x="553212" y="670559"/>
                </a:lnTo>
                <a:lnTo>
                  <a:pt x="548259" y="666749"/>
                </a:lnTo>
                <a:lnTo>
                  <a:pt x="540892" y="661669"/>
                </a:lnTo>
                <a:lnTo>
                  <a:pt x="533908" y="656589"/>
                </a:lnTo>
                <a:lnTo>
                  <a:pt x="527430" y="652779"/>
                </a:lnTo>
                <a:lnTo>
                  <a:pt x="514603" y="647699"/>
                </a:lnTo>
                <a:lnTo>
                  <a:pt x="510159" y="647699"/>
                </a:lnTo>
                <a:lnTo>
                  <a:pt x="509142" y="646429"/>
                </a:lnTo>
                <a:close/>
              </a:path>
              <a:path w="953135" h="890270">
                <a:moveTo>
                  <a:pt x="457962" y="613409"/>
                </a:moveTo>
                <a:lnTo>
                  <a:pt x="460430" y="622428"/>
                </a:lnTo>
                <a:lnTo>
                  <a:pt x="469264" y="626109"/>
                </a:lnTo>
                <a:lnTo>
                  <a:pt x="457962" y="613409"/>
                </a:lnTo>
                <a:close/>
              </a:path>
              <a:path w="953135" h="890270">
                <a:moveTo>
                  <a:pt x="497484" y="613409"/>
                </a:moveTo>
                <a:lnTo>
                  <a:pt x="457962" y="613409"/>
                </a:lnTo>
                <a:lnTo>
                  <a:pt x="469264" y="626109"/>
                </a:lnTo>
                <a:lnTo>
                  <a:pt x="501078" y="626109"/>
                </a:lnTo>
                <a:lnTo>
                  <a:pt x="498221" y="615949"/>
                </a:lnTo>
                <a:lnTo>
                  <a:pt x="497484" y="613409"/>
                </a:lnTo>
                <a:close/>
              </a:path>
              <a:path w="953135" h="890270">
                <a:moveTo>
                  <a:pt x="270278" y="431595"/>
                </a:moveTo>
                <a:lnTo>
                  <a:pt x="270637" y="431799"/>
                </a:lnTo>
                <a:lnTo>
                  <a:pt x="271907" y="433069"/>
                </a:lnTo>
                <a:lnTo>
                  <a:pt x="273812" y="434339"/>
                </a:lnTo>
                <a:lnTo>
                  <a:pt x="277113" y="435609"/>
                </a:lnTo>
                <a:lnTo>
                  <a:pt x="280542" y="439419"/>
                </a:lnTo>
                <a:lnTo>
                  <a:pt x="284861" y="443229"/>
                </a:lnTo>
                <a:lnTo>
                  <a:pt x="289940" y="448309"/>
                </a:lnTo>
                <a:lnTo>
                  <a:pt x="295655" y="453389"/>
                </a:lnTo>
                <a:lnTo>
                  <a:pt x="302260" y="461009"/>
                </a:lnTo>
                <a:lnTo>
                  <a:pt x="309625" y="468629"/>
                </a:lnTo>
                <a:lnTo>
                  <a:pt x="320421" y="481329"/>
                </a:lnTo>
                <a:lnTo>
                  <a:pt x="329564" y="494029"/>
                </a:lnTo>
                <a:lnTo>
                  <a:pt x="337692" y="505459"/>
                </a:lnTo>
                <a:lnTo>
                  <a:pt x="345059" y="515619"/>
                </a:lnTo>
                <a:lnTo>
                  <a:pt x="371855" y="556259"/>
                </a:lnTo>
                <a:lnTo>
                  <a:pt x="397637" y="585469"/>
                </a:lnTo>
                <a:lnTo>
                  <a:pt x="435228" y="610869"/>
                </a:lnTo>
                <a:lnTo>
                  <a:pt x="460430" y="622428"/>
                </a:lnTo>
                <a:lnTo>
                  <a:pt x="457962" y="613409"/>
                </a:lnTo>
                <a:lnTo>
                  <a:pt x="497484" y="613409"/>
                </a:lnTo>
                <a:lnTo>
                  <a:pt x="494538" y="603249"/>
                </a:lnTo>
                <a:lnTo>
                  <a:pt x="492887" y="596899"/>
                </a:lnTo>
                <a:lnTo>
                  <a:pt x="488696" y="593089"/>
                </a:lnTo>
                <a:lnTo>
                  <a:pt x="474852" y="588009"/>
                </a:lnTo>
                <a:lnTo>
                  <a:pt x="467613" y="584199"/>
                </a:lnTo>
                <a:lnTo>
                  <a:pt x="453898" y="577849"/>
                </a:lnTo>
                <a:lnTo>
                  <a:pt x="442467" y="571499"/>
                </a:lnTo>
                <a:lnTo>
                  <a:pt x="432562" y="565149"/>
                </a:lnTo>
                <a:lnTo>
                  <a:pt x="423925" y="557529"/>
                </a:lnTo>
                <a:lnTo>
                  <a:pt x="416433" y="551179"/>
                </a:lnTo>
                <a:lnTo>
                  <a:pt x="409575" y="543559"/>
                </a:lnTo>
                <a:lnTo>
                  <a:pt x="403351" y="534669"/>
                </a:lnTo>
                <a:lnTo>
                  <a:pt x="390525" y="516889"/>
                </a:lnTo>
                <a:lnTo>
                  <a:pt x="383921" y="505459"/>
                </a:lnTo>
                <a:lnTo>
                  <a:pt x="376682" y="495299"/>
                </a:lnTo>
                <a:lnTo>
                  <a:pt x="368680" y="482599"/>
                </a:lnTo>
                <a:lnTo>
                  <a:pt x="338074" y="443229"/>
                </a:lnTo>
                <a:lnTo>
                  <a:pt x="327744" y="431799"/>
                </a:lnTo>
                <a:lnTo>
                  <a:pt x="270890" y="431799"/>
                </a:lnTo>
                <a:lnTo>
                  <a:pt x="270278" y="431595"/>
                </a:lnTo>
                <a:close/>
              </a:path>
              <a:path w="953135" h="890270">
                <a:moveTo>
                  <a:pt x="231855" y="361040"/>
                </a:moveTo>
                <a:lnTo>
                  <a:pt x="232537" y="363219"/>
                </a:lnTo>
                <a:lnTo>
                  <a:pt x="235203" y="373379"/>
                </a:lnTo>
                <a:lnTo>
                  <a:pt x="237616" y="382269"/>
                </a:lnTo>
                <a:lnTo>
                  <a:pt x="239522" y="389889"/>
                </a:lnTo>
                <a:lnTo>
                  <a:pt x="241046" y="394969"/>
                </a:lnTo>
                <a:lnTo>
                  <a:pt x="242442" y="401319"/>
                </a:lnTo>
                <a:lnTo>
                  <a:pt x="243586" y="405129"/>
                </a:lnTo>
                <a:lnTo>
                  <a:pt x="244348" y="408939"/>
                </a:lnTo>
                <a:lnTo>
                  <a:pt x="245745" y="414019"/>
                </a:lnTo>
                <a:lnTo>
                  <a:pt x="247014" y="417829"/>
                </a:lnTo>
                <a:lnTo>
                  <a:pt x="247650" y="419099"/>
                </a:lnTo>
                <a:lnTo>
                  <a:pt x="248538" y="421639"/>
                </a:lnTo>
                <a:lnTo>
                  <a:pt x="249682" y="422909"/>
                </a:lnTo>
                <a:lnTo>
                  <a:pt x="251078" y="424179"/>
                </a:lnTo>
                <a:lnTo>
                  <a:pt x="251967" y="425449"/>
                </a:lnTo>
                <a:lnTo>
                  <a:pt x="255904" y="430529"/>
                </a:lnTo>
                <a:lnTo>
                  <a:pt x="261747" y="431799"/>
                </a:lnTo>
                <a:lnTo>
                  <a:pt x="268859" y="431799"/>
                </a:lnTo>
                <a:lnTo>
                  <a:pt x="269923" y="431477"/>
                </a:lnTo>
                <a:lnTo>
                  <a:pt x="267080" y="430529"/>
                </a:lnTo>
                <a:lnTo>
                  <a:pt x="326517" y="430529"/>
                </a:lnTo>
                <a:lnTo>
                  <a:pt x="322834" y="426719"/>
                </a:lnTo>
                <a:lnTo>
                  <a:pt x="316229" y="420369"/>
                </a:lnTo>
                <a:lnTo>
                  <a:pt x="310134" y="414019"/>
                </a:lnTo>
                <a:lnTo>
                  <a:pt x="304419" y="408939"/>
                </a:lnTo>
                <a:lnTo>
                  <a:pt x="299085" y="405129"/>
                </a:lnTo>
                <a:lnTo>
                  <a:pt x="282828" y="405129"/>
                </a:lnTo>
                <a:lnTo>
                  <a:pt x="280029" y="399945"/>
                </a:lnTo>
                <a:lnTo>
                  <a:pt x="264540" y="393699"/>
                </a:lnTo>
                <a:lnTo>
                  <a:pt x="279908" y="393699"/>
                </a:lnTo>
                <a:lnTo>
                  <a:pt x="279400" y="391159"/>
                </a:lnTo>
                <a:lnTo>
                  <a:pt x="278002" y="386079"/>
                </a:lnTo>
                <a:lnTo>
                  <a:pt x="276351" y="379729"/>
                </a:lnTo>
                <a:lnTo>
                  <a:pt x="274320" y="372109"/>
                </a:lnTo>
                <a:lnTo>
                  <a:pt x="272251" y="364489"/>
                </a:lnTo>
                <a:lnTo>
                  <a:pt x="240411" y="364489"/>
                </a:lnTo>
                <a:lnTo>
                  <a:pt x="231855" y="361040"/>
                </a:lnTo>
                <a:close/>
              </a:path>
              <a:path w="953135" h="890270">
                <a:moveTo>
                  <a:pt x="270250" y="431606"/>
                </a:moveTo>
                <a:lnTo>
                  <a:pt x="269748" y="431799"/>
                </a:lnTo>
                <a:lnTo>
                  <a:pt x="270637" y="431799"/>
                </a:lnTo>
                <a:lnTo>
                  <a:pt x="270250" y="431606"/>
                </a:lnTo>
                <a:close/>
              </a:path>
              <a:path w="953135" h="890270">
                <a:moveTo>
                  <a:pt x="270367" y="431561"/>
                </a:moveTo>
                <a:lnTo>
                  <a:pt x="270890" y="431799"/>
                </a:lnTo>
                <a:lnTo>
                  <a:pt x="270367" y="431561"/>
                </a:lnTo>
                <a:close/>
              </a:path>
              <a:path w="953135" h="890270">
                <a:moveTo>
                  <a:pt x="270767" y="431407"/>
                </a:moveTo>
                <a:lnTo>
                  <a:pt x="270586" y="431477"/>
                </a:lnTo>
                <a:lnTo>
                  <a:pt x="270465" y="431606"/>
                </a:lnTo>
                <a:lnTo>
                  <a:pt x="270890" y="431799"/>
                </a:lnTo>
                <a:lnTo>
                  <a:pt x="272414" y="431799"/>
                </a:lnTo>
                <a:lnTo>
                  <a:pt x="270767" y="431407"/>
                </a:lnTo>
                <a:close/>
              </a:path>
              <a:path w="953135" h="890270">
                <a:moveTo>
                  <a:pt x="326517" y="430529"/>
                </a:moveTo>
                <a:lnTo>
                  <a:pt x="273050" y="430529"/>
                </a:lnTo>
                <a:lnTo>
                  <a:pt x="270980" y="431325"/>
                </a:lnTo>
                <a:lnTo>
                  <a:pt x="272414" y="431799"/>
                </a:lnTo>
                <a:lnTo>
                  <a:pt x="327744" y="431799"/>
                </a:lnTo>
                <a:lnTo>
                  <a:pt x="326517" y="430529"/>
                </a:lnTo>
                <a:close/>
              </a:path>
              <a:path w="953135" h="890270">
                <a:moveTo>
                  <a:pt x="270078" y="431430"/>
                </a:moveTo>
                <a:lnTo>
                  <a:pt x="270278" y="431595"/>
                </a:lnTo>
                <a:lnTo>
                  <a:pt x="270078" y="431430"/>
                </a:lnTo>
                <a:close/>
              </a:path>
              <a:path w="953135" h="890270">
                <a:moveTo>
                  <a:pt x="270423" y="431325"/>
                </a:moveTo>
                <a:lnTo>
                  <a:pt x="270153" y="431407"/>
                </a:lnTo>
                <a:lnTo>
                  <a:pt x="270367" y="431561"/>
                </a:lnTo>
                <a:lnTo>
                  <a:pt x="270767" y="431407"/>
                </a:lnTo>
                <a:lnTo>
                  <a:pt x="270423" y="431325"/>
                </a:lnTo>
                <a:close/>
              </a:path>
              <a:path w="953135" h="890270">
                <a:moveTo>
                  <a:pt x="269966" y="431464"/>
                </a:moveTo>
                <a:lnTo>
                  <a:pt x="270129" y="431545"/>
                </a:lnTo>
                <a:lnTo>
                  <a:pt x="269966" y="431464"/>
                </a:lnTo>
                <a:close/>
              </a:path>
              <a:path w="953135" h="890270">
                <a:moveTo>
                  <a:pt x="267080" y="430529"/>
                </a:moveTo>
                <a:lnTo>
                  <a:pt x="269923" y="431477"/>
                </a:lnTo>
                <a:lnTo>
                  <a:pt x="269020" y="430991"/>
                </a:lnTo>
                <a:lnTo>
                  <a:pt x="267080" y="430529"/>
                </a:lnTo>
                <a:close/>
              </a:path>
              <a:path w="953135" h="890270">
                <a:moveTo>
                  <a:pt x="269020" y="430991"/>
                </a:moveTo>
                <a:lnTo>
                  <a:pt x="269966" y="431464"/>
                </a:lnTo>
                <a:lnTo>
                  <a:pt x="269214" y="431038"/>
                </a:lnTo>
                <a:lnTo>
                  <a:pt x="269020" y="430991"/>
                </a:lnTo>
                <a:close/>
              </a:path>
              <a:path w="953135" h="890270">
                <a:moveTo>
                  <a:pt x="269214" y="431038"/>
                </a:moveTo>
                <a:lnTo>
                  <a:pt x="270078" y="431430"/>
                </a:lnTo>
                <a:lnTo>
                  <a:pt x="270423" y="431325"/>
                </a:lnTo>
                <a:lnTo>
                  <a:pt x="269214" y="431038"/>
                </a:lnTo>
                <a:close/>
              </a:path>
              <a:path w="953135" h="890270">
                <a:moveTo>
                  <a:pt x="273050" y="430529"/>
                </a:moveTo>
                <a:lnTo>
                  <a:pt x="268097" y="430529"/>
                </a:lnTo>
                <a:lnTo>
                  <a:pt x="269214" y="431038"/>
                </a:lnTo>
                <a:lnTo>
                  <a:pt x="270423" y="431325"/>
                </a:lnTo>
                <a:lnTo>
                  <a:pt x="273050" y="430529"/>
                </a:lnTo>
                <a:close/>
              </a:path>
              <a:path w="953135" h="890270">
                <a:moveTo>
                  <a:pt x="268097" y="430529"/>
                </a:moveTo>
                <a:lnTo>
                  <a:pt x="269020" y="430991"/>
                </a:lnTo>
                <a:lnTo>
                  <a:pt x="269214" y="431038"/>
                </a:lnTo>
                <a:lnTo>
                  <a:pt x="268097" y="430529"/>
                </a:lnTo>
                <a:close/>
              </a:path>
              <a:path w="953135" h="890270">
                <a:moveTo>
                  <a:pt x="268097" y="430529"/>
                </a:moveTo>
                <a:lnTo>
                  <a:pt x="267080" y="430529"/>
                </a:lnTo>
                <a:lnTo>
                  <a:pt x="269020" y="430991"/>
                </a:lnTo>
                <a:lnTo>
                  <a:pt x="268097" y="430529"/>
                </a:lnTo>
                <a:close/>
              </a:path>
              <a:path w="953135" h="890270">
                <a:moveTo>
                  <a:pt x="281093" y="398779"/>
                </a:moveTo>
                <a:lnTo>
                  <a:pt x="279400" y="398779"/>
                </a:lnTo>
                <a:lnTo>
                  <a:pt x="280288" y="400049"/>
                </a:lnTo>
                <a:lnTo>
                  <a:pt x="280085" y="400049"/>
                </a:lnTo>
                <a:lnTo>
                  <a:pt x="282828" y="405129"/>
                </a:lnTo>
                <a:lnTo>
                  <a:pt x="282701" y="403859"/>
                </a:lnTo>
                <a:lnTo>
                  <a:pt x="282066" y="401319"/>
                </a:lnTo>
                <a:lnTo>
                  <a:pt x="281432" y="400049"/>
                </a:lnTo>
                <a:lnTo>
                  <a:pt x="280288" y="400049"/>
                </a:lnTo>
                <a:lnTo>
                  <a:pt x="280029" y="399945"/>
                </a:lnTo>
                <a:lnTo>
                  <a:pt x="281404" y="399945"/>
                </a:lnTo>
                <a:lnTo>
                  <a:pt x="281093" y="398779"/>
                </a:lnTo>
                <a:close/>
              </a:path>
              <a:path w="953135" h="890270">
                <a:moveTo>
                  <a:pt x="282955" y="394969"/>
                </a:moveTo>
                <a:lnTo>
                  <a:pt x="280162" y="394969"/>
                </a:lnTo>
                <a:lnTo>
                  <a:pt x="280415" y="396239"/>
                </a:lnTo>
                <a:lnTo>
                  <a:pt x="281432" y="400049"/>
                </a:lnTo>
                <a:lnTo>
                  <a:pt x="282066" y="401319"/>
                </a:lnTo>
                <a:lnTo>
                  <a:pt x="282701" y="403859"/>
                </a:lnTo>
                <a:lnTo>
                  <a:pt x="282828" y="405129"/>
                </a:lnTo>
                <a:lnTo>
                  <a:pt x="299085" y="405129"/>
                </a:lnTo>
                <a:lnTo>
                  <a:pt x="294639" y="401319"/>
                </a:lnTo>
                <a:lnTo>
                  <a:pt x="289813" y="398779"/>
                </a:lnTo>
                <a:lnTo>
                  <a:pt x="285496" y="396239"/>
                </a:lnTo>
                <a:lnTo>
                  <a:pt x="282955" y="394969"/>
                </a:lnTo>
                <a:close/>
              </a:path>
              <a:path w="953135" h="890270">
                <a:moveTo>
                  <a:pt x="279400" y="398779"/>
                </a:moveTo>
                <a:lnTo>
                  <a:pt x="280029" y="399945"/>
                </a:lnTo>
                <a:lnTo>
                  <a:pt x="280288" y="400049"/>
                </a:lnTo>
                <a:lnTo>
                  <a:pt x="279400" y="398779"/>
                </a:lnTo>
                <a:close/>
              </a:path>
              <a:path w="953135" h="890270">
                <a:moveTo>
                  <a:pt x="276351" y="393699"/>
                </a:moveTo>
                <a:lnTo>
                  <a:pt x="264540" y="393699"/>
                </a:lnTo>
                <a:lnTo>
                  <a:pt x="280029" y="399945"/>
                </a:lnTo>
                <a:lnTo>
                  <a:pt x="279400" y="398779"/>
                </a:lnTo>
                <a:lnTo>
                  <a:pt x="281093" y="398779"/>
                </a:lnTo>
                <a:lnTo>
                  <a:pt x="280415" y="396239"/>
                </a:lnTo>
                <a:lnTo>
                  <a:pt x="280162" y="394969"/>
                </a:lnTo>
                <a:lnTo>
                  <a:pt x="276351" y="393699"/>
                </a:lnTo>
                <a:close/>
              </a:path>
              <a:path w="953135" h="890270">
                <a:moveTo>
                  <a:pt x="279908" y="393699"/>
                </a:moveTo>
                <a:lnTo>
                  <a:pt x="276351" y="393699"/>
                </a:lnTo>
                <a:lnTo>
                  <a:pt x="280162" y="394969"/>
                </a:lnTo>
                <a:lnTo>
                  <a:pt x="279908" y="393699"/>
                </a:lnTo>
                <a:close/>
              </a:path>
              <a:path w="953135" h="890270">
                <a:moveTo>
                  <a:pt x="229362" y="353059"/>
                </a:moveTo>
                <a:lnTo>
                  <a:pt x="231855" y="361040"/>
                </a:lnTo>
                <a:lnTo>
                  <a:pt x="240411" y="364489"/>
                </a:lnTo>
                <a:lnTo>
                  <a:pt x="229362" y="353059"/>
                </a:lnTo>
                <a:close/>
              </a:path>
              <a:path w="953135" h="890270">
                <a:moveTo>
                  <a:pt x="269239" y="353059"/>
                </a:moveTo>
                <a:lnTo>
                  <a:pt x="229362" y="353059"/>
                </a:lnTo>
                <a:lnTo>
                  <a:pt x="240411" y="364489"/>
                </a:lnTo>
                <a:lnTo>
                  <a:pt x="272251" y="364489"/>
                </a:lnTo>
                <a:lnTo>
                  <a:pt x="269239" y="353059"/>
                </a:lnTo>
                <a:close/>
              </a:path>
              <a:path w="953135" h="890270">
                <a:moveTo>
                  <a:pt x="97724" y="184355"/>
                </a:moveTo>
                <a:lnTo>
                  <a:pt x="111760" y="227329"/>
                </a:lnTo>
                <a:lnTo>
                  <a:pt x="130048" y="269239"/>
                </a:lnTo>
                <a:lnTo>
                  <a:pt x="153288" y="304799"/>
                </a:lnTo>
                <a:lnTo>
                  <a:pt x="184530" y="335279"/>
                </a:lnTo>
                <a:lnTo>
                  <a:pt x="196596" y="342899"/>
                </a:lnTo>
                <a:lnTo>
                  <a:pt x="210058" y="351789"/>
                </a:lnTo>
                <a:lnTo>
                  <a:pt x="224662" y="358139"/>
                </a:lnTo>
                <a:lnTo>
                  <a:pt x="231855" y="361040"/>
                </a:lnTo>
                <a:lnTo>
                  <a:pt x="229362" y="353059"/>
                </a:lnTo>
                <a:lnTo>
                  <a:pt x="269239" y="353059"/>
                </a:lnTo>
                <a:lnTo>
                  <a:pt x="264287" y="336549"/>
                </a:lnTo>
                <a:lnTo>
                  <a:pt x="260223" y="331469"/>
                </a:lnTo>
                <a:lnTo>
                  <a:pt x="254888" y="330199"/>
                </a:lnTo>
                <a:lnTo>
                  <a:pt x="241553" y="323849"/>
                </a:lnTo>
                <a:lnTo>
                  <a:pt x="229362" y="318769"/>
                </a:lnTo>
                <a:lnTo>
                  <a:pt x="218439" y="312419"/>
                </a:lnTo>
                <a:lnTo>
                  <a:pt x="208534" y="304799"/>
                </a:lnTo>
                <a:lnTo>
                  <a:pt x="199516" y="298449"/>
                </a:lnTo>
                <a:lnTo>
                  <a:pt x="191262" y="289559"/>
                </a:lnTo>
                <a:lnTo>
                  <a:pt x="183769" y="281939"/>
                </a:lnTo>
                <a:lnTo>
                  <a:pt x="176784" y="273049"/>
                </a:lnTo>
                <a:lnTo>
                  <a:pt x="152908" y="227329"/>
                </a:lnTo>
                <a:lnTo>
                  <a:pt x="138811" y="187959"/>
                </a:lnTo>
                <a:lnTo>
                  <a:pt x="102615" y="187959"/>
                </a:lnTo>
                <a:lnTo>
                  <a:pt x="97724" y="184355"/>
                </a:lnTo>
                <a:close/>
              </a:path>
              <a:path w="953135" h="890270">
                <a:moveTo>
                  <a:pt x="0" y="0"/>
                </a:moveTo>
                <a:lnTo>
                  <a:pt x="50800" y="191769"/>
                </a:lnTo>
                <a:lnTo>
                  <a:pt x="84210" y="171323"/>
                </a:lnTo>
                <a:lnTo>
                  <a:pt x="73913" y="156209"/>
                </a:lnTo>
                <a:lnTo>
                  <a:pt x="105283" y="134619"/>
                </a:lnTo>
                <a:lnTo>
                  <a:pt x="144185" y="134619"/>
                </a:lnTo>
                <a:lnTo>
                  <a:pt x="148336" y="132079"/>
                </a:lnTo>
                <a:lnTo>
                  <a:pt x="0" y="0"/>
                </a:lnTo>
                <a:close/>
              </a:path>
              <a:path w="953135" h="890270">
                <a:moveTo>
                  <a:pt x="96138" y="179069"/>
                </a:moveTo>
                <a:lnTo>
                  <a:pt x="97724" y="184355"/>
                </a:lnTo>
                <a:lnTo>
                  <a:pt x="102615" y="187959"/>
                </a:lnTo>
                <a:lnTo>
                  <a:pt x="96138" y="179069"/>
                </a:lnTo>
                <a:close/>
              </a:path>
              <a:path w="953135" h="890270">
                <a:moveTo>
                  <a:pt x="135977" y="179069"/>
                </a:moveTo>
                <a:lnTo>
                  <a:pt x="96138" y="179069"/>
                </a:lnTo>
                <a:lnTo>
                  <a:pt x="102615" y="187959"/>
                </a:lnTo>
                <a:lnTo>
                  <a:pt x="138811" y="187959"/>
                </a:lnTo>
                <a:lnTo>
                  <a:pt x="137540" y="184149"/>
                </a:lnTo>
                <a:lnTo>
                  <a:pt x="135977" y="179069"/>
                </a:lnTo>
                <a:close/>
              </a:path>
              <a:path w="953135" h="890270">
                <a:moveTo>
                  <a:pt x="116398" y="151625"/>
                </a:moveTo>
                <a:lnTo>
                  <a:pt x="84210" y="171323"/>
                </a:lnTo>
                <a:lnTo>
                  <a:pt x="87757" y="176529"/>
                </a:lnTo>
                <a:lnTo>
                  <a:pt x="89026" y="177799"/>
                </a:lnTo>
                <a:lnTo>
                  <a:pt x="90550" y="179069"/>
                </a:lnTo>
                <a:lnTo>
                  <a:pt x="97724" y="184355"/>
                </a:lnTo>
                <a:lnTo>
                  <a:pt x="96138" y="179069"/>
                </a:lnTo>
                <a:lnTo>
                  <a:pt x="135977" y="179069"/>
                </a:lnTo>
                <a:lnTo>
                  <a:pt x="132461" y="167639"/>
                </a:lnTo>
                <a:lnTo>
                  <a:pt x="131317" y="163829"/>
                </a:lnTo>
                <a:lnTo>
                  <a:pt x="129159" y="161289"/>
                </a:lnTo>
                <a:lnTo>
                  <a:pt x="125984" y="158749"/>
                </a:lnTo>
                <a:lnTo>
                  <a:pt x="120014" y="153669"/>
                </a:lnTo>
                <a:lnTo>
                  <a:pt x="117983" y="153669"/>
                </a:lnTo>
                <a:lnTo>
                  <a:pt x="116398" y="151625"/>
                </a:lnTo>
                <a:close/>
              </a:path>
              <a:path w="953135" h="890270">
                <a:moveTo>
                  <a:pt x="105283" y="134619"/>
                </a:moveTo>
                <a:lnTo>
                  <a:pt x="73913" y="156209"/>
                </a:lnTo>
                <a:lnTo>
                  <a:pt x="84210" y="171323"/>
                </a:lnTo>
                <a:lnTo>
                  <a:pt x="116398" y="151625"/>
                </a:lnTo>
                <a:lnTo>
                  <a:pt x="114046" y="148589"/>
                </a:lnTo>
                <a:lnTo>
                  <a:pt x="114596" y="148589"/>
                </a:lnTo>
                <a:lnTo>
                  <a:pt x="105283" y="134619"/>
                </a:lnTo>
                <a:close/>
              </a:path>
              <a:path w="953135" h="890270">
                <a:moveTo>
                  <a:pt x="116555" y="151528"/>
                </a:moveTo>
                <a:lnTo>
                  <a:pt x="116398" y="151625"/>
                </a:lnTo>
                <a:lnTo>
                  <a:pt x="117983" y="153669"/>
                </a:lnTo>
                <a:lnTo>
                  <a:pt x="116555" y="151528"/>
                </a:lnTo>
                <a:close/>
              </a:path>
              <a:path w="953135" h="890270">
                <a:moveTo>
                  <a:pt x="117104" y="151193"/>
                </a:moveTo>
                <a:lnTo>
                  <a:pt x="116555" y="151528"/>
                </a:lnTo>
                <a:lnTo>
                  <a:pt x="117983" y="153669"/>
                </a:lnTo>
                <a:lnTo>
                  <a:pt x="120014" y="153669"/>
                </a:lnTo>
                <a:lnTo>
                  <a:pt x="117104" y="151193"/>
                </a:lnTo>
                <a:close/>
              </a:path>
              <a:path w="953135" h="890270">
                <a:moveTo>
                  <a:pt x="114046" y="148589"/>
                </a:moveTo>
                <a:lnTo>
                  <a:pt x="116398" y="151625"/>
                </a:lnTo>
                <a:lnTo>
                  <a:pt x="116555" y="151528"/>
                </a:lnTo>
                <a:lnTo>
                  <a:pt x="115318" y="149672"/>
                </a:lnTo>
                <a:lnTo>
                  <a:pt x="114046" y="148589"/>
                </a:lnTo>
                <a:close/>
              </a:path>
              <a:path w="953135" h="890270">
                <a:moveTo>
                  <a:pt x="115318" y="149672"/>
                </a:moveTo>
                <a:lnTo>
                  <a:pt x="116555" y="151528"/>
                </a:lnTo>
                <a:lnTo>
                  <a:pt x="117104" y="151193"/>
                </a:lnTo>
                <a:lnTo>
                  <a:pt x="115318" y="149672"/>
                </a:lnTo>
                <a:close/>
              </a:path>
              <a:path w="953135" h="890270">
                <a:moveTo>
                  <a:pt x="144185" y="134619"/>
                </a:moveTo>
                <a:lnTo>
                  <a:pt x="105283" y="134619"/>
                </a:lnTo>
                <a:lnTo>
                  <a:pt x="115318" y="149672"/>
                </a:lnTo>
                <a:lnTo>
                  <a:pt x="117104" y="151193"/>
                </a:lnTo>
                <a:lnTo>
                  <a:pt x="144185" y="134619"/>
                </a:lnTo>
                <a:close/>
              </a:path>
              <a:path w="953135" h="890270">
                <a:moveTo>
                  <a:pt x="114596" y="148589"/>
                </a:moveTo>
                <a:lnTo>
                  <a:pt x="114046" y="148589"/>
                </a:lnTo>
                <a:lnTo>
                  <a:pt x="115318" y="149672"/>
                </a:lnTo>
                <a:lnTo>
                  <a:pt x="114596" y="148589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459476" y="5241925"/>
            <a:ext cx="979805" cy="941705"/>
          </a:xfrm>
          <a:custGeom>
            <a:avLst/>
            <a:gdLst/>
            <a:ahLst/>
            <a:cxnLst/>
            <a:rect l="l" t="t" r="r" b="b"/>
            <a:pathLst>
              <a:path w="979804" h="941704">
                <a:moveTo>
                  <a:pt x="841810" y="133633"/>
                </a:moveTo>
                <a:lnTo>
                  <a:pt x="821182" y="167512"/>
                </a:lnTo>
                <a:lnTo>
                  <a:pt x="813562" y="187197"/>
                </a:lnTo>
                <a:lnTo>
                  <a:pt x="795527" y="224790"/>
                </a:lnTo>
                <a:lnTo>
                  <a:pt x="773811" y="260477"/>
                </a:lnTo>
                <a:lnTo>
                  <a:pt x="748791" y="294640"/>
                </a:lnTo>
                <a:lnTo>
                  <a:pt x="720725" y="327025"/>
                </a:lnTo>
                <a:lnTo>
                  <a:pt x="690118" y="357543"/>
                </a:lnTo>
                <a:lnTo>
                  <a:pt x="657098" y="386562"/>
                </a:lnTo>
                <a:lnTo>
                  <a:pt x="622426" y="413689"/>
                </a:lnTo>
                <a:lnTo>
                  <a:pt x="586232" y="439000"/>
                </a:lnTo>
                <a:lnTo>
                  <a:pt x="548894" y="462724"/>
                </a:lnTo>
                <a:lnTo>
                  <a:pt x="511048" y="484695"/>
                </a:lnTo>
                <a:lnTo>
                  <a:pt x="472821" y="505028"/>
                </a:lnTo>
                <a:lnTo>
                  <a:pt x="434721" y="523697"/>
                </a:lnTo>
                <a:lnTo>
                  <a:pt x="397001" y="540791"/>
                </a:lnTo>
                <a:lnTo>
                  <a:pt x="360299" y="556183"/>
                </a:lnTo>
                <a:lnTo>
                  <a:pt x="324738" y="570115"/>
                </a:lnTo>
                <a:lnTo>
                  <a:pt x="309499" y="576757"/>
                </a:lnTo>
                <a:lnTo>
                  <a:pt x="293497" y="585469"/>
                </a:lnTo>
                <a:lnTo>
                  <a:pt x="278384" y="594982"/>
                </a:lnTo>
                <a:lnTo>
                  <a:pt x="249936" y="614146"/>
                </a:lnTo>
                <a:lnTo>
                  <a:pt x="236220" y="622820"/>
                </a:lnTo>
                <a:lnTo>
                  <a:pt x="222885" y="630110"/>
                </a:lnTo>
                <a:lnTo>
                  <a:pt x="207137" y="636879"/>
                </a:lnTo>
                <a:lnTo>
                  <a:pt x="204850" y="638632"/>
                </a:lnTo>
                <a:lnTo>
                  <a:pt x="188849" y="657428"/>
                </a:lnTo>
                <a:lnTo>
                  <a:pt x="174751" y="674369"/>
                </a:lnTo>
                <a:lnTo>
                  <a:pt x="160782" y="690435"/>
                </a:lnTo>
                <a:lnTo>
                  <a:pt x="146558" y="705358"/>
                </a:lnTo>
                <a:lnTo>
                  <a:pt x="141224" y="709612"/>
                </a:lnTo>
                <a:lnTo>
                  <a:pt x="135127" y="713727"/>
                </a:lnTo>
                <a:lnTo>
                  <a:pt x="120523" y="722706"/>
                </a:lnTo>
                <a:lnTo>
                  <a:pt x="112649" y="727710"/>
                </a:lnTo>
                <a:lnTo>
                  <a:pt x="94361" y="742899"/>
                </a:lnTo>
                <a:lnTo>
                  <a:pt x="88519" y="749846"/>
                </a:lnTo>
                <a:lnTo>
                  <a:pt x="87757" y="750709"/>
                </a:lnTo>
                <a:lnTo>
                  <a:pt x="87122" y="751624"/>
                </a:lnTo>
                <a:lnTo>
                  <a:pt x="86613" y="752589"/>
                </a:lnTo>
                <a:lnTo>
                  <a:pt x="82474" y="759841"/>
                </a:lnTo>
                <a:lnTo>
                  <a:pt x="81914" y="760691"/>
                </a:lnTo>
                <a:lnTo>
                  <a:pt x="78232" y="770636"/>
                </a:lnTo>
                <a:lnTo>
                  <a:pt x="75564" y="780732"/>
                </a:lnTo>
                <a:lnTo>
                  <a:pt x="73787" y="790562"/>
                </a:lnTo>
                <a:lnTo>
                  <a:pt x="70612" y="807885"/>
                </a:lnTo>
                <a:lnTo>
                  <a:pt x="52577" y="848690"/>
                </a:lnTo>
                <a:lnTo>
                  <a:pt x="29337" y="882764"/>
                </a:lnTo>
                <a:lnTo>
                  <a:pt x="0" y="916139"/>
                </a:lnTo>
                <a:lnTo>
                  <a:pt x="28575" y="941349"/>
                </a:lnTo>
                <a:lnTo>
                  <a:pt x="58927" y="906729"/>
                </a:lnTo>
                <a:lnTo>
                  <a:pt x="83185" y="872210"/>
                </a:lnTo>
                <a:lnTo>
                  <a:pt x="89788" y="859548"/>
                </a:lnTo>
                <a:lnTo>
                  <a:pt x="93599" y="852081"/>
                </a:lnTo>
                <a:lnTo>
                  <a:pt x="108076" y="814717"/>
                </a:lnTo>
                <a:lnTo>
                  <a:pt x="111125" y="797560"/>
                </a:lnTo>
                <a:lnTo>
                  <a:pt x="112522" y="790066"/>
                </a:lnTo>
                <a:lnTo>
                  <a:pt x="114046" y="783590"/>
                </a:lnTo>
                <a:lnTo>
                  <a:pt x="115855" y="778687"/>
                </a:lnTo>
                <a:lnTo>
                  <a:pt x="115570" y="778687"/>
                </a:lnTo>
                <a:lnTo>
                  <a:pt x="116966" y="775677"/>
                </a:lnTo>
                <a:lnTo>
                  <a:pt x="117280" y="775677"/>
                </a:lnTo>
                <a:lnTo>
                  <a:pt x="118074" y="774280"/>
                </a:lnTo>
                <a:lnTo>
                  <a:pt x="117728" y="774280"/>
                </a:lnTo>
                <a:lnTo>
                  <a:pt x="119634" y="771537"/>
                </a:lnTo>
                <a:lnTo>
                  <a:pt x="120031" y="771537"/>
                </a:lnTo>
                <a:lnTo>
                  <a:pt x="121939" y="769264"/>
                </a:lnTo>
                <a:lnTo>
                  <a:pt x="121665" y="769264"/>
                </a:lnTo>
                <a:lnTo>
                  <a:pt x="123571" y="767321"/>
                </a:lnTo>
                <a:lnTo>
                  <a:pt x="123744" y="767321"/>
                </a:lnTo>
                <a:lnTo>
                  <a:pt x="126746" y="764514"/>
                </a:lnTo>
                <a:lnTo>
                  <a:pt x="133223" y="759841"/>
                </a:lnTo>
                <a:lnTo>
                  <a:pt x="140588" y="755129"/>
                </a:lnTo>
                <a:lnTo>
                  <a:pt x="156845" y="745058"/>
                </a:lnTo>
                <a:lnTo>
                  <a:pt x="165608" y="738886"/>
                </a:lnTo>
                <a:lnTo>
                  <a:pt x="173989" y="731710"/>
                </a:lnTo>
                <a:lnTo>
                  <a:pt x="189611" y="715391"/>
                </a:lnTo>
                <a:lnTo>
                  <a:pt x="204088" y="698690"/>
                </a:lnTo>
                <a:lnTo>
                  <a:pt x="217804" y="682104"/>
                </a:lnTo>
                <a:lnTo>
                  <a:pt x="227537" y="670661"/>
                </a:lnTo>
                <a:lnTo>
                  <a:pt x="225044" y="670661"/>
                </a:lnTo>
                <a:lnTo>
                  <a:pt x="231901" y="665530"/>
                </a:lnTo>
                <a:lnTo>
                  <a:pt x="236688" y="665530"/>
                </a:lnTo>
                <a:lnTo>
                  <a:pt x="241300" y="663498"/>
                </a:lnTo>
                <a:lnTo>
                  <a:pt x="256666" y="654989"/>
                </a:lnTo>
                <a:lnTo>
                  <a:pt x="271272" y="645756"/>
                </a:lnTo>
                <a:lnTo>
                  <a:pt x="298703" y="627202"/>
                </a:lnTo>
                <a:lnTo>
                  <a:pt x="312038" y="618807"/>
                </a:lnTo>
                <a:lnTo>
                  <a:pt x="324612" y="611695"/>
                </a:lnTo>
                <a:lnTo>
                  <a:pt x="338709" y="605586"/>
                </a:lnTo>
                <a:lnTo>
                  <a:pt x="375031" y="591324"/>
                </a:lnTo>
                <a:lnTo>
                  <a:pt x="412750" y="575475"/>
                </a:lnTo>
                <a:lnTo>
                  <a:pt x="451485" y="557898"/>
                </a:lnTo>
                <a:lnTo>
                  <a:pt x="490727" y="538657"/>
                </a:lnTo>
                <a:lnTo>
                  <a:pt x="530225" y="517652"/>
                </a:lnTo>
                <a:lnTo>
                  <a:pt x="569468" y="494855"/>
                </a:lnTo>
                <a:lnTo>
                  <a:pt x="608076" y="470192"/>
                </a:lnTo>
                <a:lnTo>
                  <a:pt x="645922" y="443687"/>
                </a:lnTo>
                <a:lnTo>
                  <a:pt x="682244" y="415188"/>
                </a:lnTo>
                <a:lnTo>
                  <a:pt x="716661" y="384962"/>
                </a:lnTo>
                <a:lnTo>
                  <a:pt x="749173" y="352399"/>
                </a:lnTo>
                <a:lnTo>
                  <a:pt x="779145" y="317753"/>
                </a:lnTo>
                <a:lnTo>
                  <a:pt x="805941" y="281050"/>
                </a:lnTo>
                <a:lnTo>
                  <a:pt x="829563" y="242062"/>
                </a:lnTo>
                <a:lnTo>
                  <a:pt x="849249" y="200787"/>
                </a:lnTo>
                <a:lnTo>
                  <a:pt x="860328" y="170306"/>
                </a:lnTo>
                <a:lnTo>
                  <a:pt x="852932" y="170306"/>
                </a:lnTo>
                <a:lnTo>
                  <a:pt x="864235" y="158369"/>
                </a:lnTo>
                <a:lnTo>
                  <a:pt x="872110" y="158369"/>
                </a:lnTo>
                <a:lnTo>
                  <a:pt x="844263" y="135636"/>
                </a:lnTo>
                <a:lnTo>
                  <a:pt x="841501" y="135636"/>
                </a:lnTo>
                <a:lnTo>
                  <a:pt x="842732" y="134386"/>
                </a:lnTo>
                <a:lnTo>
                  <a:pt x="841810" y="133633"/>
                </a:lnTo>
                <a:close/>
              </a:path>
              <a:path w="979804" h="941704">
                <a:moveTo>
                  <a:pt x="116966" y="775677"/>
                </a:moveTo>
                <a:lnTo>
                  <a:pt x="115570" y="778687"/>
                </a:lnTo>
                <a:lnTo>
                  <a:pt x="116385" y="777253"/>
                </a:lnTo>
                <a:lnTo>
                  <a:pt x="116966" y="775677"/>
                </a:lnTo>
                <a:close/>
              </a:path>
              <a:path w="979804" h="941704">
                <a:moveTo>
                  <a:pt x="116385" y="777253"/>
                </a:moveTo>
                <a:lnTo>
                  <a:pt x="115570" y="778687"/>
                </a:lnTo>
                <a:lnTo>
                  <a:pt x="115855" y="778687"/>
                </a:lnTo>
                <a:lnTo>
                  <a:pt x="116385" y="777253"/>
                </a:lnTo>
                <a:close/>
              </a:path>
              <a:path w="979804" h="941704">
                <a:moveTo>
                  <a:pt x="117280" y="775677"/>
                </a:moveTo>
                <a:lnTo>
                  <a:pt x="116966" y="775677"/>
                </a:lnTo>
                <a:lnTo>
                  <a:pt x="116385" y="777253"/>
                </a:lnTo>
                <a:lnTo>
                  <a:pt x="117280" y="775677"/>
                </a:lnTo>
                <a:close/>
              </a:path>
              <a:path w="979804" h="941704">
                <a:moveTo>
                  <a:pt x="119634" y="771537"/>
                </a:moveTo>
                <a:lnTo>
                  <a:pt x="117728" y="774280"/>
                </a:lnTo>
                <a:lnTo>
                  <a:pt x="118800" y="773005"/>
                </a:lnTo>
                <a:lnTo>
                  <a:pt x="119634" y="771537"/>
                </a:lnTo>
                <a:close/>
              </a:path>
              <a:path w="979804" h="941704">
                <a:moveTo>
                  <a:pt x="118800" y="773005"/>
                </a:moveTo>
                <a:lnTo>
                  <a:pt x="117728" y="774280"/>
                </a:lnTo>
                <a:lnTo>
                  <a:pt x="118074" y="774280"/>
                </a:lnTo>
                <a:lnTo>
                  <a:pt x="118800" y="773005"/>
                </a:lnTo>
                <a:close/>
              </a:path>
              <a:path w="979804" h="941704">
                <a:moveTo>
                  <a:pt x="120031" y="771537"/>
                </a:moveTo>
                <a:lnTo>
                  <a:pt x="119634" y="771537"/>
                </a:lnTo>
                <a:lnTo>
                  <a:pt x="118800" y="773005"/>
                </a:lnTo>
                <a:lnTo>
                  <a:pt x="120031" y="771537"/>
                </a:lnTo>
                <a:close/>
              </a:path>
              <a:path w="979804" h="941704">
                <a:moveTo>
                  <a:pt x="123571" y="767321"/>
                </a:moveTo>
                <a:lnTo>
                  <a:pt x="121665" y="769264"/>
                </a:lnTo>
                <a:lnTo>
                  <a:pt x="122939" y="768073"/>
                </a:lnTo>
                <a:lnTo>
                  <a:pt x="123571" y="767321"/>
                </a:lnTo>
                <a:close/>
              </a:path>
              <a:path w="979804" h="941704">
                <a:moveTo>
                  <a:pt x="122939" y="768073"/>
                </a:moveTo>
                <a:lnTo>
                  <a:pt x="121665" y="769264"/>
                </a:lnTo>
                <a:lnTo>
                  <a:pt x="121939" y="769264"/>
                </a:lnTo>
                <a:lnTo>
                  <a:pt x="122939" y="768073"/>
                </a:lnTo>
                <a:close/>
              </a:path>
              <a:path w="979804" h="941704">
                <a:moveTo>
                  <a:pt x="123744" y="767321"/>
                </a:moveTo>
                <a:lnTo>
                  <a:pt x="123571" y="767321"/>
                </a:lnTo>
                <a:lnTo>
                  <a:pt x="122939" y="768073"/>
                </a:lnTo>
                <a:lnTo>
                  <a:pt x="123744" y="767321"/>
                </a:lnTo>
                <a:close/>
              </a:path>
              <a:path w="979804" h="941704">
                <a:moveTo>
                  <a:pt x="231901" y="665530"/>
                </a:moveTo>
                <a:lnTo>
                  <a:pt x="225044" y="670661"/>
                </a:lnTo>
                <a:lnTo>
                  <a:pt x="229032" y="668904"/>
                </a:lnTo>
                <a:lnTo>
                  <a:pt x="231901" y="665530"/>
                </a:lnTo>
                <a:close/>
              </a:path>
              <a:path w="979804" h="941704">
                <a:moveTo>
                  <a:pt x="229032" y="668904"/>
                </a:moveTo>
                <a:lnTo>
                  <a:pt x="225044" y="670661"/>
                </a:lnTo>
                <a:lnTo>
                  <a:pt x="227537" y="670661"/>
                </a:lnTo>
                <a:lnTo>
                  <a:pt x="229032" y="668904"/>
                </a:lnTo>
                <a:close/>
              </a:path>
              <a:path w="979804" h="941704">
                <a:moveTo>
                  <a:pt x="236688" y="665530"/>
                </a:moveTo>
                <a:lnTo>
                  <a:pt x="231901" y="665530"/>
                </a:lnTo>
                <a:lnTo>
                  <a:pt x="229032" y="668904"/>
                </a:lnTo>
                <a:lnTo>
                  <a:pt x="236688" y="665530"/>
                </a:lnTo>
                <a:close/>
              </a:path>
              <a:path w="979804" h="941704">
                <a:moveTo>
                  <a:pt x="929870" y="119506"/>
                </a:moveTo>
                <a:lnTo>
                  <a:pt x="857376" y="119506"/>
                </a:lnTo>
                <a:lnTo>
                  <a:pt x="884554" y="146177"/>
                </a:lnTo>
                <a:lnTo>
                  <a:pt x="872355" y="158569"/>
                </a:lnTo>
                <a:lnTo>
                  <a:pt x="903224" y="183769"/>
                </a:lnTo>
                <a:lnTo>
                  <a:pt x="929870" y="119506"/>
                </a:lnTo>
                <a:close/>
              </a:path>
              <a:path w="979804" h="941704">
                <a:moveTo>
                  <a:pt x="864235" y="158369"/>
                </a:moveTo>
                <a:lnTo>
                  <a:pt x="852932" y="170306"/>
                </a:lnTo>
                <a:lnTo>
                  <a:pt x="861396" y="167042"/>
                </a:lnTo>
                <a:lnTo>
                  <a:pt x="864235" y="158369"/>
                </a:lnTo>
                <a:close/>
              </a:path>
              <a:path w="979804" h="941704">
                <a:moveTo>
                  <a:pt x="861396" y="167042"/>
                </a:moveTo>
                <a:lnTo>
                  <a:pt x="852932" y="170306"/>
                </a:lnTo>
                <a:lnTo>
                  <a:pt x="860328" y="170306"/>
                </a:lnTo>
                <a:lnTo>
                  <a:pt x="861396" y="167042"/>
                </a:lnTo>
                <a:close/>
              </a:path>
              <a:path w="979804" h="941704">
                <a:moveTo>
                  <a:pt x="872110" y="158369"/>
                </a:moveTo>
                <a:lnTo>
                  <a:pt x="864235" y="158369"/>
                </a:lnTo>
                <a:lnTo>
                  <a:pt x="861396" y="167042"/>
                </a:lnTo>
                <a:lnTo>
                  <a:pt x="864362" y="165862"/>
                </a:lnTo>
                <a:lnTo>
                  <a:pt x="866648" y="164337"/>
                </a:lnTo>
                <a:lnTo>
                  <a:pt x="868552" y="162433"/>
                </a:lnTo>
                <a:lnTo>
                  <a:pt x="872355" y="158569"/>
                </a:lnTo>
                <a:lnTo>
                  <a:pt x="872110" y="158369"/>
                </a:lnTo>
                <a:close/>
              </a:path>
              <a:path w="979804" h="941704">
                <a:moveTo>
                  <a:pt x="869283" y="131190"/>
                </a:moveTo>
                <a:lnTo>
                  <a:pt x="848233" y="131190"/>
                </a:lnTo>
                <a:lnTo>
                  <a:pt x="843028" y="134627"/>
                </a:lnTo>
                <a:lnTo>
                  <a:pt x="872355" y="158569"/>
                </a:lnTo>
                <a:lnTo>
                  <a:pt x="884554" y="146177"/>
                </a:lnTo>
                <a:lnTo>
                  <a:pt x="869283" y="131190"/>
                </a:lnTo>
                <a:close/>
              </a:path>
              <a:path w="979804" h="941704">
                <a:moveTo>
                  <a:pt x="842732" y="134386"/>
                </a:moveTo>
                <a:lnTo>
                  <a:pt x="841501" y="135636"/>
                </a:lnTo>
                <a:lnTo>
                  <a:pt x="843028" y="134627"/>
                </a:lnTo>
                <a:lnTo>
                  <a:pt x="842732" y="134386"/>
                </a:lnTo>
                <a:close/>
              </a:path>
              <a:path w="979804" h="941704">
                <a:moveTo>
                  <a:pt x="843028" y="134627"/>
                </a:moveTo>
                <a:lnTo>
                  <a:pt x="841501" y="135636"/>
                </a:lnTo>
                <a:lnTo>
                  <a:pt x="844263" y="135636"/>
                </a:lnTo>
                <a:lnTo>
                  <a:pt x="843028" y="134627"/>
                </a:lnTo>
                <a:close/>
              </a:path>
              <a:path w="979804" h="941704">
                <a:moveTo>
                  <a:pt x="848233" y="131190"/>
                </a:moveTo>
                <a:lnTo>
                  <a:pt x="844467" y="132622"/>
                </a:lnTo>
                <a:lnTo>
                  <a:pt x="842732" y="134386"/>
                </a:lnTo>
                <a:lnTo>
                  <a:pt x="843028" y="134627"/>
                </a:lnTo>
                <a:lnTo>
                  <a:pt x="848233" y="131190"/>
                </a:lnTo>
                <a:close/>
              </a:path>
              <a:path w="979804" h="941704">
                <a:moveTo>
                  <a:pt x="844467" y="132622"/>
                </a:moveTo>
                <a:lnTo>
                  <a:pt x="841810" y="133633"/>
                </a:lnTo>
                <a:lnTo>
                  <a:pt x="842732" y="134386"/>
                </a:lnTo>
                <a:lnTo>
                  <a:pt x="844467" y="132622"/>
                </a:lnTo>
                <a:close/>
              </a:path>
              <a:path w="979804" h="941704">
                <a:moveTo>
                  <a:pt x="979424" y="0"/>
                </a:moveTo>
                <a:lnTo>
                  <a:pt x="814704" y="111506"/>
                </a:lnTo>
                <a:lnTo>
                  <a:pt x="841810" y="133633"/>
                </a:lnTo>
                <a:lnTo>
                  <a:pt x="844467" y="132622"/>
                </a:lnTo>
                <a:lnTo>
                  <a:pt x="857376" y="119506"/>
                </a:lnTo>
                <a:lnTo>
                  <a:pt x="929870" y="119506"/>
                </a:lnTo>
                <a:lnTo>
                  <a:pt x="979424" y="0"/>
                </a:lnTo>
                <a:close/>
              </a:path>
              <a:path w="979804" h="941704">
                <a:moveTo>
                  <a:pt x="857376" y="119506"/>
                </a:moveTo>
                <a:lnTo>
                  <a:pt x="844467" y="132622"/>
                </a:lnTo>
                <a:lnTo>
                  <a:pt x="848233" y="131190"/>
                </a:lnTo>
                <a:lnTo>
                  <a:pt x="869283" y="131190"/>
                </a:lnTo>
                <a:lnTo>
                  <a:pt x="857376" y="119506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>
            <a:spLocks noGrp="1"/>
          </p:cNvSpPr>
          <p:nvPr>
            <p:ph type="title"/>
          </p:nvPr>
        </p:nvSpPr>
        <p:spPr>
          <a:xfrm>
            <a:off x="520090" y="247853"/>
            <a:ext cx="338772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5">
                <a:solidFill>
                  <a:srgbClr val="FF00FF"/>
                </a:solidFill>
              </a:rPr>
              <a:t>2</a:t>
            </a:r>
            <a:r>
              <a:rPr dirty="0" sz="4800" spc="10">
                <a:solidFill>
                  <a:srgbClr val="FF00FF"/>
                </a:solidFill>
                <a:latin typeface="Microsoft YaHei"/>
                <a:cs typeface="Microsoft YaHei"/>
              </a:rPr>
              <a:t>．三叉链表</a:t>
            </a:r>
            <a:endParaRPr sz="4800">
              <a:latin typeface="Microsoft YaHei"/>
              <a:cs typeface="Microsoft YaHei"/>
            </a:endParaRPr>
          </a:p>
        </p:txBody>
      </p:sp>
      <p:graphicFrame>
        <p:nvGraphicFramePr>
          <p:cNvPr id="50" name="object 50"/>
          <p:cNvGraphicFramePr>
            <a:graphicFrameLocks noGrp="1"/>
          </p:cNvGraphicFramePr>
          <p:nvPr/>
        </p:nvGraphicFramePr>
        <p:xfrm>
          <a:off x="3727450" y="1212850"/>
          <a:ext cx="5353050" cy="546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8435"/>
                <a:gridCol w="1294130"/>
                <a:gridCol w="1219835"/>
                <a:gridCol w="1370329"/>
              </a:tblGrid>
              <a:tr h="533400">
                <a:tc>
                  <a:txBody>
                    <a:bodyPr/>
                    <a:lstStyle/>
                    <a:p>
                      <a:pPr marL="168275">
                        <a:lnSpc>
                          <a:spcPts val="3735"/>
                        </a:lnSpc>
                      </a:pPr>
                      <a:r>
                        <a:rPr dirty="0" sz="3200" spc="-10" b="1">
                          <a:solidFill>
                            <a:srgbClr val="FF3300"/>
                          </a:solidFill>
                          <a:latin typeface="Times New Roman"/>
                          <a:cs typeface="Times New Roman"/>
                        </a:rPr>
                        <a:t>parent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333333"/>
                      </a:solidFill>
                      <a:prstDash val="solid"/>
                    </a:lnR>
                    <a:lnT w="12700">
                      <a:solidFill>
                        <a:srgbClr val="333333"/>
                      </a:solidFill>
                      <a:prstDash val="solid"/>
                    </a:lnT>
                    <a:lnB w="12700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ts val="3735"/>
                        </a:lnSpc>
                      </a:pPr>
                      <a:r>
                        <a:rPr dirty="0" sz="3200" b="1">
                          <a:solidFill>
                            <a:srgbClr val="004B2B"/>
                          </a:solidFill>
                          <a:latin typeface="Times New Roman"/>
                          <a:cs typeface="Times New Roman"/>
                        </a:rPr>
                        <a:t>lchild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12700">
                      <a:solidFill>
                        <a:srgbClr val="333333"/>
                      </a:solidFill>
                      <a:prstDash val="solid"/>
                    </a:lnT>
                    <a:lnB w="12700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0825">
                        <a:lnSpc>
                          <a:spcPts val="3735"/>
                        </a:lnSpc>
                      </a:pPr>
                      <a:r>
                        <a:rPr dirty="0" sz="3200" b="1">
                          <a:solidFill>
                            <a:srgbClr val="004B2B"/>
                          </a:solidFill>
                          <a:latin typeface="Times New Roman"/>
                          <a:cs typeface="Times New Roman"/>
                        </a:rPr>
                        <a:t>data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333333"/>
                      </a:solidFill>
                      <a:prstDash val="solid"/>
                    </a:lnR>
                    <a:lnT w="12700">
                      <a:solidFill>
                        <a:srgbClr val="333333"/>
                      </a:solidFill>
                      <a:prstDash val="solid"/>
                    </a:lnT>
                    <a:lnB w="12700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3735"/>
                        </a:lnSpc>
                      </a:pPr>
                      <a:r>
                        <a:rPr dirty="0" sz="3200" spc="-10" b="1">
                          <a:solidFill>
                            <a:srgbClr val="004B2B"/>
                          </a:solidFill>
                          <a:latin typeface="Times New Roman"/>
                          <a:cs typeface="Times New Roman"/>
                        </a:rPr>
                        <a:t>rchild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12700">
                      <a:solidFill>
                        <a:srgbClr val="333333"/>
                      </a:solidFill>
                      <a:prstDash val="solid"/>
                    </a:lnT>
                    <a:lnB w="12700">
                      <a:solidFill>
                        <a:srgbClr val="333333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1" name="object 51"/>
          <p:cNvSpPr txBox="1"/>
          <p:nvPr/>
        </p:nvSpPr>
        <p:spPr>
          <a:xfrm>
            <a:off x="6251828" y="371297"/>
            <a:ext cx="201358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0" b="1">
                <a:solidFill>
                  <a:srgbClr val="004B2B"/>
                </a:solidFill>
                <a:latin typeface="Microsoft YaHei"/>
                <a:cs typeface="Microsoft YaHei"/>
              </a:rPr>
              <a:t>结点结</a:t>
            </a:r>
            <a:r>
              <a:rPr dirty="0" sz="3600" spc="5" b="1">
                <a:solidFill>
                  <a:srgbClr val="004B2B"/>
                </a:solidFill>
                <a:latin typeface="Microsoft YaHei"/>
                <a:cs typeface="Microsoft YaHei"/>
              </a:rPr>
              <a:t>构</a:t>
            </a:r>
            <a:r>
              <a:rPr dirty="0" sz="3600" b="1">
                <a:solidFill>
                  <a:srgbClr val="004B2B"/>
                </a:solidFill>
                <a:latin typeface="Times New Roman"/>
                <a:cs typeface="Times New Roman"/>
              </a:rPr>
              <a:t>: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1149858"/>
            <a:ext cx="8071484" cy="123825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4775"/>
              </a:lnSpc>
              <a:spcBef>
                <a:spcPts val="95"/>
              </a:spcBef>
            </a:pPr>
            <a:r>
              <a:rPr dirty="0" sz="4000" spc="-5">
                <a:solidFill>
                  <a:srgbClr val="800000"/>
                </a:solidFill>
              </a:rPr>
              <a:t>typedef</a:t>
            </a:r>
            <a:r>
              <a:rPr dirty="0" sz="4000" spc="15">
                <a:solidFill>
                  <a:srgbClr val="800000"/>
                </a:solidFill>
              </a:rPr>
              <a:t> </a:t>
            </a:r>
            <a:r>
              <a:rPr dirty="0" sz="4000" spc="-5">
                <a:solidFill>
                  <a:srgbClr val="800000"/>
                </a:solidFill>
              </a:rPr>
              <a:t>struct</a:t>
            </a:r>
            <a:r>
              <a:rPr dirty="0" sz="4000" spc="-50">
                <a:solidFill>
                  <a:srgbClr val="800000"/>
                </a:solidFill>
              </a:rPr>
              <a:t> </a:t>
            </a:r>
            <a:r>
              <a:rPr dirty="0" sz="4000" spc="-25" b="0">
                <a:solidFill>
                  <a:srgbClr val="FF3300"/>
                </a:solidFill>
                <a:latin typeface="Times New Roman"/>
                <a:cs typeface="Times New Roman"/>
              </a:rPr>
              <a:t>TriTNode</a:t>
            </a:r>
            <a:r>
              <a:rPr dirty="0" sz="4000" spc="20" b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z="4000" spc="-5">
                <a:solidFill>
                  <a:srgbClr val="800000"/>
                </a:solidFill>
              </a:rPr>
              <a:t>{</a:t>
            </a:r>
            <a:r>
              <a:rPr dirty="0" sz="4000">
                <a:solidFill>
                  <a:srgbClr val="800000"/>
                </a:solidFill>
              </a:rPr>
              <a:t> </a:t>
            </a:r>
            <a:r>
              <a:rPr dirty="0" sz="4000" b="0">
                <a:solidFill>
                  <a:srgbClr val="800000"/>
                </a:solidFill>
                <a:latin typeface="Times New Roman"/>
                <a:cs typeface="Times New Roman"/>
              </a:rPr>
              <a:t>//</a:t>
            </a:r>
            <a:r>
              <a:rPr dirty="0" sz="4000" spc="-5" b="0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4000" spc="15">
                <a:solidFill>
                  <a:srgbClr val="FF3300"/>
                </a:solidFill>
                <a:latin typeface="Microsoft YaHei"/>
                <a:cs typeface="Microsoft YaHei"/>
              </a:rPr>
              <a:t>结点结构</a:t>
            </a:r>
            <a:endParaRPr sz="4000">
              <a:latin typeface="Microsoft YaHei"/>
              <a:cs typeface="Microsoft YaHei"/>
            </a:endParaRPr>
          </a:p>
          <a:p>
            <a:pPr marL="384175">
              <a:lnSpc>
                <a:spcPts val="4775"/>
              </a:lnSpc>
              <a:tabLst>
                <a:tab pos="3660775" algn="l"/>
              </a:tabLst>
            </a:pPr>
            <a:r>
              <a:rPr dirty="0" sz="4000" spc="-35" b="0">
                <a:solidFill>
                  <a:srgbClr val="800000"/>
                </a:solidFill>
                <a:latin typeface="Times New Roman"/>
                <a:cs typeface="Times New Roman"/>
              </a:rPr>
              <a:t>TElemType	</a:t>
            </a:r>
            <a:r>
              <a:rPr dirty="0" sz="4000" b="0">
                <a:solidFill>
                  <a:srgbClr val="800000"/>
                </a:solidFill>
                <a:latin typeface="Times New Roman"/>
                <a:cs typeface="Times New Roman"/>
              </a:rPr>
              <a:t>data;</a:t>
            </a:r>
            <a:endParaRPr sz="4000">
              <a:latin typeface="Times New Roman"/>
              <a:cs typeface="Times New Roman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736850" y="5556250"/>
          <a:ext cx="5810250" cy="622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635"/>
                <a:gridCol w="1370330"/>
                <a:gridCol w="1370964"/>
                <a:gridCol w="1523364"/>
              </a:tblGrid>
              <a:tr h="6096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3600" spc="-10" b="1">
                          <a:solidFill>
                            <a:srgbClr val="FF3300"/>
                          </a:solidFill>
                          <a:latin typeface="Times New Roman"/>
                          <a:cs typeface="Times New Roman"/>
                        </a:rPr>
                        <a:t>parent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333333"/>
                      </a:solidFill>
                      <a:prstDash val="solid"/>
                    </a:lnL>
                    <a:lnR w="19050">
                      <a:solidFill>
                        <a:srgbClr val="333333"/>
                      </a:solidFill>
                      <a:prstDash val="solid"/>
                    </a:lnR>
                    <a:lnT w="12700">
                      <a:solidFill>
                        <a:srgbClr val="333333"/>
                      </a:solidFill>
                      <a:prstDash val="solid"/>
                    </a:lnT>
                    <a:lnB w="12700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3600" spc="-5" b="1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lchild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1750">
                    <a:lnL w="1905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12700">
                      <a:solidFill>
                        <a:srgbClr val="333333"/>
                      </a:solidFill>
                      <a:prstDash val="solid"/>
                    </a:lnT>
                    <a:lnB w="12700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3600" b="1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data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12700">
                      <a:solidFill>
                        <a:srgbClr val="333333"/>
                      </a:solidFill>
                      <a:prstDash val="solid"/>
                    </a:lnT>
                    <a:lnB w="12700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20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3600" spc="-15" b="1">
                          <a:solidFill>
                            <a:srgbClr val="333399"/>
                          </a:solidFill>
                          <a:latin typeface="Times New Roman"/>
                          <a:cs typeface="Times New Roman"/>
                        </a:rPr>
                        <a:t>rchild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12700">
                      <a:solidFill>
                        <a:srgbClr val="333333"/>
                      </a:solidFill>
                      <a:prstDash val="solid"/>
                    </a:lnT>
                    <a:lnB w="12700">
                      <a:solidFill>
                        <a:srgbClr val="333333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35940" y="2363216"/>
            <a:ext cx="8103870" cy="33401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93700">
              <a:lnSpc>
                <a:spcPct val="100000"/>
              </a:lnSpc>
              <a:spcBef>
                <a:spcPts val="95"/>
              </a:spcBef>
              <a:tabLst>
                <a:tab pos="4050029" algn="l"/>
              </a:tabLst>
            </a:pPr>
            <a:r>
              <a:rPr dirty="0" sz="4000" spc="-5" b="1">
                <a:solidFill>
                  <a:srgbClr val="800000"/>
                </a:solidFill>
                <a:latin typeface="Times New Roman"/>
                <a:cs typeface="Times New Roman"/>
              </a:rPr>
              <a:t>struct</a:t>
            </a:r>
            <a:r>
              <a:rPr dirty="0" sz="4000" spc="-25" b="1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4000" spc="-25">
                <a:solidFill>
                  <a:srgbClr val="800000"/>
                </a:solidFill>
                <a:latin typeface="Times New Roman"/>
                <a:cs typeface="Times New Roman"/>
              </a:rPr>
              <a:t>TriTNode	</a:t>
            </a:r>
            <a:r>
              <a:rPr dirty="0" sz="4000" b="1">
                <a:solidFill>
                  <a:srgbClr val="800000"/>
                </a:solidFill>
                <a:latin typeface="Times New Roman"/>
                <a:cs typeface="Times New Roman"/>
              </a:rPr>
              <a:t>*l</a:t>
            </a:r>
            <a:r>
              <a:rPr dirty="0" sz="4000">
                <a:solidFill>
                  <a:srgbClr val="800000"/>
                </a:solidFill>
                <a:latin typeface="Times New Roman"/>
                <a:cs typeface="Times New Roman"/>
              </a:rPr>
              <a:t>child,</a:t>
            </a:r>
            <a:r>
              <a:rPr dirty="0" sz="4000" spc="-20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4000" b="1">
                <a:solidFill>
                  <a:srgbClr val="800000"/>
                </a:solidFill>
                <a:latin typeface="Times New Roman"/>
                <a:cs typeface="Times New Roman"/>
              </a:rPr>
              <a:t>*r</a:t>
            </a:r>
            <a:r>
              <a:rPr dirty="0" sz="4000">
                <a:solidFill>
                  <a:srgbClr val="800000"/>
                </a:solidFill>
                <a:latin typeface="Times New Roman"/>
                <a:cs typeface="Times New Roman"/>
              </a:rPr>
              <a:t>child;</a:t>
            </a:r>
            <a:endParaRPr sz="4000">
              <a:latin typeface="Times New Roman"/>
              <a:cs typeface="Times New Roman"/>
            </a:endParaRPr>
          </a:p>
          <a:p>
            <a:pPr marL="4330700">
              <a:lnSpc>
                <a:spcPct val="100000"/>
              </a:lnSpc>
            </a:pPr>
            <a:r>
              <a:rPr dirty="0" sz="4000">
                <a:solidFill>
                  <a:srgbClr val="800000"/>
                </a:solidFill>
                <a:latin typeface="Times New Roman"/>
                <a:cs typeface="Times New Roman"/>
              </a:rPr>
              <a:t>//</a:t>
            </a:r>
            <a:r>
              <a:rPr dirty="0" sz="4000" spc="-15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600" spc="-5">
                <a:solidFill>
                  <a:srgbClr val="800000"/>
                </a:solidFill>
                <a:latin typeface="SimSun"/>
                <a:cs typeface="SimSun"/>
              </a:rPr>
              <a:t>左右孩子指针</a:t>
            </a:r>
            <a:endParaRPr sz="3600">
              <a:latin typeface="SimSun"/>
              <a:cs typeface="SimSun"/>
            </a:endParaRPr>
          </a:p>
          <a:p>
            <a:pPr marL="393700">
              <a:lnSpc>
                <a:spcPct val="100000"/>
              </a:lnSpc>
              <a:tabLst>
                <a:tab pos="4058920" algn="l"/>
                <a:tab pos="5978525" algn="l"/>
              </a:tabLst>
            </a:pPr>
            <a:r>
              <a:rPr dirty="0" sz="4000" spc="-5" b="1">
                <a:solidFill>
                  <a:srgbClr val="800000"/>
                </a:solidFill>
                <a:latin typeface="Times New Roman"/>
                <a:cs typeface="Times New Roman"/>
              </a:rPr>
              <a:t>struct</a:t>
            </a:r>
            <a:r>
              <a:rPr dirty="0" sz="4000" spc="30" b="1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4000" spc="-155">
                <a:solidFill>
                  <a:srgbClr val="800000"/>
                </a:solidFill>
                <a:latin typeface="Times New Roman"/>
                <a:cs typeface="Times New Roman"/>
              </a:rPr>
              <a:t>T</a:t>
            </a:r>
            <a:r>
              <a:rPr dirty="0" sz="4000" spc="-5">
                <a:solidFill>
                  <a:srgbClr val="800000"/>
                </a:solidFill>
                <a:latin typeface="Times New Roman"/>
                <a:cs typeface="Times New Roman"/>
              </a:rPr>
              <a:t>riTNode</a:t>
            </a:r>
            <a:r>
              <a:rPr dirty="0" sz="4000">
                <a:solidFill>
                  <a:srgbClr val="800000"/>
                </a:solidFill>
                <a:latin typeface="Times New Roman"/>
                <a:cs typeface="Times New Roman"/>
              </a:rPr>
              <a:t>	</a:t>
            </a:r>
            <a:r>
              <a:rPr dirty="0" sz="4000" spc="-5">
                <a:solidFill>
                  <a:srgbClr val="FF3300"/>
                </a:solidFill>
                <a:latin typeface="Times New Roman"/>
                <a:cs typeface="Times New Roman"/>
              </a:rPr>
              <a:t>*</a:t>
            </a:r>
            <a:r>
              <a:rPr dirty="0" sz="4000">
                <a:solidFill>
                  <a:srgbClr val="FF3300"/>
                </a:solidFill>
                <a:latin typeface="Times New Roman"/>
                <a:cs typeface="Times New Roman"/>
              </a:rPr>
              <a:t>p</a:t>
            </a:r>
            <a:r>
              <a:rPr dirty="0" sz="4000" spc="-5">
                <a:solidFill>
                  <a:srgbClr val="FF3300"/>
                </a:solidFill>
                <a:latin typeface="Times New Roman"/>
                <a:cs typeface="Times New Roman"/>
              </a:rPr>
              <a:t>aren</a:t>
            </a:r>
            <a:r>
              <a:rPr dirty="0" sz="4000" spc="15">
                <a:solidFill>
                  <a:srgbClr val="FF3300"/>
                </a:solidFill>
                <a:latin typeface="Times New Roman"/>
                <a:cs typeface="Times New Roman"/>
              </a:rPr>
              <a:t>t</a:t>
            </a:r>
            <a:r>
              <a:rPr dirty="0" sz="4000" spc="-5">
                <a:solidFill>
                  <a:srgbClr val="800000"/>
                </a:solidFill>
                <a:latin typeface="Times New Roman"/>
                <a:cs typeface="Times New Roman"/>
              </a:rPr>
              <a:t>;</a:t>
            </a:r>
            <a:r>
              <a:rPr dirty="0" sz="4000">
                <a:solidFill>
                  <a:srgbClr val="800000"/>
                </a:solidFill>
                <a:latin typeface="Times New Roman"/>
                <a:cs typeface="Times New Roman"/>
              </a:rPr>
              <a:t>	</a:t>
            </a:r>
            <a:r>
              <a:rPr dirty="0" sz="4000" spc="-5">
                <a:solidFill>
                  <a:srgbClr val="800000"/>
                </a:solidFill>
                <a:latin typeface="Times New Roman"/>
                <a:cs typeface="Times New Roman"/>
              </a:rPr>
              <a:t>/</a:t>
            </a:r>
            <a:r>
              <a:rPr dirty="0" sz="4000" spc="5">
                <a:solidFill>
                  <a:srgbClr val="800000"/>
                </a:solidFill>
                <a:latin typeface="Times New Roman"/>
                <a:cs typeface="Times New Roman"/>
              </a:rPr>
              <a:t>/</a:t>
            </a:r>
            <a:r>
              <a:rPr dirty="0" sz="3600">
                <a:solidFill>
                  <a:srgbClr val="800000"/>
                </a:solidFill>
                <a:latin typeface="SimSun"/>
                <a:cs typeface="SimSun"/>
              </a:rPr>
              <a:t>双亲指针</a:t>
            </a:r>
            <a:endParaRPr sz="3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</a:pPr>
            <a:r>
              <a:rPr dirty="0" sz="4000" spc="-5" b="1">
                <a:solidFill>
                  <a:srgbClr val="800000"/>
                </a:solidFill>
                <a:latin typeface="Times New Roman"/>
                <a:cs typeface="Times New Roman"/>
              </a:rPr>
              <a:t>} </a:t>
            </a:r>
            <a:r>
              <a:rPr dirty="0" sz="4000" spc="-20">
                <a:solidFill>
                  <a:srgbClr val="800000"/>
                </a:solidFill>
                <a:latin typeface="Times New Roman"/>
                <a:cs typeface="Times New Roman"/>
              </a:rPr>
              <a:t>TriTNode,</a:t>
            </a:r>
            <a:r>
              <a:rPr dirty="0" sz="4000" spc="-50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4000" spc="-35" b="1">
                <a:solidFill>
                  <a:srgbClr val="800000"/>
                </a:solidFill>
                <a:latin typeface="Times New Roman"/>
                <a:cs typeface="Times New Roman"/>
              </a:rPr>
              <a:t>*</a:t>
            </a:r>
            <a:r>
              <a:rPr dirty="0" sz="4000" spc="-35">
                <a:solidFill>
                  <a:srgbClr val="800000"/>
                </a:solidFill>
                <a:latin typeface="Times New Roman"/>
                <a:cs typeface="Times New Roman"/>
              </a:rPr>
              <a:t>TriTree;</a:t>
            </a:r>
            <a:endParaRPr sz="4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80"/>
              </a:spcBef>
            </a:pPr>
            <a:r>
              <a:rPr dirty="0" sz="3600" spc="10" b="1">
                <a:solidFill>
                  <a:srgbClr val="333399"/>
                </a:solidFill>
                <a:latin typeface="Microsoft YaHei"/>
                <a:cs typeface="Microsoft YaHei"/>
              </a:rPr>
              <a:t>结点结</a:t>
            </a:r>
            <a:r>
              <a:rPr dirty="0" sz="3600" spc="5" b="1">
                <a:solidFill>
                  <a:srgbClr val="333399"/>
                </a:solidFill>
                <a:latin typeface="Microsoft YaHei"/>
                <a:cs typeface="Microsoft YaHei"/>
              </a:rPr>
              <a:t>构</a:t>
            </a:r>
            <a:r>
              <a:rPr dirty="0" sz="3600" b="1">
                <a:solidFill>
                  <a:srgbClr val="333399"/>
                </a:solidFill>
                <a:latin typeface="Times New Roman"/>
                <a:cs typeface="Times New Roman"/>
              </a:rPr>
              <a:t>: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7690" y="295402"/>
            <a:ext cx="48025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C</a:t>
            </a:r>
            <a:r>
              <a:rPr dirty="0" sz="3600" spc="-95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600" spc="10" b="1">
                <a:solidFill>
                  <a:srgbClr val="800000"/>
                </a:solidFill>
                <a:latin typeface="Microsoft YaHei"/>
                <a:cs typeface="Microsoft YaHei"/>
              </a:rPr>
              <a:t>语言的类型描述如</a:t>
            </a:r>
            <a:r>
              <a:rPr dirty="0" sz="3600" spc="15" b="1">
                <a:solidFill>
                  <a:srgbClr val="800000"/>
                </a:solidFill>
                <a:latin typeface="Microsoft YaHei"/>
                <a:cs typeface="Microsoft YaHei"/>
              </a:rPr>
              <a:t>下</a:t>
            </a:r>
            <a:r>
              <a:rPr dirty="0" sz="3600" spc="770" b="1">
                <a:solidFill>
                  <a:srgbClr val="800000"/>
                </a:solidFill>
                <a:latin typeface="Microsoft YaHei"/>
                <a:cs typeface="Microsoft YaHei"/>
              </a:rPr>
              <a:t>:</a:t>
            </a:r>
            <a:endParaRPr sz="360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763000" y="6477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0"/>
                </a:moveTo>
                <a:lnTo>
                  <a:pt x="0" y="0"/>
                </a:lnTo>
                <a:lnTo>
                  <a:pt x="0" y="380999"/>
                </a:lnTo>
                <a:lnTo>
                  <a:pt x="381000" y="380999"/>
                </a:lnTo>
                <a:lnTo>
                  <a:pt x="381000" y="333373"/>
                </a:lnTo>
                <a:lnTo>
                  <a:pt x="333375" y="333373"/>
                </a:lnTo>
                <a:lnTo>
                  <a:pt x="47625" y="190500"/>
                </a:lnTo>
                <a:lnTo>
                  <a:pt x="333375" y="47625"/>
                </a:lnTo>
                <a:lnTo>
                  <a:pt x="381000" y="47625"/>
                </a:lnTo>
                <a:lnTo>
                  <a:pt x="381000" y="0"/>
                </a:lnTo>
                <a:close/>
              </a:path>
              <a:path w="381000" h="381000">
                <a:moveTo>
                  <a:pt x="381000" y="47625"/>
                </a:moveTo>
                <a:lnTo>
                  <a:pt x="333375" y="47625"/>
                </a:lnTo>
                <a:lnTo>
                  <a:pt x="333375" y="333373"/>
                </a:lnTo>
                <a:lnTo>
                  <a:pt x="381000" y="333373"/>
                </a:lnTo>
                <a:lnTo>
                  <a:pt x="381000" y="47625"/>
                </a:lnTo>
                <a:close/>
              </a:path>
            </a:pathLst>
          </a:custGeom>
          <a:solidFill>
            <a:srgbClr val="5688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810625" y="65246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0"/>
                </a:moveTo>
                <a:lnTo>
                  <a:pt x="0" y="142875"/>
                </a:lnTo>
                <a:lnTo>
                  <a:pt x="285750" y="285748"/>
                </a:lnTo>
                <a:lnTo>
                  <a:pt x="285750" y="0"/>
                </a:lnTo>
                <a:close/>
              </a:path>
            </a:pathLst>
          </a:custGeom>
          <a:solidFill>
            <a:srgbClr val="3452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810625" y="65246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285750" y="0"/>
                </a:lnTo>
                <a:lnTo>
                  <a:pt x="285750" y="285748"/>
                </a:lnTo>
                <a:lnTo>
                  <a:pt x="0" y="142875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763000" y="6477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381000"/>
                </a:move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444244" y="1534490"/>
            <a:ext cx="229235" cy="3587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solidFill>
                  <a:srgbClr val="333333"/>
                </a:solidFill>
                <a:latin typeface="Times New Roman"/>
                <a:cs typeface="Times New Roman"/>
              </a:rPr>
              <a:t>0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 sz="3200">
                <a:solidFill>
                  <a:srgbClr val="333333"/>
                </a:solidFill>
                <a:latin typeface="Times New Roman"/>
                <a:cs typeface="Times New Roman"/>
              </a:rPr>
              <a:t>1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3200">
                <a:solidFill>
                  <a:srgbClr val="333333"/>
                </a:solidFill>
                <a:latin typeface="Times New Roman"/>
                <a:cs typeface="Times New Roman"/>
              </a:rPr>
              <a:t>2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3200">
                <a:solidFill>
                  <a:srgbClr val="333333"/>
                </a:solidFill>
                <a:latin typeface="Times New Roman"/>
                <a:cs typeface="Times New Roman"/>
              </a:rPr>
              <a:t>3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 sz="3200">
                <a:solidFill>
                  <a:srgbClr val="333333"/>
                </a:solidFill>
                <a:latin typeface="Times New Roman"/>
                <a:cs typeface="Times New Roman"/>
              </a:rPr>
              <a:t>4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 sz="3200">
                <a:solidFill>
                  <a:srgbClr val="333333"/>
                </a:solidFill>
                <a:latin typeface="Times New Roman"/>
                <a:cs typeface="Times New Roman"/>
              </a:rPr>
              <a:t>5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3200">
                <a:solidFill>
                  <a:srgbClr val="333333"/>
                </a:solidFill>
                <a:latin typeface="Times New Roman"/>
                <a:cs typeface="Times New Roman"/>
              </a:rPr>
              <a:t>6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41518" y="1553380"/>
            <a:ext cx="709930" cy="530860"/>
          </a:xfrm>
          <a:prstGeom prst="rect">
            <a:avLst/>
          </a:prstGeom>
          <a:ln w="9437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201930">
              <a:lnSpc>
                <a:spcPts val="4000"/>
              </a:lnSpc>
            </a:pPr>
            <a:r>
              <a:rPr dirty="0" sz="3600" spc="-5">
                <a:latin typeface="Times New Roman"/>
                <a:cs typeface="Times New Roman"/>
              </a:rPr>
              <a:t>B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51406" y="1553380"/>
            <a:ext cx="709930" cy="530860"/>
          </a:xfrm>
          <a:prstGeom prst="rect">
            <a:avLst/>
          </a:prstGeom>
          <a:ln w="9514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4000"/>
              </a:lnSpc>
            </a:pPr>
            <a:r>
              <a:rPr dirty="0" sz="3600" spc="-5">
                <a:latin typeface="Times New Roman"/>
                <a:cs typeface="Times New Roman"/>
              </a:rPr>
              <a:t>2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86200" y="1552543"/>
            <a:ext cx="77470" cy="0"/>
          </a:xfrm>
          <a:custGeom>
            <a:avLst/>
            <a:gdLst/>
            <a:ahLst/>
            <a:cxnLst/>
            <a:rect l="l" t="t" r="r" b="b"/>
            <a:pathLst>
              <a:path w="77470" h="0">
                <a:moveTo>
                  <a:pt x="0" y="0"/>
                </a:moveTo>
                <a:lnTo>
                  <a:pt x="77470" y="0"/>
                </a:lnTo>
              </a:path>
            </a:pathLst>
          </a:custGeom>
          <a:ln w="619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886200" y="1555767"/>
            <a:ext cx="81280" cy="0"/>
          </a:xfrm>
          <a:custGeom>
            <a:avLst/>
            <a:gdLst/>
            <a:ahLst/>
            <a:cxnLst/>
            <a:rect l="l" t="t" r="r" b="b"/>
            <a:pathLst>
              <a:path w="81279" h="0">
                <a:moveTo>
                  <a:pt x="0" y="0"/>
                </a:moveTo>
                <a:lnTo>
                  <a:pt x="80666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841518" y="2083625"/>
            <a:ext cx="709930" cy="533400"/>
          </a:xfrm>
          <a:prstGeom prst="rect">
            <a:avLst/>
          </a:prstGeom>
          <a:ln w="9437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201930">
              <a:lnSpc>
                <a:spcPts val="4025"/>
              </a:lnSpc>
            </a:pPr>
            <a:r>
              <a:rPr dirty="0" sz="3600" spc="-5">
                <a:latin typeface="Times New Roman"/>
                <a:cs typeface="Times New Roman"/>
              </a:rPr>
              <a:t>C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51406" y="2083625"/>
            <a:ext cx="709930" cy="533400"/>
          </a:xfrm>
          <a:prstGeom prst="rect">
            <a:avLst/>
          </a:prstGeom>
          <a:ln w="9514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4025"/>
              </a:lnSpc>
            </a:pPr>
            <a:r>
              <a:rPr dirty="0" sz="3600" spc="-5">
                <a:latin typeface="Times New Roman"/>
                <a:cs typeface="Times New Roman"/>
              </a:rPr>
              <a:t>0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886200" y="2082598"/>
            <a:ext cx="77470" cy="0"/>
          </a:xfrm>
          <a:custGeom>
            <a:avLst/>
            <a:gdLst/>
            <a:ahLst/>
            <a:cxnLst/>
            <a:rect l="l" t="t" r="r" b="b"/>
            <a:pathLst>
              <a:path w="77470" h="0">
                <a:moveTo>
                  <a:pt x="0" y="0"/>
                </a:moveTo>
                <a:lnTo>
                  <a:pt x="77470" y="0"/>
                </a:lnTo>
              </a:path>
            </a:pathLst>
          </a:custGeom>
          <a:ln w="588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886200" y="2086048"/>
            <a:ext cx="81280" cy="0"/>
          </a:xfrm>
          <a:custGeom>
            <a:avLst/>
            <a:gdLst/>
            <a:ahLst/>
            <a:cxnLst/>
            <a:rect l="l" t="t" r="r" b="b"/>
            <a:pathLst>
              <a:path w="81279" h="0">
                <a:moveTo>
                  <a:pt x="0" y="0"/>
                </a:moveTo>
                <a:lnTo>
                  <a:pt x="80666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841518" y="2616730"/>
            <a:ext cx="709930" cy="530860"/>
          </a:xfrm>
          <a:prstGeom prst="rect">
            <a:avLst/>
          </a:prstGeom>
          <a:ln w="9437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89865">
              <a:lnSpc>
                <a:spcPts val="4000"/>
              </a:lnSpc>
            </a:pPr>
            <a:r>
              <a:rPr dirty="0" sz="3600" spc="-5">
                <a:latin typeface="Times New Roman"/>
                <a:cs typeface="Times New Roman"/>
              </a:rPr>
              <a:t>A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51406" y="2616730"/>
            <a:ext cx="709930" cy="530860"/>
          </a:xfrm>
          <a:prstGeom prst="rect">
            <a:avLst/>
          </a:prstGeom>
          <a:ln w="9514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62560">
              <a:lnSpc>
                <a:spcPts val="4000"/>
              </a:lnSpc>
            </a:pPr>
            <a:r>
              <a:rPr dirty="0" sz="3600" spc="-5">
                <a:latin typeface="Times New Roman"/>
                <a:cs typeface="Times New Roman"/>
              </a:rPr>
              <a:t>-1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886200" y="2615894"/>
            <a:ext cx="77470" cy="0"/>
          </a:xfrm>
          <a:custGeom>
            <a:avLst/>
            <a:gdLst/>
            <a:ahLst/>
            <a:cxnLst/>
            <a:rect l="l" t="t" r="r" b="b"/>
            <a:pathLst>
              <a:path w="77470" h="0">
                <a:moveTo>
                  <a:pt x="0" y="0"/>
                </a:moveTo>
                <a:lnTo>
                  <a:pt x="77470" y="0"/>
                </a:lnTo>
              </a:path>
            </a:pathLst>
          </a:custGeom>
          <a:ln w="619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886200" y="2619118"/>
            <a:ext cx="81280" cy="0"/>
          </a:xfrm>
          <a:custGeom>
            <a:avLst/>
            <a:gdLst/>
            <a:ahLst/>
            <a:cxnLst/>
            <a:rect l="l" t="t" r="r" b="b"/>
            <a:pathLst>
              <a:path w="81279" h="0">
                <a:moveTo>
                  <a:pt x="0" y="0"/>
                </a:moveTo>
                <a:lnTo>
                  <a:pt x="80666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841518" y="3147011"/>
            <a:ext cx="709930" cy="534035"/>
          </a:xfrm>
          <a:prstGeom prst="rect">
            <a:avLst/>
          </a:prstGeom>
          <a:ln w="9437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89865">
              <a:lnSpc>
                <a:spcPts val="4025"/>
              </a:lnSpc>
            </a:pPr>
            <a:r>
              <a:rPr dirty="0" sz="3600" spc="-5">
                <a:latin typeface="Times New Roman"/>
                <a:cs typeface="Times New Roman"/>
              </a:rPr>
              <a:t>D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551406" y="3147011"/>
            <a:ext cx="709930" cy="534035"/>
          </a:xfrm>
          <a:prstGeom prst="rect">
            <a:avLst/>
          </a:prstGeom>
          <a:ln w="9514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4025"/>
              </a:lnSpc>
            </a:pPr>
            <a:r>
              <a:rPr dirty="0" sz="3600" spc="-5">
                <a:latin typeface="Times New Roman"/>
                <a:cs typeface="Times New Roman"/>
              </a:rPr>
              <a:t>2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886200" y="3146174"/>
            <a:ext cx="77470" cy="0"/>
          </a:xfrm>
          <a:custGeom>
            <a:avLst/>
            <a:gdLst/>
            <a:ahLst/>
            <a:cxnLst/>
            <a:rect l="l" t="t" r="r" b="b"/>
            <a:pathLst>
              <a:path w="77470" h="0">
                <a:moveTo>
                  <a:pt x="0" y="0"/>
                </a:moveTo>
                <a:lnTo>
                  <a:pt x="77470" y="0"/>
                </a:lnTo>
              </a:path>
            </a:pathLst>
          </a:custGeom>
          <a:ln w="619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886200" y="3149398"/>
            <a:ext cx="81280" cy="0"/>
          </a:xfrm>
          <a:custGeom>
            <a:avLst/>
            <a:gdLst/>
            <a:ahLst/>
            <a:cxnLst/>
            <a:rect l="l" t="t" r="r" b="b"/>
            <a:pathLst>
              <a:path w="81279" h="0">
                <a:moveTo>
                  <a:pt x="0" y="0"/>
                </a:moveTo>
                <a:lnTo>
                  <a:pt x="80666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841518" y="3680426"/>
            <a:ext cx="709930" cy="530225"/>
          </a:xfrm>
          <a:prstGeom prst="rect">
            <a:avLst/>
          </a:prstGeom>
          <a:ln w="9437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213995">
              <a:lnSpc>
                <a:spcPts val="4000"/>
              </a:lnSpc>
            </a:pPr>
            <a:r>
              <a:rPr dirty="0" sz="3600" spc="-5">
                <a:latin typeface="Times New Roman"/>
                <a:cs typeface="Times New Roman"/>
              </a:rPr>
              <a:t>E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551406" y="3680426"/>
            <a:ext cx="709930" cy="530225"/>
          </a:xfrm>
          <a:prstGeom prst="rect">
            <a:avLst/>
          </a:prstGeom>
          <a:ln w="9514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4000"/>
              </a:lnSpc>
            </a:pPr>
            <a:r>
              <a:rPr dirty="0" sz="3600" spc="-5">
                <a:latin typeface="Times New Roman"/>
                <a:cs typeface="Times New Roman"/>
              </a:rPr>
              <a:t>3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886200" y="3679399"/>
            <a:ext cx="77470" cy="0"/>
          </a:xfrm>
          <a:custGeom>
            <a:avLst/>
            <a:gdLst/>
            <a:ahLst/>
            <a:cxnLst/>
            <a:rect l="l" t="t" r="r" b="b"/>
            <a:pathLst>
              <a:path w="77470" h="0">
                <a:moveTo>
                  <a:pt x="0" y="0"/>
                </a:moveTo>
                <a:lnTo>
                  <a:pt x="77470" y="0"/>
                </a:lnTo>
              </a:path>
            </a:pathLst>
          </a:custGeom>
          <a:ln w="588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886200" y="3682849"/>
            <a:ext cx="81280" cy="0"/>
          </a:xfrm>
          <a:custGeom>
            <a:avLst/>
            <a:gdLst/>
            <a:ahLst/>
            <a:cxnLst/>
            <a:rect l="l" t="t" r="r" b="b"/>
            <a:pathLst>
              <a:path w="81279" h="0">
                <a:moveTo>
                  <a:pt x="0" y="0"/>
                </a:moveTo>
                <a:lnTo>
                  <a:pt x="80666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841518" y="4210424"/>
            <a:ext cx="709930" cy="534035"/>
          </a:xfrm>
          <a:prstGeom prst="rect">
            <a:avLst/>
          </a:prstGeom>
          <a:ln w="9437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226695">
              <a:lnSpc>
                <a:spcPts val="4025"/>
              </a:lnSpc>
            </a:pPr>
            <a:r>
              <a:rPr dirty="0" sz="3600" spc="-5">
                <a:latin typeface="Times New Roman"/>
                <a:cs typeface="Times New Roman"/>
              </a:rPr>
              <a:t>F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551406" y="4210424"/>
            <a:ext cx="709930" cy="534035"/>
          </a:xfrm>
          <a:prstGeom prst="rect">
            <a:avLst/>
          </a:prstGeom>
          <a:ln w="9514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4025"/>
              </a:lnSpc>
            </a:pPr>
            <a:r>
              <a:rPr dirty="0" sz="3600" spc="-5">
                <a:latin typeface="Times New Roman"/>
                <a:cs typeface="Times New Roman"/>
              </a:rPr>
              <a:t>4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886200" y="4209524"/>
            <a:ext cx="77470" cy="0"/>
          </a:xfrm>
          <a:custGeom>
            <a:avLst/>
            <a:gdLst/>
            <a:ahLst/>
            <a:cxnLst/>
            <a:rect l="l" t="t" r="r" b="b"/>
            <a:pathLst>
              <a:path w="77470" h="0">
                <a:moveTo>
                  <a:pt x="0" y="0"/>
                </a:moveTo>
                <a:lnTo>
                  <a:pt x="77470" y="0"/>
                </a:lnTo>
              </a:path>
            </a:pathLst>
          </a:custGeom>
          <a:ln w="619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886200" y="4212876"/>
            <a:ext cx="81280" cy="0"/>
          </a:xfrm>
          <a:custGeom>
            <a:avLst/>
            <a:gdLst/>
            <a:ahLst/>
            <a:cxnLst/>
            <a:rect l="l" t="t" r="r" b="b"/>
            <a:pathLst>
              <a:path w="81279" h="0">
                <a:moveTo>
                  <a:pt x="0" y="0"/>
                </a:moveTo>
                <a:lnTo>
                  <a:pt x="80666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842987" y="4742876"/>
            <a:ext cx="704215" cy="0"/>
          </a:xfrm>
          <a:custGeom>
            <a:avLst/>
            <a:gdLst/>
            <a:ahLst/>
            <a:cxnLst/>
            <a:rect l="l" t="t" r="r" b="b"/>
            <a:pathLst>
              <a:path w="704214" h="0">
                <a:moveTo>
                  <a:pt x="0" y="0"/>
                </a:moveTo>
                <a:lnTo>
                  <a:pt x="703697" y="0"/>
                </a:lnTo>
              </a:path>
            </a:pathLst>
          </a:custGeom>
          <a:ln w="588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849328" y="4746199"/>
            <a:ext cx="701040" cy="0"/>
          </a:xfrm>
          <a:custGeom>
            <a:avLst/>
            <a:gdLst/>
            <a:ahLst/>
            <a:cxnLst/>
            <a:rect l="l" t="t" r="r" b="b"/>
            <a:pathLst>
              <a:path w="701039" h="0">
                <a:moveTo>
                  <a:pt x="0" y="0"/>
                </a:moveTo>
                <a:lnTo>
                  <a:pt x="70060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552863" y="4742876"/>
            <a:ext cx="704215" cy="0"/>
          </a:xfrm>
          <a:custGeom>
            <a:avLst/>
            <a:gdLst/>
            <a:ahLst/>
            <a:cxnLst/>
            <a:rect l="l" t="t" r="r" b="b"/>
            <a:pathLst>
              <a:path w="704214" h="0">
                <a:moveTo>
                  <a:pt x="0" y="0"/>
                </a:moveTo>
                <a:lnTo>
                  <a:pt x="703697" y="0"/>
                </a:lnTo>
              </a:path>
            </a:pathLst>
          </a:custGeom>
          <a:ln w="588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559204" y="4746199"/>
            <a:ext cx="701040" cy="0"/>
          </a:xfrm>
          <a:custGeom>
            <a:avLst/>
            <a:gdLst/>
            <a:ahLst/>
            <a:cxnLst/>
            <a:rect l="l" t="t" r="r" b="b"/>
            <a:pathLst>
              <a:path w="701039" h="0">
                <a:moveTo>
                  <a:pt x="0" y="0"/>
                </a:moveTo>
                <a:lnTo>
                  <a:pt x="70064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886200" y="4742876"/>
            <a:ext cx="77470" cy="0"/>
          </a:xfrm>
          <a:custGeom>
            <a:avLst/>
            <a:gdLst/>
            <a:ahLst/>
            <a:cxnLst/>
            <a:rect l="l" t="t" r="r" b="b"/>
            <a:pathLst>
              <a:path w="77470" h="0">
                <a:moveTo>
                  <a:pt x="0" y="0"/>
                </a:moveTo>
                <a:lnTo>
                  <a:pt x="77470" y="0"/>
                </a:lnTo>
              </a:path>
            </a:pathLst>
          </a:custGeom>
          <a:ln w="588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262762" y="4742876"/>
            <a:ext cx="36195" cy="0"/>
          </a:xfrm>
          <a:custGeom>
            <a:avLst/>
            <a:gdLst/>
            <a:ahLst/>
            <a:cxnLst/>
            <a:rect l="l" t="t" r="r" b="b"/>
            <a:pathLst>
              <a:path w="36195" h="0">
                <a:moveTo>
                  <a:pt x="0" y="0"/>
                </a:moveTo>
                <a:lnTo>
                  <a:pt x="36061" y="0"/>
                </a:lnTo>
              </a:path>
            </a:pathLst>
          </a:custGeom>
          <a:ln w="588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886200" y="4746199"/>
            <a:ext cx="81280" cy="0"/>
          </a:xfrm>
          <a:custGeom>
            <a:avLst/>
            <a:gdLst/>
            <a:ahLst/>
            <a:cxnLst/>
            <a:rect l="l" t="t" r="r" b="b"/>
            <a:pathLst>
              <a:path w="81279" h="0">
                <a:moveTo>
                  <a:pt x="0" y="0"/>
                </a:moveTo>
                <a:lnTo>
                  <a:pt x="80666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269103" y="4746199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 h="0">
                <a:moveTo>
                  <a:pt x="0" y="0"/>
                </a:moveTo>
                <a:lnTo>
                  <a:pt x="2972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839894" y="1549446"/>
            <a:ext cx="0" cy="4470400"/>
          </a:xfrm>
          <a:custGeom>
            <a:avLst/>
            <a:gdLst/>
            <a:ahLst/>
            <a:cxnLst/>
            <a:rect l="l" t="t" r="r" b="b"/>
            <a:pathLst>
              <a:path w="0" h="4470400">
                <a:moveTo>
                  <a:pt x="0" y="0"/>
                </a:moveTo>
                <a:lnTo>
                  <a:pt x="0" y="4470352"/>
                </a:lnTo>
              </a:path>
            </a:pathLst>
          </a:custGeom>
          <a:ln w="618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843916" y="1554218"/>
            <a:ext cx="0" cy="4467860"/>
          </a:xfrm>
          <a:custGeom>
            <a:avLst/>
            <a:gdLst/>
            <a:ahLst/>
            <a:cxnLst/>
            <a:rect l="l" t="t" r="r" b="b"/>
            <a:pathLst>
              <a:path w="0" h="4467860">
                <a:moveTo>
                  <a:pt x="0" y="0"/>
                </a:moveTo>
                <a:lnTo>
                  <a:pt x="0" y="4467278"/>
                </a:lnTo>
              </a:path>
            </a:pathLst>
          </a:custGeom>
          <a:ln w="46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843141" y="6019950"/>
            <a:ext cx="0" cy="3175"/>
          </a:xfrm>
          <a:custGeom>
            <a:avLst/>
            <a:gdLst/>
            <a:ahLst/>
            <a:cxnLst/>
            <a:rect l="l" t="t" r="r" b="b"/>
            <a:pathLst>
              <a:path w="0" h="3175">
                <a:moveTo>
                  <a:pt x="-1546" y="1553"/>
                </a:moveTo>
                <a:lnTo>
                  <a:pt x="1546" y="155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843141" y="6019950"/>
            <a:ext cx="0" cy="3175"/>
          </a:xfrm>
          <a:custGeom>
            <a:avLst/>
            <a:gdLst/>
            <a:ahLst/>
            <a:cxnLst/>
            <a:rect l="l" t="t" r="r" b="b"/>
            <a:pathLst>
              <a:path w="0" h="3175">
                <a:moveTo>
                  <a:pt x="-1546" y="1553"/>
                </a:moveTo>
                <a:lnTo>
                  <a:pt x="1546" y="155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842987" y="6016700"/>
            <a:ext cx="704215" cy="0"/>
          </a:xfrm>
          <a:custGeom>
            <a:avLst/>
            <a:gdLst/>
            <a:ahLst/>
            <a:cxnLst/>
            <a:rect l="l" t="t" r="r" b="b"/>
            <a:pathLst>
              <a:path w="704214" h="0">
                <a:moveTo>
                  <a:pt x="0" y="0"/>
                </a:moveTo>
                <a:lnTo>
                  <a:pt x="703697" y="0"/>
                </a:lnTo>
              </a:path>
            </a:pathLst>
          </a:custGeom>
          <a:ln w="619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849328" y="6019950"/>
            <a:ext cx="701040" cy="0"/>
          </a:xfrm>
          <a:custGeom>
            <a:avLst/>
            <a:gdLst/>
            <a:ahLst/>
            <a:cxnLst/>
            <a:rect l="l" t="t" r="r" b="b"/>
            <a:pathLst>
              <a:path w="701039" h="0">
                <a:moveTo>
                  <a:pt x="0" y="0"/>
                </a:moveTo>
                <a:lnTo>
                  <a:pt x="70060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549780" y="1549446"/>
            <a:ext cx="0" cy="4470400"/>
          </a:xfrm>
          <a:custGeom>
            <a:avLst/>
            <a:gdLst/>
            <a:ahLst/>
            <a:cxnLst/>
            <a:rect l="l" t="t" r="r" b="b"/>
            <a:pathLst>
              <a:path w="0" h="4470400">
                <a:moveTo>
                  <a:pt x="0" y="0"/>
                </a:moveTo>
                <a:lnTo>
                  <a:pt x="0" y="4470352"/>
                </a:lnTo>
              </a:path>
            </a:pathLst>
          </a:custGeom>
          <a:ln w="618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553804" y="1554218"/>
            <a:ext cx="0" cy="4469130"/>
          </a:xfrm>
          <a:custGeom>
            <a:avLst/>
            <a:gdLst/>
            <a:ahLst/>
            <a:cxnLst/>
            <a:rect l="l" t="t" r="r" b="b"/>
            <a:pathLst>
              <a:path w="0" h="4469130">
                <a:moveTo>
                  <a:pt x="0" y="0"/>
                </a:moveTo>
                <a:lnTo>
                  <a:pt x="0" y="4468838"/>
                </a:lnTo>
              </a:path>
            </a:pathLst>
          </a:custGeom>
          <a:ln w="46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552863" y="6016700"/>
            <a:ext cx="704215" cy="0"/>
          </a:xfrm>
          <a:custGeom>
            <a:avLst/>
            <a:gdLst/>
            <a:ahLst/>
            <a:cxnLst/>
            <a:rect l="l" t="t" r="r" b="b"/>
            <a:pathLst>
              <a:path w="704214" h="0">
                <a:moveTo>
                  <a:pt x="0" y="0"/>
                </a:moveTo>
                <a:lnTo>
                  <a:pt x="703697" y="0"/>
                </a:lnTo>
              </a:path>
            </a:pathLst>
          </a:custGeom>
          <a:ln w="619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559204" y="6019950"/>
            <a:ext cx="701040" cy="0"/>
          </a:xfrm>
          <a:custGeom>
            <a:avLst/>
            <a:gdLst/>
            <a:ahLst/>
            <a:cxnLst/>
            <a:rect l="l" t="t" r="r" b="b"/>
            <a:pathLst>
              <a:path w="701039" h="0">
                <a:moveTo>
                  <a:pt x="0" y="0"/>
                </a:moveTo>
                <a:lnTo>
                  <a:pt x="70064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259642" y="1549446"/>
            <a:ext cx="0" cy="4470400"/>
          </a:xfrm>
          <a:custGeom>
            <a:avLst/>
            <a:gdLst/>
            <a:ahLst/>
            <a:cxnLst/>
            <a:rect l="l" t="t" r="r" b="b"/>
            <a:pathLst>
              <a:path w="0" h="4470400">
                <a:moveTo>
                  <a:pt x="0" y="0"/>
                </a:moveTo>
                <a:lnTo>
                  <a:pt x="0" y="4470352"/>
                </a:lnTo>
              </a:path>
            </a:pathLst>
          </a:custGeom>
          <a:ln w="618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263703" y="1554218"/>
            <a:ext cx="0" cy="4469130"/>
          </a:xfrm>
          <a:custGeom>
            <a:avLst/>
            <a:gdLst/>
            <a:ahLst/>
            <a:cxnLst/>
            <a:rect l="l" t="t" r="r" b="b"/>
            <a:pathLst>
              <a:path w="0" h="4469130">
                <a:moveTo>
                  <a:pt x="0" y="0"/>
                </a:moveTo>
                <a:lnTo>
                  <a:pt x="0" y="4468838"/>
                </a:lnTo>
              </a:path>
            </a:pathLst>
          </a:custGeom>
          <a:ln w="471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262762" y="6016700"/>
            <a:ext cx="701040" cy="0"/>
          </a:xfrm>
          <a:custGeom>
            <a:avLst/>
            <a:gdLst/>
            <a:ahLst/>
            <a:cxnLst/>
            <a:rect l="l" t="t" r="r" b="b"/>
            <a:pathLst>
              <a:path w="701039" h="0">
                <a:moveTo>
                  <a:pt x="0" y="0"/>
                </a:moveTo>
                <a:lnTo>
                  <a:pt x="700907" y="0"/>
                </a:lnTo>
              </a:path>
            </a:pathLst>
          </a:custGeom>
          <a:ln w="619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269103" y="6019950"/>
            <a:ext cx="697865" cy="0"/>
          </a:xfrm>
          <a:custGeom>
            <a:avLst/>
            <a:gdLst/>
            <a:ahLst/>
            <a:cxnLst/>
            <a:rect l="l" t="t" r="r" b="b"/>
            <a:pathLst>
              <a:path w="697864" h="0">
                <a:moveTo>
                  <a:pt x="0" y="0"/>
                </a:moveTo>
                <a:lnTo>
                  <a:pt x="697762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966634" y="1549446"/>
            <a:ext cx="0" cy="4470400"/>
          </a:xfrm>
          <a:custGeom>
            <a:avLst/>
            <a:gdLst/>
            <a:ahLst/>
            <a:cxnLst/>
            <a:rect l="l" t="t" r="r" b="b"/>
            <a:pathLst>
              <a:path w="0" h="4470400">
                <a:moveTo>
                  <a:pt x="0" y="0"/>
                </a:moveTo>
                <a:lnTo>
                  <a:pt x="0" y="4470352"/>
                </a:lnTo>
              </a:path>
            </a:pathLst>
          </a:custGeom>
          <a:ln w="587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970661" y="1554218"/>
            <a:ext cx="0" cy="4469130"/>
          </a:xfrm>
          <a:custGeom>
            <a:avLst/>
            <a:gdLst/>
            <a:ahLst/>
            <a:cxnLst/>
            <a:rect l="l" t="t" r="r" b="b"/>
            <a:pathLst>
              <a:path w="0" h="4469130">
                <a:moveTo>
                  <a:pt x="0" y="0"/>
                </a:moveTo>
                <a:lnTo>
                  <a:pt x="0" y="4468838"/>
                </a:lnTo>
              </a:path>
            </a:pathLst>
          </a:custGeom>
          <a:ln w="43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52" name="object 52"/>
          <p:cNvGraphicFramePr>
            <a:graphicFrameLocks noGrp="1"/>
          </p:cNvGraphicFramePr>
          <p:nvPr/>
        </p:nvGraphicFramePr>
        <p:xfrm>
          <a:off x="4940300" y="1206500"/>
          <a:ext cx="3981450" cy="6921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6800"/>
                <a:gridCol w="1371600"/>
                <a:gridCol w="1504950"/>
              </a:tblGrid>
              <a:tr h="666750">
                <a:tc>
                  <a:txBody>
                    <a:bodyPr/>
                    <a:lstStyle/>
                    <a:p>
                      <a:pPr marL="2063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3600">
                          <a:solidFill>
                            <a:srgbClr val="568862"/>
                          </a:solidFill>
                          <a:latin typeface="Times New Roman"/>
                          <a:cs typeface="Times New Roman"/>
                        </a:rPr>
                        <a:t>data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0480">
                    <a:lnL w="28575">
                      <a:solidFill>
                        <a:srgbClr val="004B2B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28575">
                      <a:solidFill>
                        <a:srgbClr val="004B2B"/>
                      </a:solidFill>
                      <a:prstDash val="solid"/>
                    </a:lnT>
                    <a:lnB w="28575">
                      <a:solidFill>
                        <a:srgbClr val="004B2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3600">
                          <a:solidFill>
                            <a:srgbClr val="568862"/>
                          </a:solidFill>
                          <a:latin typeface="Times New Roman"/>
                          <a:cs typeface="Times New Roman"/>
                        </a:rPr>
                        <a:t>parent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333333"/>
                      </a:solidFill>
                      <a:prstDash val="solid"/>
                    </a:lnL>
                    <a:lnR w="28575">
                      <a:solidFill>
                        <a:srgbClr val="004B2B"/>
                      </a:solidFill>
                      <a:prstDash val="solid"/>
                    </a:lnR>
                    <a:lnT w="28575">
                      <a:solidFill>
                        <a:srgbClr val="004B2B"/>
                      </a:solidFill>
                      <a:prstDash val="solid"/>
                    </a:lnT>
                    <a:lnB w="28575">
                      <a:solidFill>
                        <a:srgbClr val="004B2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3600" spc="-100">
                          <a:solidFill>
                            <a:srgbClr val="FF3300"/>
                          </a:solidFill>
                          <a:latin typeface="Times New Roman"/>
                          <a:cs typeface="Times New Roman"/>
                        </a:rPr>
                        <a:t>LRTag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0480">
                    <a:lnL w="28575">
                      <a:solidFill>
                        <a:srgbClr val="004B2B"/>
                      </a:solidFill>
                      <a:prstDash val="solid"/>
                    </a:lnL>
                    <a:lnR w="28575">
                      <a:solidFill>
                        <a:srgbClr val="004B2B"/>
                      </a:solidFill>
                      <a:prstDash val="solid"/>
                    </a:lnR>
                    <a:lnT w="28575">
                      <a:solidFill>
                        <a:srgbClr val="004B2B"/>
                      </a:solidFill>
                      <a:prstDash val="solid"/>
                    </a:lnT>
                    <a:lnB w="28575">
                      <a:solidFill>
                        <a:srgbClr val="004B2B"/>
                      </a:solidFill>
                      <a:prstDash val="solid"/>
                    </a:lnB>
                    <a:solidFill>
                      <a:srgbClr val="C9F1CE"/>
                    </a:solidFill>
                  </a:tcPr>
                </a:tc>
              </a:tr>
            </a:tbl>
          </a:graphicData>
        </a:graphic>
      </p:graphicFrame>
      <p:sp>
        <p:nvSpPr>
          <p:cNvPr id="53" name="object 53"/>
          <p:cNvSpPr txBox="1"/>
          <p:nvPr/>
        </p:nvSpPr>
        <p:spPr>
          <a:xfrm>
            <a:off x="5337428" y="479501"/>
            <a:ext cx="201358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5" b="1">
                <a:solidFill>
                  <a:srgbClr val="568862"/>
                </a:solidFill>
                <a:latin typeface="Microsoft YaHei"/>
                <a:cs typeface="Microsoft YaHei"/>
              </a:rPr>
              <a:t>结点结</a:t>
            </a:r>
            <a:r>
              <a:rPr dirty="0" sz="3600" spc="10" b="1">
                <a:solidFill>
                  <a:srgbClr val="568862"/>
                </a:solidFill>
                <a:latin typeface="Microsoft YaHei"/>
                <a:cs typeface="Microsoft YaHei"/>
              </a:rPr>
              <a:t>构</a:t>
            </a:r>
            <a:r>
              <a:rPr dirty="0" sz="3600" b="1">
                <a:solidFill>
                  <a:srgbClr val="568862"/>
                </a:solidFill>
                <a:latin typeface="Times New Roman"/>
                <a:cs typeface="Times New Roman"/>
              </a:rPr>
              <a:t>: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title"/>
          </p:nvPr>
        </p:nvSpPr>
        <p:spPr>
          <a:xfrm>
            <a:off x="443890" y="470661"/>
            <a:ext cx="282448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455">
                <a:solidFill>
                  <a:srgbClr val="FF00FF"/>
                </a:solidFill>
                <a:latin typeface="Microsoft YaHei"/>
                <a:cs typeface="Microsoft YaHei"/>
              </a:rPr>
              <a:t>3</a:t>
            </a:r>
            <a:r>
              <a:rPr dirty="0" sz="4000">
                <a:solidFill>
                  <a:srgbClr val="FF00FF"/>
                </a:solidFill>
                <a:latin typeface="Microsoft YaHei"/>
                <a:cs typeface="Microsoft YaHei"/>
              </a:rPr>
              <a:t>．双</a:t>
            </a:r>
            <a:r>
              <a:rPr dirty="0" sz="4000" spc="15">
                <a:solidFill>
                  <a:srgbClr val="FF00FF"/>
                </a:solidFill>
                <a:latin typeface="Microsoft YaHei"/>
                <a:cs typeface="Microsoft YaHei"/>
              </a:rPr>
              <a:t>亲</a:t>
            </a:r>
            <a:r>
              <a:rPr dirty="0" sz="4000">
                <a:solidFill>
                  <a:srgbClr val="FF00FF"/>
                </a:solidFill>
                <a:latin typeface="Microsoft YaHei"/>
                <a:cs typeface="Microsoft YaHei"/>
              </a:rPr>
              <a:t>链</a:t>
            </a:r>
            <a:r>
              <a:rPr dirty="0" sz="4000" spc="-5">
                <a:solidFill>
                  <a:srgbClr val="FF00FF"/>
                </a:solidFill>
                <a:latin typeface="Microsoft YaHei"/>
                <a:cs typeface="Microsoft YaHei"/>
              </a:rPr>
              <a:t>表</a:t>
            </a:r>
            <a:endParaRPr sz="4000">
              <a:latin typeface="Microsoft YaHei"/>
              <a:cs typeface="Microsoft YaHe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298825" y="1447800"/>
            <a:ext cx="587375" cy="3387725"/>
          </a:xfrm>
          <a:custGeom>
            <a:avLst/>
            <a:gdLst/>
            <a:ahLst/>
            <a:cxnLst/>
            <a:rect l="l" t="t" r="r" b="b"/>
            <a:pathLst>
              <a:path w="587375" h="3387725">
                <a:moveTo>
                  <a:pt x="0" y="3387725"/>
                </a:moveTo>
                <a:lnTo>
                  <a:pt x="587375" y="3387725"/>
                </a:lnTo>
                <a:lnTo>
                  <a:pt x="587375" y="0"/>
                </a:lnTo>
                <a:lnTo>
                  <a:pt x="0" y="0"/>
                </a:lnTo>
                <a:lnTo>
                  <a:pt x="0" y="3387725"/>
                </a:lnTo>
                <a:close/>
              </a:path>
            </a:pathLst>
          </a:custGeom>
          <a:solidFill>
            <a:srgbClr val="C9F1CE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3390900" y="1465529"/>
            <a:ext cx="342900" cy="1123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FF3300"/>
                </a:solidFill>
                <a:latin typeface="Times New Roman"/>
                <a:cs typeface="Times New Roman"/>
              </a:rPr>
              <a:t>L  </a:t>
            </a:r>
            <a:r>
              <a:rPr dirty="0" sz="3600" spc="-5" b="1">
                <a:solidFill>
                  <a:srgbClr val="FF3300"/>
                </a:solidFill>
                <a:latin typeface="Times New Roman"/>
                <a:cs typeface="Times New Roman"/>
              </a:rPr>
              <a:t>R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390900" y="3112084"/>
            <a:ext cx="343535" cy="167258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R="508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FF3300"/>
                </a:solidFill>
                <a:latin typeface="Times New Roman"/>
                <a:cs typeface="Times New Roman"/>
              </a:rPr>
              <a:t>R  </a:t>
            </a:r>
            <a:r>
              <a:rPr dirty="0" sz="3600" spc="-5" b="1">
                <a:solidFill>
                  <a:srgbClr val="FF3300"/>
                </a:solidFill>
                <a:latin typeface="Times New Roman"/>
                <a:cs typeface="Times New Roman"/>
              </a:rPr>
              <a:t>R  </a:t>
            </a:r>
            <a:r>
              <a:rPr dirty="0" sz="3600" spc="-5" b="1">
                <a:solidFill>
                  <a:srgbClr val="FF3300"/>
                </a:solidFill>
                <a:latin typeface="Times New Roman"/>
                <a:cs typeface="Times New Roman"/>
              </a:rPr>
              <a:t>L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340" y="173177"/>
            <a:ext cx="337185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20">
                <a:solidFill>
                  <a:srgbClr val="FF0000"/>
                </a:solidFill>
                <a:latin typeface="Microsoft YaHei"/>
                <a:cs typeface="Microsoft YaHei"/>
              </a:rPr>
              <a:t>数据</a:t>
            </a:r>
            <a:r>
              <a:rPr dirty="0" sz="4400" spc="5">
                <a:solidFill>
                  <a:srgbClr val="FF0000"/>
                </a:solidFill>
                <a:latin typeface="Microsoft YaHei"/>
                <a:cs typeface="Microsoft YaHei"/>
              </a:rPr>
              <a:t>对象</a:t>
            </a:r>
            <a:r>
              <a:rPr dirty="0" sz="4400" spc="-305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4400" spc="5" b="0">
                <a:solidFill>
                  <a:srgbClr val="FF0000"/>
                </a:solidFill>
                <a:latin typeface="Times New Roman"/>
                <a:cs typeface="Times New Roman"/>
              </a:rPr>
              <a:t>D</a:t>
            </a:r>
            <a:r>
              <a:rPr dirty="0" sz="4400" spc="5" b="0">
                <a:solidFill>
                  <a:srgbClr val="FF0000"/>
                </a:solidFill>
                <a:latin typeface="SimSun"/>
                <a:cs typeface="SimSun"/>
              </a:rPr>
              <a:t>：</a:t>
            </a:r>
            <a:endParaRPr sz="4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1940" y="826129"/>
            <a:ext cx="8747125" cy="5704840"/>
          </a:xfrm>
          <a:prstGeom prst="rect">
            <a:avLst/>
          </a:prstGeom>
        </p:spPr>
        <p:txBody>
          <a:bodyPr wrap="square" lIns="0" tIns="123189" rIns="0" bIns="0" rtlCol="0" vert="horz">
            <a:spAutoFit/>
          </a:bodyPr>
          <a:lstStyle/>
          <a:p>
            <a:pPr marL="895350">
              <a:lnSpc>
                <a:spcPct val="100000"/>
              </a:lnSpc>
              <a:spcBef>
                <a:spcPts val="969"/>
              </a:spcBef>
            </a:pPr>
            <a:r>
              <a:rPr dirty="0" sz="3600" spc="-5" b="1">
                <a:solidFill>
                  <a:srgbClr val="990033"/>
                </a:solidFill>
                <a:latin typeface="Times New Roman"/>
                <a:cs typeface="Times New Roman"/>
              </a:rPr>
              <a:t>D</a:t>
            </a:r>
            <a:r>
              <a:rPr dirty="0" sz="3600" spc="10" b="1">
                <a:solidFill>
                  <a:srgbClr val="990033"/>
                </a:solidFill>
                <a:latin typeface="Microsoft YaHei"/>
                <a:cs typeface="Microsoft YaHei"/>
              </a:rPr>
              <a:t>是具有相同特性的数据元素的集合。</a:t>
            </a:r>
            <a:endParaRPr sz="3600">
              <a:latin typeface="Microsoft YaHei"/>
              <a:cs typeface="Microsoft YaHei"/>
            </a:endParaRPr>
          </a:p>
          <a:p>
            <a:pPr marL="38100">
              <a:lnSpc>
                <a:spcPct val="100000"/>
              </a:lnSpc>
              <a:spcBef>
                <a:spcPts val="1075"/>
              </a:spcBef>
            </a:pPr>
            <a:r>
              <a:rPr dirty="0" sz="4400" spc="20" b="1">
                <a:solidFill>
                  <a:srgbClr val="FF0000"/>
                </a:solidFill>
                <a:latin typeface="Microsoft YaHei"/>
                <a:cs typeface="Microsoft YaHei"/>
              </a:rPr>
              <a:t>数据</a:t>
            </a:r>
            <a:r>
              <a:rPr dirty="0" sz="4400" spc="5" b="1">
                <a:solidFill>
                  <a:srgbClr val="FF0000"/>
                </a:solidFill>
                <a:latin typeface="Microsoft YaHei"/>
                <a:cs typeface="Microsoft YaHei"/>
              </a:rPr>
              <a:t>关系</a:t>
            </a:r>
            <a:r>
              <a:rPr dirty="0" sz="4400" spc="-220" b="1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4400" spc="5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dirty="0" sz="4400" spc="5">
                <a:solidFill>
                  <a:srgbClr val="FF0000"/>
                </a:solidFill>
                <a:latin typeface="SimSun"/>
                <a:cs typeface="SimSun"/>
              </a:rPr>
              <a:t>：</a:t>
            </a:r>
            <a:endParaRPr sz="4400">
              <a:latin typeface="SimSun"/>
              <a:cs typeface="SimSun"/>
            </a:endParaRPr>
          </a:p>
          <a:p>
            <a:pPr marL="693420">
              <a:lnSpc>
                <a:spcPct val="100000"/>
              </a:lnSpc>
              <a:spcBef>
                <a:spcPts val="525"/>
              </a:spcBef>
            </a:pPr>
            <a:r>
              <a:rPr dirty="0" sz="3200" spc="25" b="1">
                <a:solidFill>
                  <a:srgbClr val="990033"/>
                </a:solidFill>
                <a:latin typeface="Microsoft YaHei"/>
                <a:cs typeface="Microsoft YaHei"/>
              </a:rPr>
              <a:t>若</a:t>
            </a:r>
            <a:r>
              <a:rPr dirty="0" sz="3200" b="1">
                <a:solidFill>
                  <a:srgbClr val="990033"/>
                </a:solidFill>
                <a:latin typeface="Times New Roman"/>
                <a:cs typeface="Times New Roman"/>
              </a:rPr>
              <a:t>D</a:t>
            </a:r>
            <a:r>
              <a:rPr dirty="0" sz="3200" spc="20" b="1">
                <a:solidFill>
                  <a:srgbClr val="990033"/>
                </a:solidFill>
                <a:latin typeface="Microsoft YaHei"/>
                <a:cs typeface="Microsoft YaHei"/>
              </a:rPr>
              <a:t>为</a:t>
            </a:r>
            <a:r>
              <a:rPr dirty="0" sz="3200" spc="10" b="1">
                <a:solidFill>
                  <a:srgbClr val="990033"/>
                </a:solidFill>
                <a:latin typeface="Microsoft YaHei"/>
                <a:cs typeface="Microsoft YaHei"/>
              </a:rPr>
              <a:t>空集</a:t>
            </a:r>
            <a:r>
              <a:rPr dirty="0" sz="3200" spc="5" b="1">
                <a:solidFill>
                  <a:srgbClr val="990033"/>
                </a:solidFill>
                <a:latin typeface="Microsoft YaHei"/>
                <a:cs typeface="Microsoft YaHei"/>
              </a:rPr>
              <a:t>，</a:t>
            </a:r>
            <a:r>
              <a:rPr dirty="0" sz="3200" spc="10" b="1">
                <a:solidFill>
                  <a:srgbClr val="990033"/>
                </a:solidFill>
                <a:latin typeface="Microsoft YaHei"/>
                <a:cs typeface="Microsoft YaHei"/>
              </a:rPr>
              <a:t>则称</a:t>
            </a:r>
            <a:r>
              <a:rPr dirty="0" sz="3200" spc="5" b="1">
                <a:solidFill>
                  <a:srgbClr val="990033"/>
                </a:solidFill>
                <a:latin typeface="Microsoft YaHei"/>
                <a:cs typeface="Microsoft YaHei"/>
              </a:rPr>
              <a:t>为</a:t>
            </a:r>
            <a:r>
              <a:rPr dirty="0" sz="3200" spc="10" b="1">
                <a:solidFill>
                  <a:srgbClr val="990033"/>
                </a:solidFill>
                <a:latin typeface="Microsoft YaHei"/>
                <a:cs typeface="Microsoft YaHei"/>
              </a:rPr>
              <a:t>空</a:t>
            </a:r>
            <a:r>
              <a:rPr dirty="0" sz="3200" spc="770" b="1">
                <a:solidFill>
                  <a:srgbClr val="990033"/>
                </a:solidFill>
                <a:latin typeface="Microsoft YaHei"/>
                <a:cs typeface="Microsoft YaHei"/>
              </a:rPr>
              <a:t>树</a:t>
            </a:r>
            <a:r>
              <a:rPr dirty="0" sz="3200" spc="5" b="1">
                <a:solidFill>
                  <a:srgbClr val="990033"/>
                </a:solidFill>
                <a:latin typeface="Microsoft YaHei"/>
                <a:cs typeface="Microsoft YaHei"/>
              </a:rPr>
              <a:t>。</a:t>
            </a:r>
            <a:endParaRPr sz="3200">
              <a:latin typeface="Microsoft YaHei"/>
              <a:cs typeface="Microsoft YaHei"/>
            </a:endParaRPr>
          </a:p>
          <a:p>
            <a:pPr marL="693420">
              <a:lnSpc>
                <a:spcPct val="100000"/>
              </a:lnSpc>
              <a:spcBef>
                <a:spcPts val="960"/>
              </a:spcBef>
            </a:pPr>
            <a:r>
              <a:rPr dirty="0" sz="3200" spc="25" b="1">
                <a:solidFill>
                  <a:srgbClr val="990033"/>
                </a:solidFill>
                <a:latin typeface="Microsoft YaHei"/>
                <a:cs typeface="Microsoft YaHei"/>
              </a:rPr>
              <a:t>否</a:t>
            </a:r>
            <a:r>
              <a:rPr dirty="0" sz="3200" spc="20" b="1">
                <a:solidFill>
                  <a:srgbClr val="990033"/>
                </a:solidFill>
                <a:latin typeface="Microsoft YaHei"/>
                <a:cs typeface="Microsoft YaHei"/>
              </a:rPr>
              <a:t>则</a:t>
            </a:r>
            <a:r>
              <a:rPr dirty="0" sz="3200" b="1">
                <a:solidFill>
                  <a:srgbClr val="990033"/>
                </a:solidFill>
                <a:latin typeface="Times New Roman"/>
                <a:cs typeface="Times New Roman"/>
              </a:rPr>
              <a:t>:</a:t>
            </a:r>
            <a:endParaRPr sz="3200">
              <a:latin typeface="Times New Roman"/>
              <a:cs typeface="Times New Roman"/>
            </a:endParaRPr>
          </a:p>
          <a:p>
            <a:pPr marL="1166495" indent="-574675">
              <a:lnSpc>
                <a:spcPct val="100000"/>
              </a:lnSpc>
              <a:spcBef>
                <a:spcPts val="965"/>
              </a:spcBef>
              <a:buFont typeface="Times New Roman"/>
              <a:buAutoNum type="arabicParenBoth"/>
              <a:tabLst>
                <a:tab pos="1166495" algn="l"/>
              </a:tabLst>
            </a:pPr>
            <a:r>
              <a:rPr dirty="0" sz="3200" spc="25" b="1">
                <a:solidFill>
                  <a:srgbClr val="990033"/>
                </a:solidFill>
                <a:latin typeface="Microsoft YaHei"/>
                <a:cs typeface="Microsoft YaHei"/>
              </a:rPr>
              <a:t>在</a:t>
            </a:r>
            <a:r>
              <a:rPr dirty="0" sz="3200" b="1">
                <a:solidFill>
                  <a:srgbClr val="990033"/>
                </a:solidFill>
                <a:latin typeface="Times New Roman"/>
                <a:cs typeface="Times New Roman"/>
              </a:rPr>
              <a:t>D</a:t>
            </a:r>
            <a:r>
              <a:rPr dirty="0" sz="3200" spc="20" b="1">
                <a:solidFill>
                  <a:srgbClr val="990033"/>
                </a:solidFill>
                <a:latin typeface="Microsoft YaHei"/>
                <a:cs typeface="Microsoft YaHei"/>
              </a:rPr>
              <a:t>中</a:t>
            </a:r>
            <a:r>
              <a:rPr dirty="0" sz="3200" spc="10" b="1">
                <a:solidFill>
                  <a:srgbClr val="990033"/>
                </a:solidFill>
                <a:latin typeface="Microsoft YaHei"/>
                <a:cs typeface="Microsoft YaHei"/>
              </a:rPr>
              <a:t>存在唯</a:t>
            </a:r>
            <a:r>
              <a:rPr dirty="0" sz="3200" spc="5" b="1">
                <a:solidFill>
                  <a:srgbClr val="990033"/>
                </a:solidFill>
                <a:latin typeface="Microsoft YaHei"/>
                <a:cs typeface="Microsoft YaHei"/>
              </a:rPr>
              <a:t>一</a:t>
            </a:r>
            <a:r>
              <a:rPr dirty="0" sz="3200" spc="10" b="1">
                <a:solidFill>
                  <a:srgbClr val="990033"/>
                </a:solidFill>
                <a:latin typeface="Microsoft YaHei"/>
                <a:cs typeface="Microsoft YaHei"/>
              </a:rPr>
              <a:t>的称为</a:t>
            </a:r>
            <a:r>
              <a:rPr dirty="0" sz="3200" spc="5" b="1">
                <a:solidFill>
                  <a:srgbClr val="990033"/>
                </a:solidFill>
                <a:latin typeface="Microsoft YaHei"/>
                <a:cs typeface="Microsoft YaHei"/>
              </a:rPr>
              <a:t>根</a:t>
            </a:r>
            <a:r>
              <a:rPr dirty="0" sz="3200" spc="10" b="1">
                <a:solidFill>
                  <a:srgbClr val="990033"/>
                </a:solidFill>
                <a:latin typeface="Microsoft YaHei"/>
                <a:cs typeface="Microsoft YaHei"/>
              </a:rPr>
              <a:t>的数</a:t>
            </a:r>
            <a:r>
              <a:rPr dirty="0" sz="3200" spc="5" b="1">
                <a:solidFill>
                  <a:srgbClr val="990033"/>
                </a:solidFill>
                <a:latin typeface="Microsoft YaHei"/>
                <a:cs typeface="Microsoft YaHei"/>
              </a:rPr>
              <a:t>据</a:t>
            </a:r>
            <a:r>
              <a:rPr dirty="0" sz="3200" spc="10" b="1">
                <a:solidFill>
                  <a:srgbClr val="990033"/>
                </a:solidFill>
                <a:latin typeface="Microsoft YaHei"/>
                <a:cs typeface="Microsoft YaHei"/>
              </a:rPr>
              <a:t>元</a:t>
            </a:r>
            <a:r>
              <a:rPr dirty="0" sz="3200" spc="15" b="1">
                <a:solidFill>
                  <a:srgbClr val="990033"/>
                </a:solidFill>
                <a:latin typeface="Microsoft YaHei"/>
                <a:cs typeface="Microsoft YaHei"/>
              </a:rPr>
              <a:t>素</a:t>
            </a:r>
            <a:r>
              <a:rPr dirty="0" sz="3200" spc="-15" b="1">
                <a:solidFill>
                  <a:srgbClr val="990033"/>
                </a:solidFill>
                <a:latin typeface="Times New Roman"/>
                <a:cs typeface="Times New Roman"/>
              </a:rPr>
              <a:t>root</a:t>
            </a:r>
            <a:r>
              <a:rPr dirty="0" sz="3200" spc="-15" b="1">
                <a:solidFill>
                  <a:srgbClr val="990033"/>
                </a:solidFill>
                <a:latin typeface="Microsoft YaHei"/>
                <a:cs typeface="Microsoft YaHei"/>
              </a:rPr>
              <a:t>；</a:t>
            </a:r>
            <a:endParaRPr sz="3200">
              <a:latin typeface="Microsoft YaHei"/>
              <a:cs typeface="Microsoft YaHei"/>
            </a:endParaRPr>
          </a:p>
          <a:p>
            <a:pPr marL="1100455" marR="427990" indent="-509270">
              <a:lnSpc>
                <a:spcPct val="125000"/>
              </a:lnSpc>
              <a:buClr>
                <a:srgbClr val="990033"/>
              </a:buClr>
              <a:buFont typeface="Times New Roman"/>
              <a:buAutoNum type="arabicParenBoth"/>
              <a:tabLst>
                <a:tab pos="1166495" algn="l"/>
              </a:tabLst>
            </a:pPr>
            <a:r>
              <a:rPr dirty="0"/>
              <a:t>	</a:t>
            </a:r>
            <a:r>
              <a:rPr dirty="0" sz="3200" spc="20" b="1">
                <a:solidFill>
                  <a:srgbClr val="990033"/>
                </a:solidFill>
                <a:latin typeface="Microsoft YaHei"/>
                <a:cs typeface="Microsoft YaHei"/>
              </a:rPr>
              <a:t>当</a:t>
            </a:r>
            <a:r>
              <a:rPr dirty="0" sz="3200" b="1">
                <a:solidFill>
                  <a:srgbClr val="990033"/>
                </a:solidFill>
                <a:latin typeface="Times New Roman"/>
                <a:cs typeface="Times New Roman"/>
              </a:rPr>
              <a:t>n&gt;1</a:t>
            </a:r>
            <a:r>
              <a:rPr dirty="0" sz="3200" spc="20" b="1">
                <a:solidFill>
                  <a:srgbClr val="990033"/>
                </a:solidFill>
                <a:latin typeface="Microsoft YaHei"/>
                <a:cs typeface="Microsoft YaHei"/>
              </a:rPr>
              <a:t>时</a:t>
            </a:r>
            <a:r>
              <a:rPr dirty="0" sz="3200" spc="5" b="1">
                <a:solidFill>
                  <a:srgbClr val="990033"/>
                </a:solidFill>
                <a:latin typeface="Microsoft YaHei"/>
                <a:cs typeface="Microsoft YaHei"/>
              </a:rPr>
              <a:t>，其</a:t>
            </a:r>
            <a:r>
              <a:rPr dirty="0" sz="3200" b="1">
                <a:solidFill>
                  <a:srgbClr val="990033"/>
                </a:solidFill>
                <a:latin typeface="Microsoft YaHei"/>
                <a:cs typeface="Microsoft YaHei"/>
              </a:rPr>
              <a:t>余</a:t>
            </a:r>
            <a:r>
              <a:rPr dirty="0" sz="3200" spc="10" b="1">
                <a:solidFill>
                  <a:srgbClr val="990033"/>
                </a:solidFill>
                <a:latin typeface="Microsoft YaHei"/>
                <a:cs typeface="Microsoft YaHei"/>
              </a:rPr>
              <a:t>结</a:t>
            </a:r>
            <a:r>
              <a:rPr dirty="0" sz="3200" spc="5" b="1">
                <a:solidFill>
                  <a:srgbClr val="990033"/>
                </a:solidFill>
                <a:latin typeface="Microsoft YaHei"/>
                <a:cs typeface="Microsoft YaHei"/>
              </a:rPr>
              <a:t>点</a:t>
            </a:r>
            <a:r>
              <a:rPr dirty="0" sz="3200" b="1">
                <a:solidFill>
                  <a:srgbClr val="990033"/>
                </a:solidFill>
                <a:latin typeface="Microsoft YaHei"/>
                <a:cs typeface="Microsoft YaHei"/>
              </a:rPr>
              <a:t>可</a:t>
            </a:r>
            <a:r>
              <a:rPr dirty="0" sz="3200" spc="10" b="1">
                <a:solidFill>
                  <a:srgbClr val="990033"/>
                </a:solidFill>
                <a:latin typeface="Microsoft YaHei"/>
                <a:cs typeface="Microsoft YaHei"/>
              </a:rPr>
              <a:t>分</a:t>
            </a:r>
            <a:r>
              <a:rPr dirty="0" sz="3200" spc="20" b="1">
                <a:solidFill>
                  <a:srgbClr val="990033"/>
                </a:solidFill>
                <a:latin typeface="Microsoft YaHei"/>
                <a:cs typeface="Microsoft YaHei"/>
              </a:rPr>
              <a:t>为</a:t>
            </a:r>
            <a:r>
              <a:rPr dirty="0" sz="3200" b="1">
                <a:solidFill>
                  <a:srgbClr val="990033"/>
                </a:solidFill>
                <a:latin typeface="Times New Roman"/>
                <a:cs typeface="Times New Roman"/>
              </a:rPr>
              <a:t>m</a:t>
            </a:r>
            <a:r>
              <a:rPr dirty="0" sz="3200" spc="-70" b="1">
                <a:solidFill>
                  <a:srgbClr val="990033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990033"/>
                </a:solidFill>
                <a:latin typeface="Times New Roman"/>
                <a:cs typeface="Times New Roman"/>
              </a:rPr>
              <a:t>(m&gt;0)</a:t>
            </a:r>
            <a:r>
              <a:rPr dirty="0" sz="3200" spc="25" b="1">
                <a:solidFill>
                  <a:srgbClr val="990033"/>
                </a:solidFill>
                <a:latin typeface="Microsoft YaHei"/>
                <a:cs typeface="Microsoft YaHei"/>
              </a:rPr>
              <a:t>个互 </a:t>
            </a:r>
            <a:r>
              <a:rPr dirty="0" sz="3200" spc="20" b="1">
                <a:solidFill>
                  <a:srgbClr val="990033"/>
                </a:solidFill>
                <a:latin typeface="Microsoft YaHei"/>
                <a:cs typeface="Microsoft YaHei"/>
              </a:rPr>
              <a:t>不相</a:t>
            </a:r>
            <a:r>
              <a:rPr dirty="0" sz="3200" spc="5" b="1">
                <a:solidFill>
                  <a:srgbClr val="990033"/>
                </a:solidFill>
                <a:latin typeface="Microsoft YaHei"/>
                <a:cs typeface="Microsoft YaHei"/>
              </a:rPr>
              <a:t>交的</a:t>
            </a:r>
            <a:r>
              <a:rPr dirty="0" sz="3200" b="1">
                <a:solidFill>
                  <a:srgbClr val="990033"/>
                </a:solidFill>
                <a:latin typeface="Microsoft YaHei"/>
                <a:cs typeface="Microsoft YaHei"/>
              </a:rPr>
              <a:t>有</a:t>
            </a:r>
            <a:r>
              <a:rPr dirty="0" sz="3200" spc="10" b="1">
                <a:solidFill>
                  <a:srgbClr val="990033"/>
                </a:solidFill>
                <a:latin typeface="Microsoft YaHei"/>
                <a:cs typeface="Microsoft YaHei"/>
              </a:rPr>
              <a:t>限</a:t>
            </a:r>
            <a:r>
              <a:rPr dirty="0" sz="3200" spc="20" b="1">
                <a:solidFill>
                  <a:srgbClr val="990033"/>
                </a:solidFill>
                <a:latin typeface="Microsoft YaHei"/>
                <a:cs typeface="Microsoft YaHei"/>
              </a:rPr>
              <a:t>集</a:t>
            </a:r>
            <a:r>
              <a:rPr dirty="0" sz="3200" b="1">
                <a:solidFill>
                  <a:srgbClr val="990033"/>
                </a:solidFill>
                <a:latin typeface="Times New Roman"/>
                <a:cs typeface="Times New Roman"/>
              </a:rPr>
              <a:t>T</a:t>
            </a:r>
            <a:r>
              <a:rPr dirty="0" baseline="-21164" sz="3150" b="1">
                <a:solidFill>
                  <a:srgbClr val="990033"/>
                </a:solidFill>
                <a:latin typeface="Times New Roman"/>
                <a:cs typeface="Times New Roman"/>
              </a:rPr>
              <a:t>1</a:t>
            </a:r>
            <a:r>
              <a:rPr dirty="0" sz="3200" b="1">
                <a:solidFill>
                  <a:srgbClr val="990033"/>
                </a:solidFill>
                <a:latin typeface="Times New Roman"/>
                <a:cs typeface="Times New Roman"/>
              </a:rPr>
              <a:t>,</a:t>
            </a:r>
            <a:r>
              <a:rPr dirty="0" sz="3200" spc="-105" b="1">
                <a:solidFill>
                  <a:srgbClr val="990033"/>
                </a:solidFill>
                <a:latin typeface="Times New Roman"/>
                <a:cs typeface="Times New Roman"/>
              </a:rPr>
              <a:t> </a:t>
            </a:r>
            <a:r>
              <a:rPr dirty="0" sz="3200" spc="5" b="1">
                <a:solidFill>
                  <a:srgbClr val="990033"/>
                </a:solidFill>
                <a:latin typeface="Times New Roman"/>
                <a:cs typeface="Times New Roman"/>
              </a:rPr>
              <a:t>T</a:t>
            </a:r>
            <a:r>
              <a:rPr dirty="0" baseline="-21164" sz="3150" spc="7" b="1">
                <a:solidFill>
                  <a:srgbClr val="990033"/>
                </a:solidFill>
                <a:latin typeface="Times New Roman"/>
                <a:cs typeface="Times New Roman"/>
              </a:rPr>
              <a:t>2</a:t>
            </a:r>
            <a:r>
              <a:rPr dirty="0" sz="3200" spc="5" b="1">
                <a:solidFill>
                  <a:srgbClr val="990033"/>
                </a:solidFill>
                <a:latin typeface="Times New Roman"/>
                <a:cs typeface="Times New Roman"/>
              </a:rPr>
              <a:t>,</a:t>
            </a:r>
            <a:r>
              <a:rPr dirty="0" sz="3200" spc="-15" b="1">
                <a:solidFill>
                  <a:srgbClr val="990033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990033"/>
                </a:solidFill>
                <a:latin typeface="Times New Roman"/>
                <a:cs typeface="Times New Roman"/>
              </a:rPr>
              <a:t>…,</a:t>
            </a:r>
            <a:r>
              <a:rPr dirty="0" sz="3200" spc="-85" b="1">
                <a:solidFill>
                  <a:srgbClr val="990033"/>
                </a:solidFill>
                <a:latin typeface="Times New Roman"/>
                <a:cs typeface="Times New Roman"/>
              </a:rPr>
              <a:t> </a:t>
            </a:r>
            <a:r>
              <a:rPr dirty="0" sz="3200" spc="15" b="1">
                <a:solidFill>
                  <a:srgbClr val="990033"/>
                </a:solidFill>
                <a:latin typeface="Times New Roman"/>
                <a:cs typeface="Times New Roman"/>
              </a:rPr>
              <a:t>T</a:t>
            </a:r>
            <a:r>
              <a:rPr dirty="0" baseline="-21164" sz="3150" spc="22" b="1">
                <a:solidFill>
                  <a:srgbClr val="990033"/>
                </a:solidFill>
                <a:latin typeface="Times New Roman"/>
                <a:cs typeface="Times New Roman"/>
              </a:rPr>
              <a:t>m</a:t>
            </a:r>
            <a:r>
              <a:rPr dirty="0" sz="3200" spc="15" b="1">
                <a:solidFill>
                  <a:srgbClr val="990033"/>
                </a:solidFill>
                <a:latin typeface="Microsoft YaHei"/>
                <a:cs typeface="Microsoft YaHei"/>
              </a:rPr>
              <a:t>，</a:t>
            </a:r>
            <a:r>
              <a:rPr dirty="0" sz="3200" spc="20" b="1">
                <a:solidFill>
                  <a:srgbClr val="990033"/>
                </a:solidFill>
                <a:latin typeface="Microsoft YaHei"/>
                <a:cs typeface="Microsoft YaHei"/>
              </a:rPr>
              <a:t>其</a:t>
            </a:r>
            <a:r>
              <a:rPr dirty="0" sz="3200" spc="5" b="1">
                <a:solidFill>
                  <a:srgbClr val="990033"/>
                </a:solidFill>
                <a:latin typeface="Microsoft YaHei"/>
                <a:cs typeface="Microsoft YaHei"/>
              </a:rPr>
              <a:t>中每</a:t>
            </a:r>
            <a:r>
              <a:rPr dirty="0" sz="3200" b="1">
                <a:solidFill>
                  <a:srgbClr val="990033"/>
                </a:solidFill>
                <a:latin typeface="Microsoft YaHei"/>
                <a:cs typeface="Microsoft YaHei"/>
              </a:rPr>
              <a:t>一 </a:t>
            </a:r>
            <a:r>
              <a:rPr dirty="0" sz="3200" spc="20" b="1">
                <a:solidFill>
                  <a:srgbClr val="990033"/>
                </a:solidFill>
                <a:latin typeface="Microsoft YaHei"/>
                <a:cs typeface="Microsoft YaHei"/>
              </a:rPr>
              <a:t>棵子</a:t>
            </a:r>
            <a:r>
              <a:rPr dirty="0" sz="3200" spc="5" b="1">
                <a:solidFill>
                  <a:srgbClr val="990033"/>
                </a:solidFill>
                <a:latin typeface="Microsoft YaHei"/>
                <a:cs typeface="Microsoft YaHei"/>
              </a:rPr>
              <a:t>集本</a:t>
            </a:r>
            <a:r>
              <a:rPr dirty="0" sz="3200" b="1">
                <a:solidFill>
                  <a:srgbClr val="990033"/>
                </a:solidFill>
                <a:latin typeface="Microsoft YaHei"/>
                <a:cs typeface="Microsoft YaHei"/>
              </a:rPr>
              <a:t>身</a:t>
            </a:r>
            <a:r>
              <a:rPr dirty="0" sz="3200" spc="10" b="1">
                <a:solidFill>
                  <a:srgbClr val="990033"/>
                </a:solidFill>
                <a:latin typeface="Microsoft YaHei"/>
                <a:cs typeface="Microsoft YaHei"/>
              </a:rPr>
              <a:t>又</a:t>
            </a:r>
            <a:r>
              <a:rPr dirty="0" sz="3200" spc="5" b="1">
                <a:solidFill>
                  <a:srgbClr val="990033"/>
                </a:solidFill>
                <a:latin typeface="Microsoft YaHei"/>
                <a:cs typeface="Microsoft YaHei"/>
              </a:rPr>
              <a:t>是</a:t>
            </a:r>
            <a:r>
              <a:rPr dirty="0" sz="3200" b="1">
                <a:solidFill>
                  <a:srgbClr val="990033"/>
                </a:solidFill>
                <a:latin typeface="Microsoft YaHei"/>
                <a:cs typeface="Microsoft YaHei"/>
              </a:rPr>
              <a:t>一</a:t>
            </a:r>
            <a:r>
              <a:rPr dirty="0" sz="3200" spc="10" b="1">
                <a:solidFill>
                  <a:srgbClr val="990033"/>
                </a:solidFill>
                <a:latin typeface="Microsoft YaHei"/>
                <a:cs typeface="Microsoft YaHei"/>
              </a:rPr>
              <a:t>棵</a:t>
            </a:r>
            <a:r>
              <a:rPr dirty="0" sz="3200" spc="5" b="1">
                <a:solidFill>
                  <a:srgbClr val="990033"/>
                </a:solidFill>
                <a:latin typeface="Microsoft YaHei"/>
                <a:cs typeface="Microsoft YaHei"/>
              </a:rPr>
              <a:t>符</a:t>
            </a:r>
            <a:r>
              <a:rPr dirty="0" sz="3200" b="1">
                <a:solidFill>
                  <a:srgbClr val="990033"/>
                </a:solidFill>
                <a:latin typeface="Microsoft YaHei"/>
                <a:cs typeface="Microsoft YaHei"/>
              </a:rPr>
              <a:t>合</a:t>
            </a:r>
            <a:r>
              <a:rPr dirty="0" sz="3200" spc="10" b="1">
                <a:solidFill>
                  <a:srgbClr val="990033"/>
                </a:solidFill>
                <a:latin typeface="Microsoft YaHei"/>
                <a:cs typeface="Microsoft YaHei"/>
              </a:rPr>
              <a:t>本</a:t>
            </a:r>
            <a:r>
              <a:rPr dirty="0" sz="3200" spc="5" b="1">
                <a:solidFill>
                  <a:srgbClr val="990033"/>
                </a:solidFill>
                <a:latin typeface="Microsoft YaHei"/>
                <a:cs typeface="Microsoft YaHei"/>
              </a:rPr>
              <a:t>定义</a:t>
            </a:r>
            <a:r>
              <a:rPr dirty="0" sz="3200" b="1">
                <a:solidFill>
                  <a:srgbClr val="990033"/>
                </a:solidFill>
                <a:latin typeface="Microsoft YaHei"/>
                <a:cs typeface="Microsoft YaHei"/>
              </a:rPr>
              <a:t>的</a:t>
            </a:r>
            <a:r>
              <a:rPr dirty="0" sz="3200" spc="10" b="1">
                <a:solidFill>
                  <a:srgbClr val="990033"/>
                </a:solidFill>
                <a:latin typeface="Microsoft YaHei"/>
                <a:cs typeface="Microsoft YaHei"/>
              </a:rPr>
              <a:t>树</a:t>
            </a:r>
            <a:r>
              <a:rPr dirty="0" sz="3200" b="1">
                <a:solidFill>
                  <a:srgbClr val="990033"/>
                </a:solidFill>
                <a:latin typeface="Microsoft YaHei"/>
                <a:cs typeface="Microsoft YaHei"/>
              </a:rPr>
              <a:t>，  </a:t>
            </a:r>
            <a:r>
              <a:rPr dirty="0" sz="3200" spc="25" b="1">
                <a:solidFill>
                  <a:srgbClr val="990033"/>
                </a:solidFill>
                <a:latin typeface="Microsoft YaHei"/>
                <a:cs typeface="Microsoft YaHei"/>
              </a:rPr>
              <a:t>称为</a:t>
            </a:r>
            <a:r>
              <a:rPr dirty="0" sz="3200" spc="5" b="1">
                <a:solidFill>
                  <a:srgbClr val="990033"/>
                </a:solidFill>
                <a:latin typeface="Microsoft YaHei"/>
                <a:cs typeface="Microsoft YaHei"/>
              </a:rPr>
              <a:t>根</a:t>
            </a:r>
            <a:r>
              <a:rPr dirty="0" sz="3200" spc="-15" b="1">
                <a:solidFill>
                  <a:srgbClr val="990033"/>
                </a:solidFill>
                <a:latin typeface="Times New Roman"/>
                <a:cs typeface="Times New Roman"/>
              </a:rPr>
              <a:t>root</a:t>
            </a:r>
            <a:r>
              <a:rPr dirty="0" sz="3200" spc="5" b="1">
                <a:solidFill>
                  <a:srgbClr val="990033"/>
                </a:solidFill>
                <a:latin typeface="Microsoft YaHei"/>
                <a:cs typeface="Microsoft YaHei"/>
              </a:rPr>
              <a:t>的</a:t>
            </a:r>
            <a:r>
              <a:rPr dirty="0" sz="3200" b="1">
                <a:solidFill>
                  <a:srgbClr val="990033"/>
                </a:solidFill>
                <a:latin typeface="Microsoft YaHei"/>
                <a:cs typeface="Microsoft YaHei"/>
              </a:rPr>
              <a:t>子</a:t>
            </a:r>
            <a:r>
              <a:rPr dirty="0" sz="3200" spc="10" b="1">
                <a:solidFill>
                  <a:srgbClr val="990033"/>
                </a:solidFill>
                <a:latin typeface="Microsoft YaHei"/>
                <a:cs typeface="Microsoft YaHei"/>
              </a:rPr>
              <a:t>树</a:t>
            </a:r>
            <a:r>
              <a:rPr dirty="0" sz="3200" b="1">
                <a:solidFill>
                  <a:srgbClr val="990033"/>
                </a:solidFill>
                <a:latin typeface="Microsoft YaHei"/>
                <a:cs typeface="Microsoft YaHei"/>
              </a:rPr>
              <a:t>。</a:t>
            </a:r>
            <a:endParaRPr sz="32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82000" y="62484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0"/>
                </a:moveTo>
                <a:lnTo>
                  <a:pt x="0" y="0"/>
                </a:lnTo>
                <a:lnTo>
                  <a:pt x="0" y="381000"/>
                </a:lnTo>
                <a:lnTo>
                  <a:pt x="381000" y="381000"/>
                </a:lnTo>
                <a:lnTo>
                  <a:pt x="381000" y="333374"/>
                </a:lnTo>
                <a:lnTo>
                  <a:pt x="47625" y="333375"/>
                </a:lnTo>
                <a:lnTo>
                  <a:pt x="47625" y="47625"/>
                </a:lnTo>
                <a:lnTo>
                  <a:pt x="381000" y="47625"/>
                </a:lnTo>
                <a:lnTo>
                  <a:pt x="381000" y="0"/>
                </a:lnTo>
                <a:close/>
              </a:path>
              <a:path w="381000" h="381000">
                <a:moveTo>
                  <a:pt x="381000" y="47625"/>
                </a:moveTo>
                <a:lnTo>
                  <a:pt x="47625" y="47625"/>
                </a:lnTo>
                <a:lnTo>
                  <a:pt x="333375" y="190500"/>
                </a:lnTo>
                <a:lnTo>
                  <a:pt x="47625" y="333375"/>
                </a:lnTo>
                <a:lnTo>
                  <a:pt x="381000" y="333374"/>
                </a:lnTo>
                <a:lnTo>
                  <a:pt x="381000" y="47625"/>
                </a:lnTo>
                <a:close/>
              </a:path>
            </a:pathLst>
          </a:custGeom>
          <a:solidFill>
            <a:srgbClr val="5688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429625" y="62960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0"/>
                </a:moveTo>
                <a:lnTo>
                  <a:pt x="0" y="285750"/>
                </a:lnTo>
                <a:lnTo>
                  <a:pt x="285750" y="142875"/>
                </a:lnTo>
                <a:lnTo>
                  <a:pt x="0" y="0"/>
                </a:lnTo>
                <a:close/>
              </a:path>
            </a:pathLst>
          </a:custGeom>
          <a:solidFill>
            <a:srgbClr val="3452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429625" y="62960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142875"/>
                </a:moveTo>
                <a:lnTo>
                  <a:pt x="0" y="285750"/>
                </a:lnTo>
                <a:lnTo>
                  <a:pt x="0" y="0"/>
                </a:lnTo>
                <a:lnTo>
                  <a:pt x="285750" y="142875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382000" y="62484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381000"/>
                </a:move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35814"/>
            <a:ext cx="7285355" cy="1343025"/>
          </a:xfrm>
          <a:prstGeom prst="rect">
            <a:avLst/>
          </a:prstGeom>
        </p:spPr>
        <p:txBody>
          <a:bodyPr wrap="square" lIns="0" tIns="122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dirty="0" sz="3600" spc="-5" b="1">
                <a:solidFill>
                  <a:srgbClr val="800000"/>
                </a:solidFill>
                <a:latin typeface="Times New Roman"/>
                <a:cs typeface="Times New Roman"/>
              </a:rPr>
              <a:t>typedef struct</a:t>
            </a:r>
            <a:r>
              <a:rPr dirty="0" sz="3600" b="1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FF3300"/>
                </a:solidFill>
                <a:latin typeface="Times New Roman"/>
                <a:cs typeface="Times New Roman"/>
              </a:rPr>
              <a:t>BPTNode</a:t>
            </a:r>
            <a:r>
              <a:rPr dirty="0" sz="3600" spc="-5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z="3600" spc="-5" b="1">
                <a:solidFill>
                  <a:srgbClr val="800000"/>
                </a:solidFill>
                <a:latin typeface="Times New Roman"/>
                <a:cs typeface="Times New Roman"/>
              </a:rPr>
              <a:t>{</a:t>
            </a:r>
            <a:r>
              <a:rPr dirty="0" sz="3600" spc="-10" b="1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600" spc="-5">
                <a:solidFill>
                  <a:srgbClr val="800000"/>
                </a:solidFill>
                <a:latin typeface="Times New Roman"/>
                <a:cs typeface="Times New Roman"/>
              </a:rPr>
              <a:t>//</a:t>
            </a:r>
            <a:r>
              <a:rPr dirty="0" sz="3600" spc="-10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600" spc="10" b="1">
                <a:solidFill>
                  <a:srgbClr val="FF3300"/>
                </a:solidFill>
                <a:latin typeface="Microsoft YaHei"/>
                <a:cs typeface="Microsoft YaHei"/>
              </a:rPr>
              <a:t>结点结构</a:t>
            </a:r>
            <a:endParaRPr sz="3600">
              <a:latin typeface="Microsoft YaHei"/>
              <a:cs typeface="Microsoft YaHei"/>
            </a:endParaRPr>
          </a:p>
          <a:p>
            <a:pPr marL="576580">
              <a:lnSpc>
                <a:spcPct val="100000"/>
              </a:lnSpc>
              <a:spcBef>
                <a:spcPts val="865"/>
              </a:spcBef>
              <a:tabLst>
                <a:tab pos="2957195" algn="l"/>
              </a:tabLst>
            </a:pPr>
            <a:r>
              <a:rPr dirty="0" sz="3600" spc="-35">
                <a:solidFill>
                  <a:srgbClr val="800000"/>
                </a:solidFill>
                <a:latin typeface="Times New Roman"/>
                <a:cs typeface="Times New Roman"/>
              </a:rPr>
              <a:t>TElemType	</a:t>
            </a: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data;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38231" y="1352676"/>
            <a:ext cx="4150995" cy="1343025"/>
          </a:xfrm>
          <a:prstGeom prst="rect">
            <a:avLst/>
          </a:prstGeom>
        </p:spPr>
        <p:txBody>
          <a:bodyPr wrap="square" lIns="0" tIns="122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//</a:t>
            </a:r>
            <a:r>
              <a:rPr dirty="0" sz="3600" spc="-10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800000"/>
                </a:solidFill>
                <a:latin typeface="SimSun"/>
                <a:cs typeface="SimSun"/>
              </a:rPr>
              <a:t>指向双亲的指针</a:t>
            </a:r>
            <a:endParaRPr sz="3600">
              <a:latin typeface="SimSun"/>
              <a:cs typeface="SimSun"/>
            </a:endParaRPr>
          </a:p>
          <a:p>
            <a:pPr marL="110489">
              <a:lnSpc>
                <a:spcPct val="100000"/>
              </a:lnSpc>
              <a:spcBef>
                <a:spcPts val="865"/>
              </a:spcBef>
            </a:pP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//</a:t>
            </a:r>
            <a:r>
              <a:rPr dirty="0" sz="3600" spc="-80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800000"/>
                </a:solidFill>
                <a:latin typeface="SimSun"/>
                <a:cs typeface="SimSun"/>
              </a:rPr>
              <a:t>左、右孩子标志域</a:t>
            </a:r>
            <a:endParaRPr sz="36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352676"/>
            <a:ext cx="3068955" cy="2001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84200" marR="5080">
              <a:lnSpc>
                <a:spcPct val="120100"/>
              </a:lnSpc>
              <a:spcBef>
                <a:spcPts val="95"/>
              </a:spcBef>
              <a:tabLst>
                <a:tab pos="1346200" algn="l"/>
                <a:tab pos="1693545" algn="l"/>
              </a:tabLst>
            </a:pPr>
            <a:r>
              <a:rPr dirty="0" sz="3600" spc="-5" b="1">
                <a:solidFill>
                  <a:srgbClr val="800000"/>
                </a:solidFill>
                <a:latin typeface="Times New Roman"/>
                <a:cs typeface="Times New Roman"/>
              </a:rPr>
              <a:t>int	</a:t>
            </a:r>
            <a:r>
              <a:rPr dirty="0" sz="3600" b="1">
                <a:solidFill>
                  <a:srgbClr val="800000"/>
                </a:solidFill>
                <a:latin typeface="Times New Roman"/>
                <a:cs typeface="Times New Roman"/>
              </a:rPr>
              <a:t>*</a:t>
            </a: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parent;  </a:t>
            </a:r>
            <a:r>
              <a:rPr dirty="0" sz="3600" b="1">
                <a:solidFill>
                  <a:srgbClr val="800000"/>
                </a:solidFill>
                <a:latin typeface="Times New Roman"/>
                <a:cs typeface="Times New Roman"/>
              </a:rPr>
              <a:t>char	</a:t>
            </a: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L</a:t>
            </a:r>
            <a:r>
              <a:rPr dirty="0" sz="3600" spc="-220">
                <a:solidFill>
                  <a:srgbClr val="800000"/>
                </a:solidFill>
                <a:latin typeface="Times New Roman"/>
                <a:cs typeface="Times New Roman"/>
              </a:rPr>
              <a:t>R</a:t>
            </a:r>
            <a:r>
              <a:rPr dirty="0" sz="3600" spc="-260">
                <a:solidFill>
                  <a:srgbClr val="800000"/>
                </a:solidFill>
                <a:latin typeface="Times New Roman"/>
                <a:cs typeface="Times New Roman"/>
              </a:rPr>
              <a:t>T</a:t>
            </a: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ag;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3600" spc="-5" b="1">
                <a:solidFill>
                  <a:srgbClr val="800000"/>
                </a:solidFill>
                <a:latin typeface="Times New Roman"/>
                <a:cs typeface="Times New Roman"/>
              </a:rPr>
              <a:t>}</a:t>
            </a:r>
            <a:r>
              <a:rPr dirty="0" sz="3600" spc="-20" b="1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BPTNode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3328797"/>
            <a:ext cx="7671434" cy="1342390"/>
          </a:xfrm>
          <a:prstGeom prst="rect">
            <a:avLst/>
          </a:prstGeom>
        </p:spPr>
        <p:txBody>
          <a:bodyPr wrap="square" lIns="0" tIns="1219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3600" spc="-5" b="1">
                <a:solidFill>
                  <a:srgbClr val="333399"/>
                </a:solidFill>
                <a:latin typeface="Times New Roman"/>
                <a:cs typeface="Times New Roman"/>
              </a:rPr>
              <a:t>typedef</a:t>
            </a:r>
            <a:r>
              <a:rPr dirty="0" sz="3600" spc="5" b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3600" spc="-5" b="1">
                <a:solidFill>
                  <a:srgbClr val="333399"/>
                </a:solidFill>
                <a:latin typeface="Times New Roman"/>
                <a:cs typeface="Times New Roman"/>
              </a:rPr>
              <a:t>struct</a:t>
            </a:r>
            <a:r>
              <a:rPr dirty="0" sz="3600" spc="5" b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3600" spc="-25">
                <a:solidFill>
                  <a:srgbClr val="6600FF"/>
                </a:solidFill>
                <a:latin typeface="Times New Roman"/>
                <a:cs typeface="Times New Roman"/>
              </a:rPr>
              <a:t>BPTree</a:t>
            </a:r>
            <a:r>
              <a:rPr dirty="0" sz="3600" spc="-25" b="1">
                <a:solidFill>
                  <a:srgbClr val="333399"/>
                </a:solidFill>
                <a:latin typeface="Times New Roman"/>
                <a:cs typeface="Times New Roman"/>
              </a:rPr>
              <a:t>{</a:t>
            </a:r>
            <a:r>
              <a:rPr dirty="0" sz="3600" spc="5" b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3600" spc="-5">
                <a:solidFill>
                  <a:srgbClr val="333399"/>
                </a:solidFill>
                <a:latin typeface="Times New Roman"/>
                <a:cs typeface="Times New Roman"/>
              </a:rPr>
              <a:t>//</a:t>
            </a:r>
            <a:r>
              <a:rPr dirty="0" sz="3600" spc="5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3600" spc="10" b="1">
                <a:solidFill>
                  <a:srgbClr val="6600FF"/>
                </a:solidFill>
                <a:latin typeface="Microsoft YaHei"/>
                <a:cs typeface="Microsoft YaHei"/>
              </a:rPr>
              <a:t>树结构</a:t>
            </a:r>
            <a:endParaRPr sz="3600">
              <a:latin typeface="Microsoft YaHei"/>
              <a:cs typeface="Microsoft YaHei"/>
            </a:endParaRPr>
          </a:p>
          <a:p>
            <a:pPr marL="584200">
              <a:lnSpc>
                <a:spcPct val="100000"/>
              </a:lnSpc>
              <a:spcBef>
                <a:spcPts val="865"/>
              </a:spcBef>
            </a:pPr>
            <a:r>
              <a:rPr dirty="0" sz="3600" spc="-5">
                <a:solidFill>
                  <a:srgbClr val="333399"/>
                </a:solidFill>
                <a:latin typeface="Times New Roman"/>
                <a:cs typeface="Times New Roman"/>
              </a:rPr>
              <a:t>BPTNode</a:t>
            </a:r>
            <a:r>
              <a:rPr dirty="0" sz="3600" spc="-60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333399"/>
                </a:solidFill>
                <a:latin typeface="Times New Roman"/>
                <a:cs typeface="Times New Roman"/>
              </a:rPr>
              <a:t>nodes[MAX_TREE_SIZE];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98060" y="4645964"/>
            <a:ext cx="3201670" cy="1342390"/>
          </a:xfrm>
          <a:prstGeom prst="rect">
            <a:avLst/>
          </a:prstGeom>
        </p:spPr>
        <p:txBody>
          <a:bodyPr wrap="square" lIns="0" tIns="1219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3600">
                <a:solidFill>
                  <a:srgbClr val="333399"/>
                </a:solidFill>
                <a:latin typeface="Times New Roman"/>
                <a:cs typeface="Times New Roman"/>
              </a:rPr>
              <a:t>//</a:t>
            </a:r>
            <a:r>
              <a:rPr dirty="0" sz="3600" spc="-5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333399"/>
                </a:solidFill>
                <a:latin typeface="SimSun"/>
                <a:cs typeface="SimSun"/>
              </a:rPr>
              <a:t>结点数目</a:t>
            </a:r>
            <a:endParaRPr sz="3600">
              <a:latin typeface="SimSun"/>
              <a:cs typeface="SimSun"/>
            </a:endParaRPr>
          </a:p>
          <a:p>
            <a:pPr marL="76200">
              <a:lnSpc>
                <a:spcPct val="100000"/>
              </a:lnSpc>
              <a:spcBef>
                <a:spcPts val="865"/>
              </a:spcBef>
            </a:pPr>
            <a:r>
              <a:rPr dirty="0" sz="3600">
                <a:solidFill>
                  <a:srgbClr val="333399"/>
                </a:solidFill>
                <a:latin typeface="Times New Roman"/>
                <a:cs typeface="Times New Roman"/>
              </a:rPr>
              <a:t>//</a:t>
            </a:r>
            <a:r>
              <a:rPr dirty="0" sz="3600" spc="-90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333399"/>
                </a:solidFill>
                <a:latin typeface="SimSun"/>
                <a:cs typeface="SimSun"/>
              </a:rPr>
              <a:t>根结点的位置</a:t>
            </a:r>
            <a:endParaRPr sz="36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4645964"/>
            <a:ext cx="3416300" cy="2000885"/>
          </a:xfrm>
          <a:prstGeom prst="rect">
            <a:avLst/>
          </a:prstGeom>
        </p:spPr>
        <p:txBody>
          <a:bodyPr wrap="square" lIns="0" tIns="121920" rIns="0" bIns="0" rtlCol="0" vert="horz">
            <a:spAutoFit/>
          </a:bodyPr>
          <a:lstStyle/>
          <a:p>
            <a:pPr marL="584200">
              <a:lnSpc>
                <a:spcPct val="100000"/>
              </a:lnSpc>
              <a:spcBef>
                <a:spcPts val="960"/>
              </a:spcBef>
              <a:tabLst>
                <a:tab pos="1346200" algn="l"/>
              </a:tabLst>
            </a:pPr>
            <a:r>
              <a:rPr dirty="0" sz="3600" spc="-5" b="1">
                <a:solidFill>
                  <a:srgbClr val="333399"/>
                </a:solidFill>
                <a:latin typeface="Times New Roman"/>
                <a:cs typeface="Times New Roman"/>
              </a:rPr>
              <a:t>int	</a:t>
            </a:r>
            <a:r>
              <a:rPr dirty="0" sz="3600" spc="-5">
                <a:solidFill>
                  <a:srgbClr val="333399"/>
                </a:solidFill>
                <a:latin typeface="Times New Roman"/>
                <a:cs typeface="Times New Roman"/>
              </a:rPr>
              <a:t>num_node;</a:t>
            </a:r>
            <a:endParaRPr sz="3600">
              <a:latin typeface="Times New Roman"/>
              <a:cs typeface="Times New Roman"/>
            </a:endParaRPr>
          </a:p>
          <a:p>
            <a:pPr marL="584200">
              <a:lnSpc>
                <a:spcPct val="100000"/>
              </a:lnSpc>
              <a:spcBef>
                <a:spcPts val="865"/>
              </a:spcBef>
              <a:tabLst>
                <a:tab pos="1346200" algn="l"/>
              </a:tabLst>
            </a:pPr>
            <a:r>
              <a:rPr dirty="0" sz="3600" spc="-5" b="1">
                <a:solidFill>
                  <a:srgbClr val="333399"/>
                </a:solidFill>
                <a:latin typeface="Times New Roman"/>
                <a:cs typeface="Times New Roman"/>
              </a:rPr>
              <a:t>int	</a:t>
            </a:r>
            <a:r>
              <a:rPr dirty="0" sz="3600">
                <a:solidFill>
                  <a:srgbClr val="333399"/>
                </a:solidFill>
                <a:latin typeface="Times New Roman"/>
                <a:cs typeface="Times New Roman"/>
              </a:rPr>
              <a:t>root;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3600" spc="-5" b="1">
                <a:solidFill>
                  <a:srgbClr val="333399"/>
                </a:solidFill>
                <a:latin typeface="Times New Roman"/>
                <a:cs typeface="Times New Roman"/>
              </a:rPr>
              <a:t>}</a:t>
            </a:r>
            <a:r>
              <a:rPr dirty="0" sz="3600" spc="-10" b="1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dirty="0" sz="3600" spc="-25">
                <a:solidFill>
                  <a:srgbClr val="333399"/>
                </a:solidFill>
                <a:latin typeface="Times New Roman"/>
                <a:cs typeface="Times New Roman"/>
              </a:rPr>
              <a:t>BPTree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534400" y="62484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0"/>
                </a:moveTo>
                <a:lnTo>
                  <a:pt x="0" y="0"/>
                </a:lnTo>
                <a:lnTo>
                  <a:pt x="0" y="381000"/>
                </a:lnTo>
                <a:lnTo>
                  <a:pt x="381000" y="381000"/>
                </a:lnTo>
                <a:lnTo>
                  <a:pt x="381000" y="333374"/>
                </a:lnTo>
                <a:lnTo>
                  <a:pt x="333375" y="333375"/>
                </a:lnTo>
                <a:lnTo>
                  <a:pt x="47625" y="190500"/>
                </a:lnTo>
                <a:lnTo>
                  <a:pt x="333375" y="47625"/>
                </a:lnTo>
                <a:lnTo>
                  <a:pt x="381000" y="47625"/>
                </a:lnTo>
                <a:lnTo>
                  <a:pt x="381000" y="0"/>
                </a:lnTo>
                <a:close/>
              </a:path>
              <a:path w="381000" h="381000">
                <a:moveTo>
                  <a:pt x="381000" y="47625"/>
                </a:moveTo>
                <a:lnTo>
                  <a:pt x="333375" y="47625"/>
                </a:lnTo>
                <a:lnTo>
                  <a:pt x="333375" y="333375"/>
                </a:lnTo>
                <a:lnTo>
                  <a:pt x="381000" y="333374"/>
                </a:lnTo>
                <a:lnTo>
                  <a:pt x="381000" y="47625"/>
                </a:lnTo>
                <a:close/>
              </a:path>
            </a:pathLst>
          </a:custGeom>
          <a:solidFill>
            <a:srgbClr val="5688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582025" y="62960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0"/>
                </a:moveTo>
                <a:lnTo>
                  <a:pt x="0" y="142875"/>
                </a:lnTo>
                <a:lnTo>
                  <a:pt x="285750" y="285750"/>
                </a:lnTo>
                <a:lnTo>
                  <a:pt x="285750" y="0"/>
                </a:lnTo>
                <a:close/>
              </a:path>
            </a:pathLst>
          </a:custGeom>
          <a:solidFill>
            <a:srgbClr val="3452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582025" y="62960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285750" y="0"/>
                </a:lnTo>
                <a:lnTo>
                  <a:pt x="285750" y="285750"/>
                </a:lnTo>
                <a:lnTo>
                  <a:pt x="0" y="142875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534400" y="62484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381000"/>
                </a:move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762000"/>
            <a:ext cx="5791200" cy="3162300"/>
          </a:xfrm>
          <a:custGeom>
            <a:avLst/>
            <a:gdLst/>
            <a:ahLst/>
            <a:cxnLst/>
            <a:rect l="l" t="t" r="r" b="b"/>
            <a:pathLst>
              <a:path w="5791200" h="3162300">
                <a:moveTo>
                  <a:pt x="0" y="3162300"/>
                </a:moveTo>
                <a:lnTo>
                  <a:pt x="5791200" y="3162300"/>
                </a:lnTo>
                <a:lnTo>
                  <a:pt x="5791200" y="0"/>
                </a:lnTo>
                <a:lnTo>
                  <a:pt x="0" y="0"/>
                </a:lnTo>
                <a:lnTo>
                  <a:pt x="0" y="3162300"/>
                </a:lnTo>
                <a:close/>
              </a:path>
            </a:pathLst>
          </a:custGeom>
          <a:solidFill>
            <a:srgbClr val="B3E0B3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91032" y="648589"/>
            <a:ext cx="5532120" cy="2660015"/>
          </a:xfrm>
          <a:prstGeom prst="rect">
            <a:avLst/>
          </a:prstGeom>
        </p:spPr>
        <p:txBody>
          <a:bodyPr wrap="square" lIns="0" tIns="2324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830"/>
              </a:spcBef>
            </a:pPr>
            <a:r>
              <a:rPr dirty="0" sz="7200" b="1">
                <a:solidFill>
                  <a:srgbClr val="008080"/>
                </a:solidFill>
                <a:latin typeface="Times New Roman"/>
                <a:cs typeface="Times New Roman"/>
              </a:rPr>
              <a:t>6.4</a:t>
            </a:r>
            <a:endParaRPr sz="72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730"/>
              </a:spcBef>
            </a:pPr>
            <a:r>
              <a:rPr dirty="0" sz="7200" spc="25" b="1">
                <a:solidFill>
                  <a:srgbClr val="008080"/>
                </a:solidFill>
                <a:latin typeface="Microsoft JhengHei"/>
                <a:cs typeface="Microsoft JhengHei"/>
              </a:rPr>
              <a:t>二叉树的遍历</a:t>
            </a:r>
            <a:endParaRPr sz="7200">
              <a:latin typeface="Microsoft JhengHei"/>
              <a:cs typeface="Microsoft JhengHe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8894" y="5167760"/>
            <a:ext cx="471805" cy="770255"/>
          </a:xfrm>
          <a:custGeom>
            <a:avLst/>
            <a:gdLst/>
            <a:ahLst/>
            <a:cxnLst/>
            <a:rect l="l" t="t" r="r" b="b"/>
            <a:pathLst>
              <a:path w="471804" h="770254">
                <a:moveTo>
                  <a:pt x="471613" y="512256"/>
                </a:moveTo>
                <a:lnTo>
                  <a:pt x="78319" y="512256"/>
                </a:lnTo>
                <a:lnTo>
                  <a:pt x="285727" y="770230"/>
                </a:lnTo>
                <a:lnTo>
                  <a:pt x="471613" y="512256"/>
                </a:lnTo>
                <a:close/>
              </a:path>
              <a:path w="471804" h="770254">
                <a:moveTo>
                  <a:pt x="0" y="0"/>
                </a:moveTo>
                <a:lnTo>
                  <a:pt x="0" y="184262"/>
                </a:lnTo>
                <a:lnTo>
                  <a:pt x="57545" y="184262"/>
                </a:lnTo>
                <a:lnTo>
                  <a:pt x="110310" y="189891"/>
                </a:lnTo>
                <a:lnTo>
                  <a:pt x="145241" y="207004"/>
                </a:lnTo>
                <a:lnTo>
                  <a:pt x="171722" y="235225"/>
                </a:lnTo>
                <a:lnTo>
                  <a:pt x="183889" y="275004"/>
                </a:lnTo>
                <a:lnTo>
                  <a:pt x="184793" y="512256"/>
                </a:lnTo>
                <a:lnTo>
                  <a:pt x="368795" y="512256"/>
                </a:lnTo>
                <a:lnTo>
                  <a:pt x="366760" y="275004"/>
                </a:lnTo>
                <a:lnTo>
                  <a:pt x="364951" y="232447"/>
                </a:lnTo>
                <a:lnTo>
                  <a:pt x="354624" y="186964"/>
                </a:lnTo>
                <a:lnTo>
                  <a:pt x="335704" y="150111"/>
                </a:lnTo>
                <a:lnTo>
                  <a:pt x="291380" y="86914"/>
                </a:lnTo>
                <a:lnTo>
                  <a:pt x="260324" y="58468"/>
                </a:lnTo>
                <a:lnTo>
                  <a:pt x="201904" y="25443"/>
                </a:lnTo>
                <a:lnTo>
                  <a:pt x="88616" y="900"/>
                </a:lnTo>
                <a:lnTo>
                  <a:pt x="0" y="0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137214" y="5680017"/>
            <a:ext cx="393700" cy="258445"/>
          </a:xfrm>
          <a:custGeom>
            <a:avLst/>
            <a:gdLst/>
            <a:ahLst/>
            <a:cxnLst/>
            <a:rect l="l" t="t" r="r" b="b"/>
            <a:pathLst>
              <a:path w="393700" h="258445">
                <a:moveTo>
                  <a:pt x="393294" y="0"/>
                </a:moveTo>
                <a:lnTo>
                  <a:pt x="207407" y="257974"/>
                </a:lnTo>
                <a:lnTo>
                  <a:pt x="0" y="0"/>
                </a:lnTo>
                <a:lnTo>
                  <a:pt x="393294" y="0"/>
                </a:lnTo>
              </a:path>
            </a:pathLst>
          </a:custGeom>
          <a:ln w="1503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058894" y="5167760"/>
            <a:ext cx="368935" cy="512445"/>
          </a:xfrm>
          <a:custGeom>
            <a:avLst/>
            <a:gdLst/>
            <a:ahLst/>
            <a:cxnLst/>
            <a:rect l="l" t="t" r="r" b="b"/>
            <a:pathLst>
              <a:path w="368934" h="512445">
                <a:moveTo>
                  <a:pt x="0" y="0"/>
                </a:moveTo>
                <a:lnTo>
                  <a:pt x="88616" y="900"/>
                </a:lnTo>
                <a:lnTo>
                  <a:pt x="171722" y="15011"/>
                </a:lnTo>
                <a:lnTo>
                  <a:pt x="233865" y="41430"/>
                </a:lnTo>
                <a:lnTo>
                  <a:pt x="291380" y="86914"/>
                </a:lnTo>
                <a:lnTo>
                  <a:pt x="317914" y="118062"/>
                </a:lnTo>
                <a:lnTo>
                  <a:pt x="354624" y="186964"/>
                </a:lnTo>
                <a:lnTo>
                  <a:pt x="364951" y="232447"/>
                </a:lnTo>
                <a:lnTo>
                  <a:pt x="366760" y="275004"/>
                </a:lnTo>
                <a:lnTo>
                  <a:pt x="368795" y="512256"/>
                </a:lnTo>
                <a:lnTo>
                  <a:pt x="184793" y="512256"/>
                </a:lnTo>
                <a:lnTo>
                  <a:pt x="183889" y="275004"/>
                </a:lnTo>
                <a:lnTo>
                  <a:pt x="171722" y="235225"/>
                </a:lnTo>
                <a:lnTo>
                  <a:pt x="145241" y="207004"/>
                </a:lnTo>
                <a:lnTo>
                  <a:pt x="110310" y="189891"/>
                </a:lnTo>
                <a:lnTo>
                  <a:pt x="57545" y="184262"/>
                </a:lnTo>
                <a:lnTo>
                  <a:pt x="0" y="184262"/>
                </a:lnTo>
                <a:lnTo>
                  <a:pt x="0" y="0"/>
                </a:lnTo>
              </a:path>
            </a:pathLst>
          </a:custGeom>
          <a:ln w="150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554028" y="5167760"/>
            <a:ext cx="471805" cy="770255"/>
          </a:xfrm>
          <a:custGeom>
            <a:avLst/>
            <a:gdLst/>
            <a:ahLst/>
            <a:cxnLst/>
            <a:rect l="l" t="t" r="r" b="b"/>
            <a:pathLst>
              <a:path w="471804" h="770254">
                <a:moveTo>
                  <a:pt x="393256" y="512256"/>
                </a:moveTo>
                <a:lnTo>
                  <a:pt x="0" y="512256"/>
                </a:lnTo>
                <a:lnTo>
                  <a:pt x="186791" y="770230"/>
                </a:lnTo>
                <a:lnTo>
                  <a:pt x="393256" y="512256"/>
                </a:lnTo>
                <a:close/>
              </a:path>
              <a:path w="471804" h="770254">
                <a:moveTo>
                  <a:pt x="471576" y="0"/>
                </a:moveTo>
                <a:lnTo>
                  <a:pt x="383819" y="903"/>
                </a:lnTo>
                <a:lnTo>
                  <a:pt x="300765" y="15011"/>
                </a:lnTo>
                <a:lnTo>
                  <a:pt x="238652" y="41430"/>
                </a:lnTo>
                <a:lnTo>
                  <a:pt x="180157" y="86914"/>
                </a:lnTo>
                <a:lnTo>
                  <a:pt x="154604" y="118062"/>
                </a:lnTo>
                <a:lnTo>
                  <a:pt x="117818" y="186964"/>
                </a:lnTo>
                <a:lnTo>
                  <a:pt x="106587" y="232447"/>
                </a:lnTo>
                <a:lnTo>
                  <a:pt x="104778" y="275004"/>
                </a:lnTo>
                <a:lnTo>
                  <a:pt x="103647" y="512256"/>
                </a:lnTo>
                <a:lnTo>
                  <a:pt x="286820" y="512256"/>
                </a:lnTo>
                <a:lnTo>
                  <a:pt x="287724" y="275004"/>
                </a:lnTo>
                <a:lnTo>
                  <a:pt x="300765" y="235225"/>
                </a:lnTo>
                <a:lnTo>
                  <a:pt x="326319" y="207004"/>
                </a:lnTo>
                <a:lnTo>
                  <a:pt x="362200" y="189891"/>
                </a:lnTo>
                <a:lnTo>
                  <a:pt x="414966" y="184262"/>
                </a:lnTo>
                <a:lnTo>
                  <a:pt x="471576" y="184262"/>
                </a:lnTo>
                <a:lnTo>
                  <a:pt x="471576" y="0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554028" y="5680017"/>
            <a:ext cx="393700" cy="258445"/>
          </a:xfrm>
          <a:custGeom>
            <a:avLst/>
            <a:gdLst/>
            <a:ahLst/>
            <a:cxnLst/>
            <a:rect l="l" t="t" r="r" b="b"/>
            <a:pathLst>
              <a:path w="393700" h="258445">
                <a:moveTo>
                  <a:pt x="393256" y="0"/>
                </a:moveTo>
                <a:lnTo>
                  <a:pt x="0" y="0"/>
                </a:lnTo>
                <a:lnTo>
                  <a:pt x="186791" y="257974"/>
                </a:lnTo>
                <a:lnTo>
                  <a:pt x="393256" y="0"/>
                </a:lnTo>
              </a:path>
            </a:pathLst>
          </a:custGeom>
          <a:ln w="1503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57675" y="5167760"/>
            <a:ext cx="368300" cy="512445"/>
          </a:xfrm>
          <a:custGeom>
            <a:avLst/>
            <a:gdLst/>
            <a:ahLst/>
            <a:cxnLst/>
            <a:rect l="l" t="t" r="r" b="b"/>
            <a:pathLst>
              <a:path w="368300" h="512445">
                <a:moveTo>
                  <a:pt x="0" y="512256"/>
                </a:moveTo>
                <a:lnTo>
                  <a:pt x="183173" y="512256"/>
                </a:lnTo>
                <a:lnTo>
                  <a:pt x="184077" y="275004"/>
                </a:lnTo>
                <a:lnTo>
                  <a:pt x="197118" y="235225"/>
                </a:lnTo>
                <a:lnTo>
                  <a:pt x="222672" y="207004"/>
                </a:lnTo>
                <a:lnTo>
                  <a:pt x="258553" y="189891"/>
                </a:lnTo>
                <a:lnTo>
                  <a:pt x="311318" y="184262"/>
                </a:lnTo>
                <a:lnTo>
                  <a:pt x="367929" y="184262"/>
                </a:lnTo>
                <a:lnTo>
                  <a:pt x="367929" y="0"/>
                </a:lnTo>
                <a:lnTo>
                  <a:pt x="367929" y="0"/>
                </a:lnTo>
                <a:lnTo>
                  <a:pt x="197118" y="15011"/>
                </a:lnTo>
                <a:lnTo>
                  <a:pt x="166966" y="25443"/>
                </a:lnTo>
                <a:lnTo>
                  <a:pt x="107567" y="58468"/>
                </a:lnTo>
                <a:lnTo>
                  <a:pt x="76510" y="86914"/>
                </a:lnTo>
                <a:lnTo>
                  <a:pt x="50957" y="118062"/>
                </a:lnTo>
                <a:lnTo>
                  <a:pt x="14171" y="186964"/>
                </a:lnTo>
                <a:lnTo>
                  <a:pt x="2940" y="232447"/>
                </a:lnTo>
                <a:lnTo>
                  <a:pt x="1131" y="275004"/>
                </a:lnTo>
                <a:lnTo>
                  <a:pt x="0" y="512256"/>
                </a:lnTo>
              </a:path>
            </a:pathLst>
          </a:custGeom>
          <a:ln w="150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671329" y="4652502"/>
            <a:ext cx="768985" cy="471805"/>
          </a:xfrm>
          <a:custGeom>
            <a:avLst/>
            <a:gdLst/>
            <a:ahLst/>
            <a:cxnLst/>
            <a:rect l="l" t="t" r="r" b="b"/>
            <a:pathLst>
              <a:path w="768984" h="471804">
                <a:moveTo>
                  <a:pt x="258319" y="78508"/>
                </a:moveTo>
                <a:lnTo>
                  <a:pt x="0" y="284611"/>
                </a:lnTo>
                <a:lnTo>
                  <a:pt x="258319" y="471800"/>
                </a:lnTo>
                <a:lnTo>
                  <a:pt x="258319" y="368749"/>
                </a:lnTo>
                <a:lnTo>
                  <a:pt x="494197" y="367623"/>
                </a:lnTo>
                <a:lnTo>
                  <a:pt x="536674" y="365822"/>
                </a:lnTo>
                <a:lnTo>
                  <a:pt x="582836" y="355314"/>
                </a:lnTo>
                <a:lnTo>
                  <a:pt x="619622" y="336475"/>
                </a:lnTo>
                <a:lnTo>
                  <a:pt x="682866" y="291141"/>
                </a:lnTo>
                <a:lnTo>
                  <a:pt x="710078" y="259993"/>
                </a:lnTo>
                <a:lnTo>
                  <a:pt x="743170" y="200399"/>
                </a:lnTo>
                <a:lnTo>
                  <a:pt x="748639" y="184262"/>
                </a:lnTo>
                <a:lnTo>
                  <a:pt x="258319" y="184262"/>
                </a:lnTo>
                <a:lnTo>
                  <a:pt x="258319" y="78508"/>
                </a:lnTo>
                <a:close/>
              </a:path>
              <a:path w="768984" h="471804">
                <a:moveTo>
                  <a:pt x="768497" y="0"/>
                </a:moveTo>
                <a:lnTo>
                  <a:pt x="585550" y="0"/>
                </a:lnTo>
                <a:lnTo>
                  <a:pt x="585550" y="56667"/>
                </a:lnTo>
                <a:lnTo>
                  <a:pt x="579897" y="109656"/>
                </a:lnTo>
                <a:lnTo>
                  <a:pt x="562937" y="144707"/>
                </a:lnTo>
                <a:lnTo>
                  <a:pt x="533727" y="170151"/>
                </a:lnTo>
                <a:lnTo>
                  <a:pt x="494198" y="183361"/>
                </a:lnTo>
                <a:lnTo>
                  <a:pt x="258319" y="184262"/>
                </a:lnTo>
                <a:lnTo>
                  <a:pt x="748639" y="184262"/>
                </a:lnTo>
                <a:lnTo>
                  <a:pt x="753421" y="170151"/>
                </a:lnTo>
                <a:lnTo>
                  <a:pt x="760959" y="128570"/>
                </a:lnTo>
                <a:lnTo>
                  <a:pt x="767593" y="88941"/>
                </a:lnTo>
                <a:lnTo>
                  <a:pt x="768497" y="0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671329" y="4731011"/>
            <a:ext cx="748665" cy="393700"/>
          </a:xfrm>
          <a:custGeom>
            <a:avLst/>
            <a:gdLst/>
            <a:ahLst/>
            <a:cxnLst/>
            <a:rect l="l" t="t" r="r" b="b"/>
            <a:pathLst>
              <a:path w="748665" h="393700">
                <a:moveTo>
                  <a:pt x="258319" y="290240"/>
                </a:moveTo>
                <a:lnTo>
                  <a:pt x="258319" y="393292"/>
                </a:lnTo>
                <a:lnTo>
                  <a:pt x="0" y="206103"/>
                </a:lnTo>
                <a:lnTo>
                  <a:pt x="258319" y="0"/>
                </a:lnTo>
                <a:lnTo>
                  <a:pt x="258319" y="105753"/>
                </a:lnTo>
                <a:lnTo>
                  <a:pt x="748639" y="105753"/>
                </a:lnTo>
                <a:lnTo>
                  <a:pt x="743170" y="121890"/>
                </a:lnTo>
                <a:lnTo>
                  <a:pt x="710078" y="181484"/>
                </a:lnTo>
                <a:lnTo>
                  <a:pt x="682866" y="212632"/>
                </a:lnTo>
                <a:lnTo>
                  <a:pt x="651583" y="239953"/>
                </a:lnTo>
                <a:lnTo>
                  <a:pt x="582836" y="276805"/>
                </a:lnTo>
                <a:lnTo>
                  <a:pt x="536674" y="287313"/>
                </a:lnTo>
                <a:lnTo>
                  <a:pt x="494197" y="289114"/>
                </a:lnTo>
                <a:lnTo>
                  <a:pt x="258319" y="290240"/>
                </a:lnTo>
              </a:path>
            </a:pathLst>
          </a:custGeom>
          <a:ln w="150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929648" y="4652502"/>
            <a:ext cx="510540" cy="184785"/>
          </a:xfrm>
          <a:custGeom>
            <a:avLst/>
            <a:gdLst/>
            <a:ahLst/>
            <a:cxnLst/>
            <a:rect l="l" t="t" r="r" b="b"/>
            <a:pathLst>
              <a:path w="510540" h="184785">
                <a:moveTo>
                  <a:pt x="510178" y="0"/>
                </a:moveTo>
                <a:lnTo>
                  <a:pt x="509274" y="88941"/>
                </a:lnTo>
                <a:lnTo>
                  <a:pt x="502640" y="128570"/>
                </a:lnTo>
                <a:lnTo>
                  <a:pt x="495102" y="170151"/>
                </a:lnTo>
                <a:lnTo>
                  <a:pt x="490320" y="184262"/>
                </a:lnTo>
                <a:lnTo>
                  <a:pt x="0" y="184262"/>
                </a:lnTo>
                <a:lnTo>
                  <a:pt x="235878" y="183361"/>
                </a:lnTo>
                <a:lnTo>
                  <a:pt x="275408" y="170151"/>
                </a:lnTo>
                <a:lnTo>
                  <a:pt x="304618" y="144707"/>
                </a:lnTo>
                <a:lnTo>
                  <a:pt x="321578" y="109656"/>
                </a:lnTo>
                <a:lnTo>
                  <a:pt x="327231" y="56667"/>
                </a:lnTo>
                <a:lnTo>
                  <a:pt x="327231" y="0"/>
                </a:lnTo>
                <a:lnTo>
                  <a:pt x="510178" y="0"/>
                </a:lnTo>
              </a:path>
            </a:pathLst>
          </a:custGeom>
          <a:ln w="1501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669132" y="4649800"/>
            <a:ext cx="768985" cy="471805"/>
          </a:xfrm>
          <a:custGeom>
            <a:avLst/>
            <a:gdLst/>
            <a:ahLst/>
            <a:cxnLst/>
            <a:rect l="l" t="t" r="r" b="b"/>
            <a:pathLst>
              <a:path w="768984" h="471804">
                <a:moveTo>
                  <a:pt x="183851" y="0"/>
                </a:moveTo>
                <a:lnTo>
                  <a:pt x="0" y="0"/>
                </a:lnTo>
                <a:lnTo>
                  <a:pt x="1809" y="87815"/>
                </a:lnTo>
                <a:lnTo>
                  <a:pt x="7537" y="127594"/>
                </a:lnTo>
                <a:lnTo>
                  <a:pt x="15075" y="170151"/>
                </a:lnTo>
                <a:lnTo>
                  <a:pt x="41534" y="232447"/>
                </a:lnTo>
                <a:lnTo>
                  <a:pt x="86762" y="290916"/>
                </a:lnTo>
                <a:lnTo>
                  <a:pt x="117818" y="317561"/>
                </a:lnTo>
                <a:lnTo>
                  <a:pt x="186791" y="354413"/>
                </a:lnTo>
                <a:lnTo>
                  <a:pt x="232923" y="365747"/>
                </a:lnTo>
                <a:lnTo>
                  <a:pt x="275362" y="367548"/>
                </a:lnTo>
                <a:lnTo>
                  <a:pt x="511075" y="368524"/>
                </a:lnTo>
                <a:lnTo>
                  <a:pt x="511075" y="471575"/>
                </a:lnTo>
                <a:lnTo>
                  <a:pt x="768648" y="284311"/>
                </a:lnTo>
                <a:lnTo>
                  <a:pt x="643568" y="184262"/>
                </a:lnTo>
                <a:lnTo>
                  <a:pt x="511073" y="184262"/>
                </a:lnTo>
                <a:lnTo>
                  <a:pt x="275362" y="183286"/>
                </a:lnTo>
                <a:lnTo>
                  <a:pt x="234732" y="170151"/>
                </a:lnTo>
                <a:lnTo>
                  <a:pt x="206465" y="144482"/>
                </a:lnTo>
                <a:lnTo>
                  <a:pt x="188600" y="109581"/>
                </a:lnTo>
                <a:lnTo>
                  <a:pt x="183851" y="56592"/>
                </a:lnTo>
                <a:lnTo>
                  <a:pt x="183851" y="0"/>
                </a:lnTo>
                <a:close/>
              </a:path>
              <a:path w="768984" h="471804">
                <a:moveTo>
                  <a:pt x="511075" y="78283"/>
                </a:moveTo>
                <a:lnTo>
                  <a:pt x="511075" y="184262"/>
                </a:lnTo>
                <a:lnTo>
                  <a:pt x="643568" y="184262"/>
                </a:lnTo>
                <a:lnTo>
                  <a:pt x="511075" y="78283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669132" y="4649800"/>
            <a:ext cx="768985" cy="471805"/>
          </a:xfrm>
          <a:custGeom>
            <a:avLst/>
            <a:gdLst/>
            <a:ahLst/>
            <a:cxnLst/>
            <a:rect l="l" t="t" r="r" b="b"/>
            <a:pathLst>
              <a:path w="768984" h="471804">
                <a:moveTo>
                  <a:pt x="183851" y="0"/>
                </a:moveTo>
                <a:lnTo>
                  <a:pt x="0" y="0"/>
                </a:lnTo>
                <a:lnTo>
                  <a:pt x="1809" y="87815"/>
                </a:lnTo>
                <a:lnTo>
                  <a:pt x="7537" y="127594"/>
                </a:lnTo>
                <a:lnTo>
                  <a:pt x="15075" y="170151"/>
                </a:lnTo>
                <a:lnTo>
                  <a:pt x="41534" y="232447"/>
                </a:lnTo>
                <a:lnTo>
                  <a:pt x="86762" y="290916"/>
                </a:lnTo>
                <a:lnTo>
                  <a:pt x="117818" y="317561"/>
                </a:lnTo>
                <a:lnTo>
                  <a:pt x="186791" y="354413"/>
                </a:lnTo>
                <a:lnTo>
                  <a:pt x="232923" y="365747"/>
                </a:lnTo>
                <a:lnTo>
                  <a:pt x="275362" y="367548"/>
                </a:lnTo>
                <a:lnTo>
                  <a:pt x="511075" y="368524"/>
                </a:lnTo>
                <a:lnTo>
                  <a:pt x="511075" y="471575"/>
                </a:lnTo>
                <a:lnTo>
                  <a:pt x="768648" y="284311"/>
                </a:lnTo>
                <a:lnTo>
                  <a:pt x="643568" y="184262"/>
                </a:lnTo>
                <a:lnTo>
                  <a:pt x="511075" y="184262"/>
                </a:lnTo>
                <a:lnTo>
                  <a:pt x="275362" y="183286"/>
                </a:lnTo>
                <a:lnTo>
                  <a:pt x="234732" y="170151"/>
                </a:lnTo>
                <a:lnTo>
                  <a:pt x="206465" y="144482"/>
                </a:lnTo>
                <a:lnTo>
                  <a:pt x="188600" y="109581"/>
                </a:lnTo>
                <a:lnTo>
                  <a:pt x="183851" y="56592"/>
                </a:lnTo>
                <a:lnTo>
                  <a:pt x="183851" y="0"/>
                </a:lnTo>
              </a:path>
            </a:pathLst>
          </a:custGeom>
          <a:ln w="1502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172690" y="4720565"/>
            <a:ext cx="147529" cy="1210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108522" y="5141116"/>
            <a:ext cx="471805" cy="770890"/>
          </a:xfrm>
          <a:custGeom>
            <a:avLst/>
            <a:gdLst/>
            <a:ahLst/>
            <a:cxnLst/>
            <a:rect l="l" t="t" r="r" b="b"/>
            <a:pathLst>
              <a:path w="471804" h="770889">
                <a:moveTo>
                  <a:pt x="368833" y="258191"/>
                </a:moveTo>
                <a:lnTo>
                  <a:pt x="185886" y="258191"/>
                </a:lnTo>
                <a:lnTo>
                  <a:pt x="184982" y="495443"/>
                </a:lnTo>
                <a:lnTo>
                  <a:pt x="171715" y="535973"/>
                </a:lnTo>
                <a:lnTo>
                  <a:pt x="146161" y="563474"/>
                </a:lnTo>
                <a:lnTo>
                  <a:pt x="110506" y="581442"/>
                </a:lnTo>
                <a:lnTo>
                  <a:pt x="57514" y="586208"/>
                </a:lnTo>
                <a:lnTo>
                  <a:pt x="0" y="586208"/>
                </a:lnTo>
                <a:lnTo>
                  <a:pt x="0" y="770470"/>
                </a:lnTo>
                <a:lnTo>
                  <a:pt x="88797" y="769555"/>
                </a:lnTo>
                <a:lnTo>
                  <a:pt x="128296" y="762957"/>
                </a:lnTo>
                <a:lnTo>
                  <a:pt x="171715" y="755256"/>
                </a:lnTo>
                <a:lnTo>
                  <a:pt x="234054" y="728852"/>
                </a:lnTo>
                <a:lnTo>
                  <a:pt x="292473" y="683563"/>
                </a:lnTo>
                <a:lnTo>
                  <a:pt x="317876" y="652212"/>
                </a:lnTo>
                <a:lnTo>
                  <a:pt x="354662" y="583273"/>
                </a:lnTo>
                <a:lnTo>
                  <a:pt x="365139" y="537985"/>
                </a:lnTo>
                <a:lnTo>
                  <a:pt x="367853" y="495443"/>
                </a:lnTo>
                <a:lnTo>
                  <a:pt x="368833" y="258191"/>
                </a:lnTo>
                <a:close/>
              </a:path>
              <a:path w="471804" h="770889">
                <a:moveTo>
                  <a:pt x="285915" y="0"/>
                </a:moveTo>
                <a:lnTo>
                  <a:pt x="79224" y="258191"/>
                </a:lnTo>
                <a:lnTo>
                  <a:pt x="471576" y="258191"/>
                </a:lnTo>
                <a:lnTo>
                  <a:pt x="285915" y="0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108522" y="5399308"/>
            <a:ext cx="368935" cy="512445"/>
          </a:xfrm>
          <a:custGeom>
            <a:avLst/>
            <a:gdLst/>
            <a:ahLst/>
            <a:cxnLst/>
            <a:rect l="l" t="t" r="r" b="b"/>
            <a:pathLst>
              <a:path w="368934" h="512445">
                <a:moveTo>
                  <a:pt x="88797" y="511363"/>
                </a:moveTo>
                <a:lnTo>
                  <a:pt x="128296" y="504765"/>
                </a:lnTo>
                <a:lnTo>
                  <a:pt x="171715" y="497064"/>
                </a:lnTo>
                <a:lnTo>
                  <a:pt x="234054" y="470660"/>
                </a:lnTo>
                <a:lnTo>
                  <a:pt x="292473" y="425371"/>
                </a:lnTo>
                <a:lnTo>
                  <a:pt x="317876" y="394020"/>
                </a:lnTo>
                <a:lnTo>
                  <a:pt x="354662" y="325081"/>
                </a:lnTo>
                <a:lnTo>
                  <a:pt x="365139" y="279793"/>
                </a:lnTo>
                <a:lnTo>
                  <a:pt x="367853" y="237251"/>
                </a:lnTo>
                <a:lnTo>
                  <a:pt x="368833" y="0"/>
                </a:lnTo>
                <a:lnTo>
                  <a:pt x="185886" y="0"/>
                </a:lnTo>
                <a:lnTo>
                  <a:pt x="184982" y="237251"/>
                </a:lnTo>
                <a:lnTo>
                  <a:pt x="171715" y="277781"/>
                </a:lnTo>
                <a:lnTo>
                  <a:pt x="146161" y="305282"/>
                </a:lnTo>
                <a:lnTo>
                  <a:pt x="110506" y="323250"/>
                </a:lnTo>
                <a:lnTo>
                  <a:pt x="57514" y="328016"/>
                </a:lnTo>
                <a:lnTo>
                  <a:pt x="0" y="328016"/>
                </a:lnTo>
                <a:lnTo>
                  <a:pt x="0" y="512278"/>
                </a:lnTo>
                <a:lnTo>
                  <a:pt x="88797" y="511363"/>
                </a:lnTo>
              </a:path>
            </a:pathLst>
          </a:custGeom>
          <a:ln w="150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187746" y="5141116"/>
            <a:ext cx="392430" cy="258445"/>
          </a:xfrm>
          <a:custGeom>
            <a:avLst/>
            <a:gdLst/>
            <a:ahLst/>
            <a:cxnLst/>
            <a:rect l="l" t="t" r="r" b="b"/>
            <a:pathLst>
              <a:path w="392429" h="258445">
                <a:moveTo>
                  <a:pt x="392351" y="258191"/>
                </a:moveTo>
                <a:lnTo>
                  <a:pt x="206691" y="0"/>
                </a:lnTo>
                <a:lnTo>
                  <a:pt x="0" y="258191"/>
                </a:lnTo>
                <a:lnTo>
                  <a:pt x="106662" y="258191"/>
                </a:lnTo>
                <a:lnTo>
                  <a:pt x="289609" y="258191"/>
                </a:lnTo>
                <a:lnTo>
                  <a:pt x="392351" y="258191"/>
                </a:lnTo>
              </a:path>
            </a:pathLst>
          </a:custGeom>
          <a:ln w="1503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485457" y="5115672"/>
            <a:ext cx="471805" cy="770890"/>
          </a:xfrm>
          <a:custGeom>
            <a:avLst/>
            <a:gdLst/>
            <a:ahLst/>
            <a:cxnLst/>
            <a:rect l="l" t="t" r="r" b="b"/>
            <a:pathLst>
              <a:path w="471804" h="770889">
                <a:moveTo>
                  <a:pt x="285704" y="259092"/>
                </a:moveTo>
                <a:lnTo>
                  <a:pt x="102772" y="259092"/>
                </a:lnTo>
                <a:lnTo>
                  <a:pt x="103692" y="495218"/>
                </a:lnTo>
                <a:lnTo>
                  <a:pt x="105712" y="536874"/>
                </a:lnTo>
                <a:lnTo>
                  <a:pt x="116929" y="582313"/>
                </a:lnTo>
                <a:lnTo>
                  <a:pt x="134945" y="619165"/>
                </a:lnTo>
                <a:lnTo>
                  <a:pt x="179253" y="683338"/>
                </a:lnTo>
                <a:lnTo>
                  <a:pt x="210324" y="710846"/>
                </a:lnTo>
                <a:lnTo>
                  <a:pt x="269709" y="744764"/>
                </a:lnTo>
                <a:lnTo>
                  <a:pt x="382947" y="769326"/>
                </a:lnTo>
                <a:lnTo>
                  <a:pt x="471583" y="770433"/>
                </a:lnTo>
                <a:lnTo>
                  <a:pt x="285704" y="259092"/>
                </a:lnTo>
                <a:close/>
              </a:path>
              <a:path w="471804" h="770889">
                <a:moveTo>
                  <a:pt x="285704" y="259092"/>
                </a:moveTo>
                <a:lnTo>
                  <a:pt x="102772" y="259092"/>
                </a:lnTo>
                <a:lnTo>
                  <a:pt x="285704" y="259092"/>
                </a:lnTo>
                <a:close/>
              </a:path>
              <a:path w="471804" h="770889">
                <a:moveTo>
                  <a:pt x="185871" y="0"/>
                </a:moveTo>
                <a:lnTo>
                  <a:pt x="0" y="259092"/>
                </a:lnTo>
                <a:lnTo>
                  <a:pt x="392344" y="259092"/>
                </a:lnTo>
                <a:lnTo>
                  <a:pt x="185871" y="0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588230" y="5374764"/>
            <a:ext cx="368935" cy="511809"/>
          </a:xfrm>
          <a:custGeom>
            <a:avLst/>
            <a:gdLst/>
            <a:ahLst/>
            <a:cxnLst/>
            <a:rect l="l" t="t" r="r" b="b"/>
            <a:pathLst>
              <a:path w="368934" h="511810">
                <a:moveTo>
                  <a:pt x="368810" y="511340"/>
                </a:moveTo>
                <a:lnTo>
                  <a:pt x="280194" y="510237"/>
                </a:lnTo>
                <a:lnTo>
                  <a:pt x="197110" y="496122"/>
                </a:lnTo>
                <a:lnTo>
                  <a:pt x="166936" y="485671"/>
                </a:lnTo>
                <a:lnTo>
                  <a:pt x="107552" y="451753"/>
                </a:lnTo>
                <a:lnTo>
                  <a:pt x="76480" y="424245"/>
                </a:lnTo>
                <a:lnTo>
                  <a:pt x="50926" y="393075"/>
                </a:lnTo>
                <a:lnTo>
                  <a:pt x="14156" y="323220"/>
                </a:lnTo>
                <a:lnTo>
                  <a:pt x="2939" y="277781"/>
                </a:lnTo>
                <a:lnTo>
                  <a:pt x="919" y="236125"/>
                </a:lnTo>
                <a:lnTo>
                  <a:pt x="0" y="0"/>
                </a:lnTo>
                <a:lnTo>
                  <a:pt x="182931" y="0"/>
                </a:lnTo>
                <a:lnTo>
                  <a:pt x="368810" y="511340"/>
                </a:lnTo>
              </a:path>
            </a:pathLst>
          </a:custGeom>
          <a:ln w="150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485457" y="5115672"/>
            <a:ext cx="392430" cy="259715"/>
          </a:xfrm>
          <a:custGeom>
            <a:avLst/>
            <a:gdLst/>
            <a:ahLst/>
            <a:cxnLst/>
            <a:rect l="l" t="t" r="r" b="b"/>
            <a:pathLst>
              <a:path w="392429" h="259714">
                <a:moveTo>
                  <a:pt x="0" y="259092"/>
                </a:moveTo>
                <a:lnTo>
                  <a:pt x="185871" y="0"/>
                </a:lnTo>
                <a:lnTo>
                  <a:pt x="392344" y="259092"/>
                </a:lnTo>
                <a:lnTo>
                  <a:pt x="285704" y="259092"/>
                </a:lnTo>
                <a:lnTo>
                  <a:pt x="102772" y="259092"/>
                </a:lnTo>
                <a:lnTo>
                  <a:pt x="0" y="259092"/>
                </a:lnTo>
              </a:path>
            </a:pathLst>
          </a:custGeom>
          <a:ln w="1503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664711" y="5941842"/>
            <a:ext cx="768985" cy="471805"/>
          </a:xfrm>
          <a:custGeom>
            <a:avLst/>
            <a:gdLst/>
            <a:ahLst/>
            <a:cxnLst/>
            <a:rect l="l" t="t" r="r" b="b"/>
            <a:pathLst>
              <a:path w="768984" h="471804">
                <a:moveTo>
                  <a:pt x="749225" y="287313"/>
                </a:moveTo>
                <a:lnTo>
                  <a:pt x="258325" y="287313"/>
                </a:lnTo>
                <a:lnTo>
                  <a:pt x="494198" y="288229"/>
                </a:lnTo>
                <a:lnTo>
                  <a:pt x="534646" y="301431"/>
                </a:lnTo>
                <a:lnTo>
                  <a:pt x="562959" y="327100"/>
                </a:lnTo>
                <a:lnTo>
                  <a:pt x="581013" y="361934"/>
                </a:lnTo>
                <a:lnTo>
                  <a:pt x="585611" y="414925"/>
                </a:lnTo>
                <a:lnTo>
                  <a:pt x="585611" y="471580"/>
                </a:lnTo>
                <a:lnTo>
                  <a:pt x="768708" y="471580"/>
                </a:lnTo>
                <a:lnTo>
                  <a:pt x="767578" y="383752"/>
                </a:lnTo>
                <a:lnTo>
                  <a:pt x="760944" y="343965"/>
                </a:lnTo>
                <a:lnTo>
                  <a:pt x="754537" y="301431"/>
                </a:lnTo>
                <a:lnTo>
                  <a:pt x="749225" y="287313"/>
                </a:lnTo>
                <a:close/>
              </a:path>
              <a:path w="768984" h="471804">
                <a:moveTo>
                  <a:pt x="258319" y="0"/>
                </a:moveTo>
                <a:lnTo>
                  <a:pt x="0" y="187204"/>
                </a:lnTo>
                <a:lnTo>
                  <a:pt x="258319" y="393104"/>
                </a:lnTo>
                <a:lnTo>
                  <a:pt x="258319" y="287313"/>
                </a:lnTo>
                <a:lnTo>
                  <a:pt x="749225" y="287313"/>
                </a:lnTo>
                <a:lnTo>
                  <a:pt x="727174" y="239090"/>
                </a:lnTo>
                <a:lnTo>
                  <a:pt x="682851" y="180419"/>
                </a:lnTo>
                <a:lnTo>
                  <a:pt x="651568" y="154014"/>
                </a:lnTo>
                <a:lnTo>
                  <a:pt x="582821" y="117161"/>
                </a:lnTo>
                <a:lnTo>
                  <a:pt x="536674" y="105798"/>
                </a:lnTo>
                <a:lnTo>
                  <a:pt x="494197" y="103959"/>
                </a:lnTo>
                <a:lnTo>
                  <a:pt x="258319" y="103043"/>
                </a:lnTo>
                <a:lnTo>
                  <a:pt x="258319" y="0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923036" y="6229155"/>
            <a:ext cx="510540" cy="184785"/>
          </a:xfrm>
          <a:custGeom>
            <a:avLst/>
            <a:gdLst/>
            <a:ahLst/>
            <a:cxnLst/>
            <a:rect l="l" t="t" r="r" b="b"/>
            <a:pathLst>
              <a:path w="510540" h="184785">
                <a:moveTo>
                  <a:pt x="490900" y="0"/>
                </a:moveTo>
                <a:lnTo>
                  <a:pt x="0" y="0"/>
                </a:lnTo>
                <a:lnTo>
                  <a:pt x="235873" y="915"/>
                </a:lnTo>
                <a:lnTo>
                  <a:pt x="276321" y="14117"/>
                </a:lnTo>
                <a:lnTo>
                  <a:pt x="304634" y="39787"/>
                </a:lnTo>
                <a:lnTo>
                  <a:pt x="322688" y="74620"/>
                </a:lnTo>
                <a:lnTo>
                  <a:pt x="327286" y="127611"/>
                </a:lnTo>
                <a:lnTo>
                  <a:pt x="327286" y="184267"/>
                </a:lnTo>
                <a:lnTo>
                  <a:pt x="510383" y="184267"/>
                </a:lnTo>
                <a:lnTo>
                  <a:pt x="509252" y="96439"/>
                </a:lnTo>
                <a:lnTo>
                  <a:pt x="502619" y="56652"/>
                </a:lnTo>
                <a:lnTo>
                  <a:pt x="496212" y="14118"/>
                </a:lnTo>
                <a:lnTo>
                  <a:pt x="490900" y="0"/>
                </a:lnTo>
              </a:path>
            </a:pathLst>
          </a:custGeom>
          <a:ln w="1501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664711" y="5941842"/>
            <a:ext cx="749300" cy="393700"/>
          </a:xfrm>
          <a:custGeom>
            <a:avLst/>
            <a:gdLst/>
            <a:ahLst/>
            <a:cxnLst/>
            <a:rect l="l" t="t" r="r" b="b"/>
            <a:pathLst>
              <a:path w="749300" h="393700">
                <a:moveTo>
                  <a:pt x="258325" y="287313"/>
                </a:moveTo>
                <a:lnTo>
                  <a:pt x="749225" y="287313"/>
                </a:lnTo>
                <a:lnTo>
                  <a:pt x="743154" y="271176"/>
                </a:lnTo>
                <a:lnTo>
                  <a:pt x="710063" y="211769"/>
                </a:lnTo>
                <a:lnTo>
                  <a:pt x="682851" y="180419"/>
                </a:lnTo>
                <a:lnTo>
                  <a:pt x="651568" y="154014"/>
                </a:lnTo>
                <a:lnTo>
                  <a:pt x="582821" y="117161"/>
                </a:lnTo>
                <a:lnTo>
                  <a:pt x="536674" y="105798"/>
                </a:lnTo>
                <a:lnTo>
                  <a:pt x="494197" y="103959"/>
                </a:lnTo>
                <a:lnTo>
                  <a:pt x="258319" y="103043"/>
                </a:lnTo>
                <a:lnTo>
                  <a:pt x="258319" y="0"/>
                </a:lnTo>
                <a:lnTo>
                  <a:pt x="0" y="187204"/>
                </a:lnTo>
                <a:lnTo>
                  <a:pt x="258319" y="393104"/>
                </a:lnTo>
                <a:lnTo>
                  <a:pt x="258319" y="287313"/>
                </a:lnTo>
              </a:path>
            </a:pathLst>
          </a:custGeom>
          <a:ln w="150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663404" y="5938907"/>
            <a:ext cx="768350" cy="471805"/>
          </a:xfrm>
          <a:custGeom>
            <a:avLst/>
            <a:gdLst/>
            <a:ahLst/>
            <a:cxnLst/>
            <a:rect l="l" t="t" r="r" b="b"/>
            <a:pathLst>
              <a:path w="768350" h="471804">
                <a:moveTo>
                  <a:pt x="510171" y="0"/>
                </a:moveTo>
                <a:lnTo>
                  <a:pt x="510171" y="103043"/>
                </a:lnTo>
                <a:lnTo>
                  <a:pt x="274457" y="103959"/>
                </a:lnTo>
                <a:lnTo>
                  <a:pt x="232019" y="105978"/>
                </a:lnTo>
                <a:lnTo>
                  <a:pt x="185886" y="116246"/>
                </a:lnTo>
                <a:lnTo>
                  <a:pt x="149101" y="135317"/>
                </a:lnTo>
                <a:lnTo>
                  <a:pt x="85857" y="180606"/>
                </a:lnTo>
                <a:lnTo>
                  <a:pt x="57514" y="211769"/>
                </a:lnTo>
                <a:lnTo>
                  <a:pt x="25553" y="271364"/>
                </a:lnTo>
                <a:lnTo>
                  <a:pt x="7537" y="343237"/>
                </a:lnTo>
                <a:lnTo>
                  <a:pt x="904" y="382837"/>
                </a:lnTo>
                <a:lnTo>
                  <a:pt x="0" y="471765"/>
                </a:lnTo>
                <a:lnTo>
                  <a:pt x="182946" y="471765"/>
                </a:lnTo>
                <a:lnTo>
                  <a:pt x="182946" y="414923"/>
                </a:lnTo>
                <a:lnTo>
                  <a:pt x="187695" y="362121"/>
                </a:lnTo>
                <a:lnTo>
                  <a:pt x="205560" y="327100"/>
                </a:lnTo>
                <a:lnTo>
                  <a:pt x="234808" y="301611"/>
                </a:lnTo>
                <a:lnTo>
                  <a:pt x="274457" y="288416"/>
                </a:lnTo>
                <a:lnTo>
                  <a:pt x="510171" y="287493"/>
                </a:lnTo>
                <a:lnTo>
                  <a:pt x="642400" y="287493"/>
                </a:lnTo>
                <a:lnTo>
                  <a:pt x="767743" y="187204"/>
                </a:lnTo>
                <a:lnTo>
                  <a:pt x="510171" y="0"/>
                </a:lnTo>
                <a:close/>
              </a:path>
              <a:path w="768350" h="471804">
                <a:moveTo>
                  <a:pt x="642399" y="287493"/>
                </a:moveTo>
                <a:lnTo>
                  <a:pt x="510171" y="287825"/>
                </a:lnTo>
                <a:lnTo>
                  <a:pt x="510171" y="393292"/>
                </a:lnTo>
                <a:lnTo>
                  <a:pt x="642399" y="287493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663404" y="5938907"/>
            <a:ext cx="768350" cy="471805"/>
          </a:xfrm>
          <a:custGeom>
            <a:avLst/>
            <a:gdLst/>
            <a:ahLst/>
            <a:cxnLst/>
            <a:rect l="l" t="t" r="r" b="b"/>
            <a:pathLst>
              <a:path w="768350" h="471804">
                <a:moveTo>
                  <a:pt x="510171" y="0"/>
                </a:moveTo>
                <a:lnTo>
                  <a:pt x="767743" y="187204"/>
                </a:lnTo>
                <a:lnTo>
                  <a:pt x="642399" y="287493"/>
                </a:lnTo>
                <a:lnTo>
                  <a:pt x="510171" y="287825"/>
                </a:lnTo>
                <a:lnTo>
                  <a:pt x="510171" y="287493"/>
                </a:lnTo>
                <a:lnTo>
                  <a:pt x="274458" y="288416"/>
                </a:lnTo>
                <a:lnTo>
                  <a:pt x="234808" y="301611"/>
                </a:lnTo>
                <a:lnTo>
                  <a:pt x="205560" y="327100"/>
                </a:lnTo>
                <a:lnTo>
                  <a:pt x="187695" y="362121"/>
                </a:lnTo>
                <a:lnTo>
                  <a:pt x="182946" y="414923"/>
                </a:lnTo>
                <a:lnTo>
                  <a:pt x="182946" y="471765"/>
                </a:lnTo>
                <a:lnTo>
                  <a:pt x="0" y="471765"/>
                </a:lnTo>
                <a:lnTo>
                  <a:pt x="904" y="382837"/>
                </a:lnTo>
                <a:lnTo>
                  <a:pt x="7537" y="343237"/>
                </a:lnTo>
                <a:lnTo>
                  <a:pt x="15075" y="301611"/>
                </a:lnTo>
                <a:lnTo>
                  <a:pt x="41534" y="238174"/>
                </a:lnTo>
                <a:lnTo>
                  <a:pt x="85857" y="180606"/>
                </a:lnTo>
                <a:lnTo>
                  <a:pt x="116914" y="153098"/>
                </a:lnTo>
                <a:lnTo>
                  <a:pt x="185886" y="116246"/>
                </a:lnTo>
                <a:lnTo>
                  <a:pt x="232019" y="105978"/>
                </a:lnTo>
                <a:lnTo>
                  <a:pt x="274457" y="103959"/>
                </a:lnTo>
                <a:lnTo>
                  <a:pt x="510170" y="103043"/>
                </a:lnTo>
                <a:lnTo>
                  <a:pt x="510171" y="0"/>
                </a:lnTo>
              </a:path>
            </a:pathLst>
          </a:custGeom>
          <a:ln w="1502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173575" y="6226401"/>
            <a:ext cx="132715" cy="106045"/>
          </a:xfrm>
          <a:custGeom>
            <a:avLst/>
            <a:gdLst/>
            <a:ahLst/>
            <a:cxnLst/>
            <a:rect l="l" t="t" r="r" b="b"/>
            <a:pathLst>
              <a:path w="132715" h="106045">
                <a:moveTo>
                  <a:pt x="132228" y="0"/>
                </a:moveTo>
                <a:lnTo>
                  <a:pt x="0" y="105798"/>
                </a:lnTo>
                <a:lnTo>
                  <a:pt x="0" y="0"/>
                </a:lnTo>
                <a:lnTo>
                  <a:pt x="132228" y="0"/>
                </a:lnTo>
              </a:path>
            </a:pathLst>
          </a:custGeom>
          <a:ln w="1503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40739" y="630682"/>
            <a:ext cx="7867015" cy="55753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5" b="1">
                <a:solidFill>
                  <a:srgbClr val="0000FF"/>
                </a:solidFill>
                <a:latin typeface="Microsoft YaHei"/>
                <a:cs typeface="Microsoft YaHei"/>
              </a:rPr>
              <a:t>一</a:t>
            </a:r>
            <a:r>
              <a:rPr dirty="0" sz="4400" b="1">
                <a:solidFill>
                  <a:srgbClr val="0000FF"/>
                </a:solidFill>
                <a:latin typeface="Microsoft YaHei"/>
                <a:cs typeface="Microsoft YaHei"/>
              </a:rPr>
              <a:t>、</a:t>
            </a:r>
            <a:r>
              <a:rPr dirty="0" sz="4400" spc="10" b="1">
                <a:solidFill>
                  <a:srgbClr val="0000FF"/>
                </a:solidFill>
                <a:latin typeface="Microsoft YaHei"/>
                <a:cs typeface="Microsoft YaHei"/>
              </a:rPr>
              <a:t>问</a:t>
            </a:r>
            <a:r>
              <a:rPr dirty="0" sz="4400" b="1">
                <a:solidFill>
                  <a:srgbClr val="0000FF"/>
                </a:solidFill>
                <a:latin typeface="Microsoft YaHei"/>
                <a:cs typeface="Microsoft YaHei"/>
              </a:rPr>
              <a:t>题</a:t>
            </a:r>
            <a:r>
              <a:rPr dirty="0" sz="4400" spc="10" b="1">
                <a:solidFill>
                  <a:srgbClr val="0000FF"/>
                </a:solidFill>
                <a:latin typeface="Microsoft YaHei"/>
                <a:cs typeface="Microsoft YaHei"/>
              </a:rPr>
              <a:t>的</a:t>
            </a:r>
            <a:r>
              <a:rPr dirty="0" sz="4400" b="1">
                <a:solidFill>
                  <a:srgbClr val="0000FF"/>
                </a:solidFill>
                <a:latin typeface="Microsoft YaHei"/>
                <a:cs typeface="Microsoft YaHei"/>
              </a:rPr>
              <a:t>提出</a:t>
            </a:r>
            <a:endParaRPr sz="4400">
              <a:latin typeface="Microsoft YaHei"/>
              <a:cs typeface="Microsoft YaHei"/>
            </a:endParaRPr>
          </a:p>
          <a:p>
            <a:pPr marL="12700" marR="1670050" indent="17145">
              <a:lnSpc>
                <a:spcPts val="9600"/>
              </a:lnSpc>
              <a:spcBef>
                <a:spcPts val="1040"/>
              </a:spcBef>
            </a:pPr>
            <a:r>
              <a:rPr dirty="0" sz="4400" spc="5" b="1">
                <a:solidFill>
                  <a:srgbClr val="000066"/>
                </a:solidFill>
                <a:latin typeface="Microsoft YaHei"/>
                <a:cs typeface="Microsoft YaHei"/>
              </a:rPr>
              <a:t>二、</a:t>
            </a:r>
            <a:r>
              <a:rPr dirty="0" sz="4400" spc="15" b="1">
                <a:solidFill>
                  <a:srgbClr val="000066"/>
                </a:solidFill>
                <a:latin typeface="Microsoft YaHei"/>
                <a:cs typeface="Microsoft YaHei"/>
              </a:rPr>
              <a:t>先</a:t>
            </a:r>
            <a:r>
              <a:rPr dirty="0" sz="4400" spc="5" b="1">
                <a:solidFill>
                  <a:srgbClr val="000066"/>
                </a:solidFill>
                <a:latin typeface="Microsoft YaHei"/>
                <a:cs typeface="Microsoft YaHei"/>
              </a:rPr>
              <a:t>左后右</a:t>
            </a:r>
            <a:r>
              <a:rPr dirty="0" sz="4400" spc="10" b="1">
                <a:solidFill>
                  <a:srgbClr val="000066"/>
                </a:solidFill>
                <a:latin typeface="Microsoft YaHei"/>
                <a:cs typeface="Microsoft YaHei"/>
              </a:rPr>
              <a:t>的</a:t>
            </a:r>
            <a:r>
              <a:rPr dirty="0" sz="4400" spc="5" b="1">
                <a:solidFill>
                  <a:srgbClr val="000066"/>
                </a:solidFill>
                <a:latin typeface="Microsoft YaHei"/>
                <a:cs typeface="Microsoft YaHei"/>
              </a:rPr>
              <a:t>遍历算法 </a:t>
            </a:r>
            <a:r>
              <a:rPr dirty="0" sz="4400" spc="5" b="1">
                <a:solidFill>
                  <a:srgbClr val="0000FF"/>
                </a:solidFill>
                <a:latin typeface="Microsoft YaHei"/>
                <a:cs typeface="Microsoft YaHei"/>
              </a:rPr>
              <a:t>三、</a:t>
            </a:r>
            <a:r>
              <a:rPr dirty="0" sz="4400" spc="20" b="1">
                <a:solidFill>
                  <a:srgbClr val="0000FF"/>
                </a:solidFill>
                <a:latin typeface="Microsoft YaHei"/>
                <a:cs typeface="Microsoft YaHei"/>
              </a:rPr>
              <a:t>算</a:t>
            </a:r>
            <a:r>
              <a:rPr dirty="0" sz="4400" spc="5" b="1">
                <a:solidFill>
                  <a:srgbClr val="0000FF"/>
                </a:solidFill>
                <a:latin typeface="Microsoft YaHei"/>
                <a:cs typeface="Microsoft YaHei"/>
              </a:rPr>
              <a:t>法的递</a:t>
            </a:r>
            <a:r>
              <a:rPr dirty="0" sz="4400" spc="20" b="1">
                <a:solidFill>
                  <a:srgbClr val="0000FF"/>
                </a:solidFill>
                <a:latin typeface="Microsoft YaHei"/>
                <a:cs typeface="Microsoft YaHei"/>
              </a:rPr>
              <a:t>归</a:t>
            </a:r>
            <a:r>
              <a:rPr dirty="0" sz="4400" spc="5" b="1">
                <a:solidFill>
                  <a:srgbClr val="0000FF"/>
                </a:solidFill>
                <a:latin typeface="Microsoft YaHei"/>
                <a:cs typeface="Microsoft YaHei"/>
              </a:rPr>
              <a:t>描述</a:t>
            </a:r>
            <a:endParaRPr sz="4400">
              <a:latin typeface="Microsoft YaHei"/>
              <a:cs typeface="Microsoft YaHei"/>
            </a:endParaRPr>
          </a:p>
          <a:p>
            <a:pPr marL="34925" marR="5080" indent="-22860">
              <a:lnSpc>
                <a:spcPts val="9600"/>
              </a:lnSpc>
              <a:spcBef>
                <a:spcPts val="5"/>
              </a:spcBef>
            </a:pPr>
            <a:r>
              <a:rPr dirty="0" sz="4400" spc="5" b="1">
                <a:solidFill>
                  <a:srgbClr val="000066"/>
                </a:solidFill>
                <a:latin typeface="Microsoft YaHei"/>
                <a:cs typeface="Microsoft YaHei"/>
              </a:rPr>
              <a:t>四、</a:t>
            </a:r>
            <a:r>
              <a:rPr dirty="0" sz="4400" spc="20" b="1">
                <a:solidFill>
                  <a:srgbClr val="000066"/>
                </a:solidFill>
                <a:latin typeface="Microsoft YaHei"/>
                <a:cs typeface="Microsoft YaHei"/>
              </a:rPr>
              <a:t>中</a:t>
            </a:r>
            <a:r>
              <a:rPr dirty="0" sz="4400" spc="5" b="1">
                <a:solidFill>
                  <a:srgbClr val="000066"/>
                </a:solidFill>
                <a:latin typeface="Microsoft YaHei"/>
                <a:cs typeface="Microsoft YaHei"/>
              </a:rPr>
              <a:t>序遍历</a:t>
            </a:r>
            <a:r>
              <a:rPr dirty="0" sz="4400" spc="20" b="1">
                <a:solidFill>
                  <a:srgbClr val="000066"/>
                </a:solidFill>
                <a:latin typeface="Microsoft YaHei"/>
                <a:cs typeface="Microsoft YaHei"/>
              </a:rPr>
              <a:t>算</a:t>
            </a:r>
            <a:r>
              <a:rPr dirty="0" sz="4400" spc="5" b="1">
                <a:solidFill>
                  <a:srgbClr val="000066"/>
                </a:solidFill>
                <a:latin typeface="Microsoft YaHei"/>
                <a:cs typeface="Microsoft YaHei"/>
              </a:rPr>
              <a:t>法的非</a:t>
            </a:r>
            <a:r>
              <a:rPr dirty="0" sz="4400" spc="20" b="1">
                <a:solidFill>
                  <a:srgbClr val="000066"/>
                </a:solidFill>
                <a:latin typeface="Microsoft YaHei"/>
                <a:cs typeface="Microsoft YaHei"/>
              </a:rPr>
              <a:t>递</a:t>
            </a:r>
            <a:r>
              <a:rPr dirty="0" sz="4400" spc="5" b="1">
                <a:solidFill>
                  <a:srgbClr val="000066"/>
                </a:solidFill>
                <a:latin typeface="Microsoft YaHei"/>
                <a:cs typeface="Microsoft YaHei"/>
              </a:rPr>
              <a:t>归描述 </a:t>
            </a:r>
            <a:r>
              <a:rPr dirty="0" sz="4400" spc="15" b="1">
                <a:solidFill>
                  <a:srgbClr val="0000FF"/>
                </a:solidFill>
                <a:latin typeface="Microsoft YaHei"/>
                <a:cs typeface="Microsoft YaHei"/>
              </a:rPr>
              <a:t>五</a:t>
            </a:r>
            <a:r>
              <a:rPr dirty="0" sz="4400" spc="-10">
                <a:solidFill>
                  <a:srgbClr val="0000FF"/>
                </a:solidFill>
                <a:latin typeface="SimSun"/>
                <a:cs typeface="SimSun"/>
              </a:rPr>
              <a:t>、</a:t>
            </a:r>
            <a:r>
              <a:rPr dirty="0" sz="4400" spc="5" b="1">
                <a:solidFill>
                  <a:srgbClr val="0000FF"/>
                </a:solidFill>
                <a:latin typeface="Microsoft YaHei"/>
                <a:cs typeface="Microsoft YaHei"/>
              </a:rPr>
              <a:t>遍历</a:t>
            </a:r>
            <a:r>
              <a:rPr dirty="0" sz="4400" spc="20" b="1">
                <a:solidFill>
                  <a:srgbClr val="0000FF"/>
                </a:solidFill>
                <a:latin typeface="Microsoft YaHei"/>
                <a:cs typeface="Microsoft YaHei"/>
              </a:rPr>
              <a:t>算</a:t>
            </a:r>
            <a:r>
              <a:rPr dirty="0" sz="4400" spc="5" b="1">
                <a:solidFill>
                  <a:srgbClr val="0000FF"/>
                </a:solidFill>
                <a:latin typeface="Microsoft YaHei"/>
                <a:cs typeface="Microsoft YaHei"/>
              </a:rPr>
              <a:t>法的应</a:t>
            </a:r>
            <a:r>
              <a:rPr dirty="0" sz="4400" spc="20" b="1">
                <a:solidFill>
                  <a:srgbClr val="0000FF"/>
                </a:solidFill>
                <a:latin typeface="Microsoft YaHei"/>
                <a:cs typeface="Microsoft YaHei"/>
              </a:rPr>
              <a:t>用</a:t>
            </a:r>
            <a:r>
              <a:rPr dirty="0" sz="4400" spc="5" b="1">
                <a:solidFill>
                  <a:srgbClr val="0000FF"/>
                </a:solidFill>
                <a:latin typeface="Microsoft YaHei"/>
                <a:cs typeface="Microsoft YaHei"/>
              </a:rPr>
              <a:t>举例</a:t>
            </a:r>
            <a:endParaRPr sz="4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290" y="477977"/>
            <a:ext cx="3945254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5">
                <a:solidFill>
                  <a:srgbClr val="0000FF"/>
                </a:solidFill>
                <a:latin typeface="Microsoft YaHei"/>
                <a:cs typeface="Microsoft YaHei"/>
              </a:rPr>
              <a:t>一、</a:t>
            </a:r>
            <a:r>
              <a:rPr dirty="0" sz="4400" spc="20">
                <a:solidFill>
                  <a:srgbClr val="0000FF"/>
                </a:solidFill>
                <a:latin typeface="Microsoft YaHei"/>
                <a:cs typeface="Microsoft YaHei"/>
              </a:rPr>
              <a:t>问</a:t>
            </a:r>
            <a:r>
              <a:rPr dirty="0" sz="4400" spc="5">
                <a:solidFill>
                  <a:srgbClr val="0000FF"/>
                </a:solidFill>
                <a:latin typeface="Microsoft YaHei"/>
                <a:cs typeface="Microsoft YaHei"/>
              </a:rPr>
              <a:t>题的提出</a:t>
            </a:r>
            <a:endParaRPr sz="44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9740" y="1646685"/>
            <a:ext cx="8502650" cy="4046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44805" indent="1016635">
              <a:lnSpc>
                <a:spcPct val="108500"/>
              </a:lnSpc>
              <a:spcBef>
                <a:spcPts val="100"/>
              </a:spcBef>
            </a:pPr>
            <a:r>
              <a:rPr dirty="0" sz="4000">
                <a:solidFill>
                  <a:srgbClr val="333399"/>
                </a:solidFill>
                <a:latin typeface="SimSun"/>
                <a:cs typeface="SimSun"/>
              </a:rPr>
              <a:t>顺着某一</a:t>
            </a:r>
            <a:r>
              <a:rPr dirty="0" sz="4000" spc="-5">
                <a:solidFill>
                  <a:srgbClr val="333399"/>
                </a:solidFill>
                <a:latin typeface="SimSun"/>
                <a:cs typeface="SimSun"/>
              </a:rPr>
              <a:t>条</a:t>
            </a:r>
            <a:r>
              <a:rPr dirty="0" sz="4000">
                <a:solidFill>
                  <a:srgbClr val="333399"/>
                </a:solidFill>
                <a:latin typeface="SimSun"/>
                <a:cs typeface="SimSun"/>
              </a:rPr>
              <a:t>搜</a:t>
            </a:r>
            <a:r>
              <a:rPr dirty="0" sz="4000" spc="-5">
                <a:solidFill>
                  <a:srgbClr val="333399"/>
                </a:solidFill>
                <a:latin typeface="SimSun"/>
                <a:cs typeface="SimSun"/>
              </a:rPr>
              <a:t>索路</a:t>
            </a:r>
            <a:r>
              <a:rPr dirty="0" sz="4000" spc="10">
                <a:solidFill>
                  <a:srgbClr val="333399"/>
                </a:solidFill>
                <a:latin typeface="SimSun"/>
                <a:cs typeface="SimSun"/>
              </a:rPr>
              <a:t>径</a:t>
            </a:r>
            <a:r>
              <a:rPr dirty="0" sz="4000" spc="5" b="1">
                <a:solidFill>
                  <a:srgbClr val="6600FF"/>
                </a:solidFill>
                <a:latin typeface="Microsoft YaHei"/>
                <a:cs typeface="Microsoft YaHei"/>
              </a:rPr>
              <a:t>巡访</a:t>
            </a:r>
            <a:r>
              <a:rPr dirty="0" sz="4000">
                <a:solidFill>
                  <a:srgbClr val="333399"/>
                </a:solidFill>
                <a:latin typeface="SimSun"/>
                <a:cs typeface="SimSun"/>
              </a:rPr>
              <a:t>二</a:t>
            </a:r>
            <a:r>
              <a:rPr dirty="0" sz="4000" spc="-5">
                <a:solidFill>
                  <a:srgbClr val="333399"/>
                </a:solidFill>
                <a:latin typeface="SimSun"/>
                <a:cs typeface="SimSun"/>
              </a:rPr>
              <a:t>叉树 </a:t>
            </a:r>
            <a:r>
              <a:rPr dirty="0" sz="4000" spc="5">
                <a:solidFill>
                  <a:srgbClr val="333399"/>
                </a:solidFill>
                <a:latin typeface="SimSun"/>
                <a:cs typeface="SimSun"/>
              </a:rPr>
              <a:t>中</a:t>
            </a:r>
            <a:r>
              <a:rPr dirty="0" sz="4000" spc="-5">
                <a:solidFill>
                  <a:srgbClr val="333399"/>
                </a:solidFill>
                <a:latin typeface="SimSun"/>
                <a:cs typeface="SimSun"/>
              </a:rPr>
              <a:t>的结</a:t>
            </a:r>
            <a:r>
              <a:rPr dirty="0" sz="4000" spc="10">
                <a:solidFill>
                  <a:srgbClr val="333399"/>
                </a:solidFill>
                <a:latin typeface="SimSun"/>
                <a:cs typeface="SimSun"/>
              </a:rPr>
              <a:t>点</a:t>
            </a:r>
            <a:r>
              <a:rPr dirty="0" sz="4000" spc="-5">
                <a:solidFill>
                  <a:srgbClr val="333399"/>
                </a:solidFill>
                <a:latin typeface="SimSun"/>
                <a:cs typeface="SimSun"/>
              </a:rPr>
              <a:t>，使</a:t>
            </a:r>
            <a:r>
              <a:rPr dirty="0" sz="4000" spc="10">
                <a:solidFill>
                  <a:srgbClr val="333399"/>
                </a:solidFill>
                <a:latin typeface="SimSun"/>
                <a:cs typeface="SimSun"/>
              </a:rPr>
              <a:t>得</a:t>
            </a:r>
            <a:r>
              <a:rPr dirty="0" sz="4000" spc="-5">
                <a:solidFill>
                  <a:srgbClr val="333399"/>
                </a:solidFill>
                <a:latin typeface="SimSun"/>
                <a:cs typeface="SimSun"/>
              </a:rPr>
              <a:t>每个</a:t>
            </a:r>
            <a:r>
              <a:rPr dirty="0" sz="4000" spc="10">
                <a:solidFill>
                  <a:srgbClr val="333399"/>
                </a:solidFill>
                <a:latin typeface="SimSun"/>
                <a:cs typeface="SimSun"/>
              </a:rPr>
              <a:t>结</a:t>
            </a:r>
            <a:r>
              <a:rPr dirty="0" sz="4000" spc="-10">
                <a:solidFill>
                  <a:srgbClr val="333399"/>
                </a:solidFill>
                <a:latin typeface="SimSun"/>
                <a:cs typeface="SimSun"/>
              </a:rPr>
              <a:t>点</a:t>
            </a:r>
            <a:r>
              <a:rPr dirty="0" sz="4000" spc="5" b="1">
                <a:solidFill>
                  <a:srgbClr val="6600FF"/>
                </a:solidFill>
                <a:latin typeface="Microsoft YaHei"/>
                <a:cs typeface="Microsoft YaHei"/>
              </a:rPr>
              <a:t>均</a:t>
            </a:r>
            <a:r>
              <a:rPr dirty="0" sz="4000" spc="15" b="1">
                <a:solidFill>
                  <a:srgbClr val="6600FF"/>
                </a:solidFill>
                <a:latin typeface="Microsoft YaHei"/>
                <a:cs typeface="Microsoft YaHei"/>
              </a:rPr>
              <a:t>被</a:t>
            </a:r>
            <a:r>
              <a:rPr dirty="0" sz="4000" spc="5" b="1">
                <a:solidFill>
                  <a:srgbClr val="6600FF"/>
                </a:solidFill>
                <a:latin typeface="Microsoft YaHei"/>
                <a:cs typeface="Microsoft YaHei"/>
              </a:rPr>
              <a:t>访问</a:t>
            </a:r>
            <a:r>
              <a:rPr dirty="0" sz="4000" spc="-5" b="1">
                <a:solidFill>
                  <a:srgbClr val="6600FF"/>
                </a:solidFill>
                <a:latin typeface="Microsoft YaHei"/>
                <a:cs typeface="Microsoft YaHei"/>
              </a:rPr>
              <a:t>一</a:t>
            </a:r>
            <a:endParaRPr sz="4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dirty="0" sz="4000" spc="15" b="1">
                <a:solidFill>
                  <a:srgbClr val="6600FF"/>
                </a:solidFill>
                <a:latin typeface="Microsoft YaHei"/>
                <a:cs typeface="Microsoft YaHei"/>
              </a:rPr>
              <a:t>次</a:t>
            </a:r>
            <a:r>
              <a:rPr dirty="0" sz="4000" spc="-5">
                <a:solidFill>
                  <a:srgbClr val="333399"/>
                </a:solidFill>
                <a:latin typeface="SimSun"/>
                <a:cs typeface="SimSun"/>
              </a:rPr>
              <a:t>，而且</a:t>
            </a:r>
            <a:r>
              <a:rPr dirty="0" sz="4000" b="1">
                <a:solidFill>
                  <a:srgbClr val="6600FF"/>
                </a:solidFill>
                <a:latin typeface="Microsoft YaHei"/>
                <a:cs typeface="Microsoft YaHei"/>
              </a:rPr>
              <a:t>仅被</a:t>
            </a:r>
            <a:r>
              <a:rPr dirty="0" sz="4000" spc="15" b="1">
                <a:solidFill>
                  <a:srgbClr val="6600FF"/>
                </a:solidFill>
                <a:latin typeface="Microsoft YaHei"/>
                <a:cs typeface="Microsoft YaHei"/>
              </a:rPr>
              <a:t>访</a:t>
            </a:r>
            <a:r>
              <a:rPr dirty="0" sz="4000" b="1">
                <a:solidFill>
                  <a:srgbClr val="6600FF"/>
                </a:solidFill>
                <a:latin typeface="Microsoft YaHei"/>
                <a:cs typeface="Microsoft YaHei"/>
              </a:rPr>
              <a:t>问一</a:t>
            </a:r>
            <a:r>
              <a:rPr dirty="0" sz="4000" spc="25" b="1">
                <a:solidFill>
                  <a:srgbClr val="6600FF"/>
                </a:solidFill>
                <a:latin typeface="Microsoft YaHei"/>
                <a:cs typeface="Microsoft YaHei"/>
              </a:rPr>
              <a:t>次</a:t>
            </a:r>
            <a:r>
              <a:rPr dirty="0" sz="4000" spc="-5">
                <a:solidFill>
                  <a:srgbClr val="333399"/>
                </a:solidFill>
                <a:latin typeface="SimSun"/>
                <a:cs typeface="SimSun"/>
              </a:rPr>
              <a:t>。</a:t>
            </a:r>
            <a:endParaRPr sz="40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400">
              <a:latin typeface="Times New Roman"/>
              <a:cs typeface="Times New Roman"/>
            </a:endParaRPr>
          </a:p>
          <a:p>
            <a:pPr marL="130175" marR="5080">
              <a:lnSpc>
                <a:spcPct val="120000"/>
              </a:lnSpc>
            </a:pP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“</a:t>
            </a:r>
            <a:r>
              <a:rPr dirty="0" sz="4000" spc="15" b="1">
                <a:solidFill>
                  <a:srgbClr val="CC3300"/>
                </a:solidFill>
                <a:latin typeface="Microsoft JhengHei"/>
                <a:cs typeface="Microsoft JhengHei"/>
              </a:rPr>
              <a:t>访问</a:t>
            </a:r>
            <a:r>
              <a:rPr dirty="0" sz="4000" spc="-5">
                <a:solidFill>
                  <a:srgbClr val="333333"/>
                </a:solidFill>
                <a:latin typeface="SimSun"/>
                <a:cs typeface="SimSun"/>
              </a:rPr>
              <a:t>”</a:t>
            </a:r>
            <a:r>
              <a:rPr dirty="0" sz="4000" spc="10">
                <a:solidFill>
                  <a:srgbClr val="333333"/>
                </a:solidFill>
                <a:latin typeface="SimSun"/>
                <a:cs typeface="SimSun"/>
              </a:rPr>
              <a:t>的</a:t>
            </a:r>
            <a:r>
              <a:rPr dirty="0" sz="4000" spc="-5">
                <a:solidFill>
                  <a:srgbClr val="333333"/>
                </a:solidFill>
                <a:latin typeface="SimSun"/>
                <a:cs typeface="SimSun"/>
              </a:rPr>
              <a:t>含义可</a:t>
            </a:r>
            <a:r>
              <a:rPr dirty="0" sz="4000" spc="5">
                <a:solidFill>
                  <a:srgbClr val="333333"/>
                </a:solidFill>
                <a:latin typeface="SimSun"/>
                <a:cs typeface="SimSun"/>
              </a:rPr>
              <a:t>以</a:t>
            </a:r>
            <a:r>
              <a:rPr dirty="0" sz="4000" spc="-5">
                <a:solidFill>
                  <a:srgbClr val="333333"/>
                </a:solidFill>
                <a:latin typeface="SimSun"/>
                <a:cs typeface="SimSun"/>
              </a:rPr>
              <a:t>很广，如：输出结 </a:t>
            </a:r>
            <a:r>
              <a:rPr dirty="0" sz="4000">
                <a:solidFill>
                  <a:srgbClr val="333333"/>
                </a:solidFill>
                <a:latin typeface="SimSun"/>
                <a:cs typeface="SimSun"/>
              </a:rPr>
              <a:t>点</a:t>
            </a:r>
            <a:r>
              <a:rPr dirty="0" sz="4000" spc="-5">
                <a:solidFill>
                  <a:srgbClr val="333333"/>
                </a:solidFill>
                <a:latin typeface="SimSun"/>
                <a:cs typeface="SimSun"/>
              </a:rPr>
              <a:t>的信</a:t>
            </a:r>
            <a:r>
              <a:rPr dirty="0" sz="4000">
                <a:solidFill>
                  <a:srgbClr val="333333"/>
                </a:solidFill>
                <a:latin typeface="SimSun"/>
                <a:cs typeface="SimSun"/>
              </a:rPr>
              <a:t>息</a:t>
            </a:r>
            <a:r>
              <a:rPr dirty="0" sz="4000" spc="-5">
                <a:solidFill>
                  <a:srgbClr val="333333"/>
                </a:solidFill>
                <a:latin typeface="SimSun"/>
                <a:cs typeface="SimSun"/>
              </a:rPr>
              <a:t>等。</a:t>
            </a:r>
            <a:endParaRPr sz="40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12140" y="225821"/>
            <a:ext cx="8260715" cy="601662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 indent="888365">
              <a:lnSpc>
                <a:spcPct val="140500"/>
              </a:lnSpc>
              <a:spcBef>
                <a:spcPts val="80"/>
              </a:spcBef>
            </a:pPr>
            <a:r>
              <a:rPr dirty="0" sz="4000" spc="-5">
                <a:solidFill>
                  <a:srgbClr val="800000"/>
                </a:solidFill>
                <a:latin typeface="Times New Roman"/>
                <a:cs typeface="Times New Roman"/>
              </a:rPr>
              <a:t>“</a:t>
            </a:r>
            <a:r>
              <a:rPr dirty="0" sz="4000" spc="15" b="1">
                <a:solidFill>
                  <a:srgbClr val="CC3300"/>
                </a:solidFill>
                <a:latin typeface="Microsoft JhengHei"/>
                <a:cs typeface="Microsoft JhengHei"/>
              </a:rPr>
              <a:t>遍</a:t>
            </a:r>
            <a:r>
              <a:rPr dirty="0" sz="4000" spc="10" b="1">
                <a:solidFill>
                  <a:srgbClr val="CC3300"/>
                </a:solidFill>
                <a:latin typeface="Microsoft JhengHei"/>
                <a:cs typeface="Microsoft JhengHei"/>
              </a:rPr>
              <a:t>历</a:t>
            </a:r>
            <a:r>
              <a:rPr dirty="0" sz="4000">
                <a:solidFill>
                  <a:srgbClr val="800000"/>
                </a:solidFill>
                <a:latin typeface="SimSun"/>
                <a:cs typeface="SimSun"/>
              </a:rPr>
              <a:t>”是任</a:t>
            </a:r>
            <a:r>
              <a:rPr dirty="0" sz="4000" spc="-5">
                <a:solidFill>
                  <a:srgbClr val="800000"/>
                </a:solidFill>
                <a:latin typeface="SimSun"/>
                <a:cs typeface="SimSun"/>
              </a:rPr>
              <a:t>何</a:t>
            </a:r>
            <a:r>
              <a:rPr dirty="0" sz="4000">
                <a:solidFill>
                  <a:srgbClr val="800000"/>
                </a:solidFill>
                <a:latin typeface="SimSun"/>
                <a:cs typeface="SimSun"/>
              </a:rPr>
              <a:t>类</a:t>
            </a:r>
            <a:r>
              <a:rPr dirty="0" sz="4000" spc="-5">
                <a:solidFill>
                  <a:srgbClr val="800000"/>
                </a:solidFill>
                <a:latin typeface="SimSun"/>
                <a:cs typeface="SimSun"/>
              </a:rPr>
              <a:t>型均</a:t>
            </a:r>
            <a:r>
              <a:rPr dirty="0" sz="4000">
                <a:solidFill>
                  <a:srgbClr val="800000"/>
                </a:solidFill>
                <a:latin typeface="SimSun"/>
                <a:cs typeface="SimSun"/>
              </a:rPr>
              <a:t>有</a:t>
            </a:r>
            <a:r>
              <a:rPr dirty="0" sz="4000" spc="-5">
                <a:solidFill>
                  <a:srgbClr val="800000"/>
                </a:solidFill>
                <a:latin typeface="SimSun"/>
                <a:cs typeface="SimSun"/>
              </a:rPr>
              <a:t>的操</a:t>
            </a:r>
            <a:r>
              <a:rPr dirty="0" sz="4000">
                <a:solidFill>
                  <a:srgbClr val="800000"/>
                </a:solidFill>
                <a:latin typeface="SimSun"/>
                <a:cs typeface="SimSun"/>
              </a:rPr>
              <a:t>作</a:t>
            </a:r>
            <a:r>
              <a:rPr dirty="0" sz="4000" spc="-5">
                <a:solidFill>
                  <a:srgbClr val="800000"/>
                </a:solidFill>
                <a:latin typeface="SimSun"/>
                <a:cs typeface="SimSun"/>
              </a:rPr>
              <a:t>， </a:t>
            </a:r>
            <a:r>
              <a:rPr dirty="0" sz="4000" spc="5">
                <a:solidFill>
                  <a:srgbClr val="800000"/>
                </a:solidFill>
                <a:latin typeface="SimSun"/>
                <a:cs typeface="SimSun"/>
              </a:rPr>
              <a:t>对</a:t>
            </a:r>
            <a:r>
              <a:rPr dirty="0" sz="4000" spc="-5">
                <a:solidFill>
                  <a:srgbClr val="800000"/>
                </a:solidFill>
                <a:latin typeface="SimSun"/>
                <a:cs typeface="SimSun"/>
              </a:rPr>
              <a:t>线性</a:t>
            </a:r>
            <a:r>
              <a:rPr dirty="0" sz="4000" spc="10">
                <a:solidFill>
                  <a:srgbClr val="800000"/>
                </a:solidFill>
                <a:latin typeface="SimSun"/>
                <a:cs typeface="SimSun"/>
              </a:rPr>
              <a:t>结</a:t>
            </a:r>
            <a:r>
              <a:rPr dirty="0" sz="4000" spc="-5">
                <a:solidFill>
                  <a:srgbClr val="800000"/>
                </a:solidFill>
                <a:latin typeface="SimSun"/>
                <a:cs typeface="SimSun"/>
              </a:rPr>
              <a:t>构而</a:t>
            </a:r>
            <a:r>
              <a:rPr dirty="0" sz="4000" spc="10">
                <a:solidFill>
                  <a:srgbClr val="800000"/>
                </a:solidFill>
                <a:latin typeface="SimSun"/>
                <a:cs typeface="SimSun"/>
              </a:rPr>
              <a:t>言</a:t>
            </a:r>
            <a:r>
              <a:rPr dirty="0" sz="4000" spc="-5">
                <a:solidFill>
                  <a:srgbClr val="800000"/>
                </a:solidFill>
                <a:latin typeface="SimSun"/>
                <a:cs typeface="SimSun"/>
              </a:rPr>
              <a:t>，只</a:t>
            </a:r>
            <a:r>
              <a:rPr dirty="0" sz="4000" spc="10">
                <a:solidFill>
                  <a:srgbClr val="800000"/>
                </a:solidFill>
                <a:latin typeface="SimSun"/>
                <a:cs typeface="SimSun"/>
              </a:rPr>
              <a:t>有</a:t>
            </a:r>
            <a:r>
              <a:rPr dirty="0" sz="4000" spc="-5">
                <a:solidFill>
                  <a:srgbClr val="800000"/>
                </a:solidFill>
                <a:latin typeface="SimSun"/>
                <a:cs typeface="SimSun"/>
              </a:rPr>
              <a:t>一条</a:t>
            </a:r>
            <a:r>
              <a:rPr dirty="0" sz="4000" spc="10">
                <a:solidFill>
                  <a:srgbClr val="800000"/>
                </a:solidFill>
                <a:latin typeface="SimSun"/>
                <a:cs typeface="SimSun"/>
              </a:rPr>
              <a:t>搜</a:t>
            </a:r>
            <a:r>
              <a:rPr dirty="0" sz="4000" spc="-5">
                <a:solidFill>
                  <a:srgbClr val="800000"/>
                </a:solidFill>
                <a:latin typeface="SimSun"/>
                <a:cs typeface="SimSun"/>
              </a:rPr>
              <a:t>索路 </a:t>
            </a:r>
            <a:r>
              <a:rPr dirty="0" sz="4000" spc="5">
                <a:solidFill>
                  <a:srgbClr val="800000"/>
                </a:solidFill>
                <a:latin typeface="SimSun"/>
                <a:cs typeface="SimSun"/>
              </a:rPr>
              <a:t>径</a:t>
            </a:r>
            <a:r>
              <a:rPr dirty="0" sz="4000" spc="-5">
                <a:solidFill>
                  <a:srgbClr val="800000"/>
                </a:solidFill>
                <a:latin typeface="Times New Roman"/>
                <a:cs typeface="Times New Roman"/>
              </a:rPr>
              <a:t>(</a:t>
            </a:r>
            <a:r>
              <a:rPr dirty="0" sz="4000" spc="5">
                <a:solidFill>
                  <a:srgbClr val="800000"/>
                </a:solidFill>
                <a:latin typeface="SimSun"/>
                <a:cs typeface="SimSun"/>
              </a:rPr>
              <a:t>因为每个</a:t>
            </a:r>
            <a:r>
              <a:rPr dirty="0" sz="4000" spc="-5">
                <a:solidFill>
                  <a:srgbClr val="800000"/>
                </a:solidFill>
                <a:latin typeface="SimSun"/>
                <a:cs typeface="SimSun"/>
              </a:rPr>
              <a:t>结</a:t>
            </a:r>
            <a:r>
              <a:rPr dirty="0" sz="4000" spc="5">
                <a:solidFill>
                  <a:srgbClr val="800000"/>
                </a:solidFill>
                <a:latin typeface="SimSun"/>
                <a:cs typeface="SimSun"/>
              </a:rPr>
              <a:t>点</a:t>
            </a:r>
            <a:r>
              <a:rPr dirty="0" sz="4000" spc="-5">
                <a:solidFill>
                  <a:srgbClr val="800000"/>
                </a:solidFill>
                <a:latin typeface="SimSun"/>
                <a:cs typeface="SimSun"/>
              </a:rPr>
              <a:t>均只</a:t>
            </a:r>
            <a:r>
              <a:rPr dirty="0" sz="4000" spc="10">
                <a:solidFill>
                  <a:srgbClr val="800000"/>
                </a:solidFill>
                <a:latin typeface="SimSun"/>
                <a:cs typeface="SimSun"/>
              </a:rPr>
              <a:t>有</a:t>
            </a:r>
            <a:r>
              <a:rPr dirty="0" sz="4000" spc="-5">
                <a:solidFill>
                  <a:srgbClr val="800000"/>
                </a:solidFill>
                <a:latin typeface="SimSun"/>
                <a:cs typeface="SimSun"/>
              </a:rPr>
              <a:t>一个</a:t>
            </a:r>
            <a:r>
              <a:rPr dirty="0" sz="4000" spc="10">
                <a:solidFill>
                  <a:srgbClr val="800000"/>
                </a:solidFill>
                <a:latin typeface="SimSun"/>
                <a:cs typeface="SimSun"/>
              </a:rPr>
              <a:t>后</a:t>
            </a:r>
            <a:r>
              <a:rPr dirty="0" sz="4000" spc="-5">
                <a:solidFill>
                  <a:srgbClr val="800000"/>
                </a:solidFill>
                <a:latin typeface="SimSun"/>
                <a:cs typeface="SimSun"/>
              </a:rPr>
              <a:t>继</a:t>
            </a:r>
            <a:r>
              <a:rPr dirty="0" sz="4000" spc="-5">
                <a:solidFill>
                  <a:srgbClr val="800000"/>
                </a:solidFill>
                <a:latin typeface="Times New Roman"/>
                <a:cs typeface="Times New Roman"/>
              </a:rPr>
              <a:t>)</a:t>
            </a:r>
            <a:r>
              <a:rPr dirty="0" sz="4000" spc="-5">
                <a:solidFill>
                  <a:srgbClr val="800000"/>
                </a:solidFill>
                <a:latin typeface="SimSun"/>
                <a:cs typeface="SimSun"/>
              </a:rPr>
              <a:t>，  </a:t>
            </a:r>
            <a:r>
              <a:rPr dirty="0" sz="4000">
                <a:solidFill>
                  <a:srgbClr val="800000"/>
                </a:solidFill>
                <a:latin typeface="SimSun"/>
                <a:cs typeface="SimSun"/>
              </a:rPr>
              <a:t>故</a:t>
            </a:r>
            <a:r>
              <a:rPr dirty="0" sz="4000" spc="-5">
                <a:solidFill>
                  <a:srgbClr val="800000"/>
                </a:solidFill>
                <a:latin typeface="SimSun"/>
                <a:cs typeface="SimSun"/>
              </a:rPr>
              <a:t>不需</a:t>
            </a:r>
            <a:r>
              <a:rPr dirty="0" sz="4000">
                <a:solidFill>
                  <a:srgbClr val="800000"/>
                </a:solidFill>
                <a:latin typeface="SimSun"/>
                <a:cs typeface="SimSun"/>
              </a:rPr>
              <a:t>要</a:t>
            </a:r>
            <a:r>
              <a:rPr dirty="0" sz="4000" spc="-5">
                <a:solidFill>
                  <a:srgbClr val="800000"/>
                </a:solidFill>
                <a:latin typeface="SimSun"/>
                <a:cs typeface="SimSun"/>
              </a:rPr>
              <a:t>另加</a:t>
            </a:r>
            <a:r>
              <a:rPr dirty="0" sz="4000">
                <a:solidFill>
                  <a:srgbClr val="800000"/>
                </a:solidFill>
                <a:latin typeface="SimSun"/>
                <a:cs typeface="SimSun"/>
              </a:rPr>
              <a:t>讨</a:t>
            </a:r>
            <a:r>
              <a:rPr dirty="0" sz="4000" spc="-5">
                <a:solidFill>
                  <a:srgbClr val="800000"/>
                </a:solidFill>
                <a:latin typeface="SimSun"/>
                <a:cs typeface="SimSun"/>
              </a:rPr>
              <a:t>论。</a:t>
            </a:r>
            <a:r>
              <a:rPr dirty="0" sz="4000">
                <a:solidFill>
                  <a:srgbClr val="800000"/>
                </a:solidFill>
                <a:latin typeface="SimSun"/>
                <a:cs typeface="SimSun"/>
              </a:rPr>
              <a:t>而</a:t>
            </a:r>
            <a:r>
              <a:rPr dirty="0" sz="4000" spc="-5">
                <a:solidFill>
                  <a:srgbClr val="800000"/>
                </a:solidFill>
                <a:latin typeface="SimSun"/>
                <a:cs typeface="SimSun"/>
              </a:rPr>
              <a:t>二叉</a:t>
            </a:r>
            <a:r>
              <a:rPr dirty="0" sz="4000">
                <a:solidFill>
                  <a:srgbClr val="800000"/>
                </a:solidFill>
                <a:latin typeface="SimSun"/>
                <a:cs typeface="SimSun"/>
              </a:rPr>
              <a:t>树</a:t>
            </a:r>
            <a:r>
              <a:rPr dirty="0" sz="4000" spc="-5">
                <a:solidFill>
                  <a:srgbClr val="800000"/>
                </a:solidFill>
                <a:latin typeface="SimSun"/>
                <a:cs typeface="SimSun"/>
              </a:rPr>
              <a:t>是非 </a:t>
            </a:r>
            <a:r>
              <a:rPr dirty="0" baseline="1388" sz="6000" spc="7">
                <a:solidFill>
                  <a:srgbClr val="800000"/>
                </a:solidFill>
                <a:latin typeface="SimSun"/>
                <a:cs typeface="SimSun"/>
              </a:rPr>
              <a:t>线</a:t>
            </a:r>
            <a:r>
              <a:rPr dirty="0" baseline="1388" sz="6000" spc="-7">
                <a:solidFill>
                  <a:srgbClr val="800000"/>
                </a:solidFill>
                <a:latin typeface="SimSun"/>
                <a:cs typeface="SimSun"/>
              </a:rPr>
              <a:t>性结</a:t>
            </a:r>
            <a:r>
              <a:rPr dirty="0" baseline="1388" sz="6000" spc="15">
                <a:solidFill>
                  <a:srgbClr val="800000"/>
                </a:solidFill>
                <a:latin typeface="SimSun"/>
                <a:cs typeface="SimSun"/>
              </a:rPr>
              <a:t>构</a:t>
            </a:r>
            <a:r>
              <a:rPr dirty="0" baseline="1388" sz="6000" spc="-7">
                <a:solidFill>
                  <a:srgbClr val="800000"/>
                </a:solidFill>
                <a:latin typeface="SimSun"/>
                <a:cs typeface="SimSun"/>
              </a:rPr>
              <a:t>，</a:t>
            </a:r>
            <a:r>
              <a:rPr dirty="0" baseline="1388" sz="6000" spc="-1537">
                <a:solidFill>
                  <a:srgbClr val="800000"/>
                </a:solidFill>
                <a:latin typeface="SimSun"/>
                <a:cs typeface="SimSun"/>
              </a:rPr>
              <a:t> </a:t>
            </a:r>
            <a:r>
              <a:rPr dirty="0" sz="4000" spc="15" b="1">
                <a:solidFill>
                  <a:srgbClr val="800000"/>
                </a:solidFill>
                <a:latin typeface="Microsoft YaHei"/>
                <a:cs typeface="Microsoft YaHei"/>
              </a:rPr>
              <a:t>每个结点有</a:t>
            </a:r>
            <a:r>
              <a:rPr dirty="0" sz="4000" spc="5" b="1">
                <a:solidFill>
                  <a:srgbClr val="800000"/>
                </a:solidFill>
                <a:latin typeface="Microsoft YaHei"/>
                <a:cs typeface="Microsoft YaHei"/>
              </a:rPr>
              <a:t>两</a:t>
            </a:r>
            <a:r>
              <a:rPr dirty="0" sz="4000" spc="15" b="1">
                <a:solidFill>
                  <a:srgbClr val="800000"/>
                </a:solidFill>
                <a:latin typeface="Microsoft YaHei"/>
                <a:cs typeface="Microsoft YaHei"/>
              </a:rPr>
              <a:t>个</a:t>
            </a:r>
            <a:r>
              <a:rPr dirty="0" sz="4000" spc="5" b="1">
                <a:solidFill>
                  <a:srgbClr val="800000"/>
                </a:solidFill>
                <a:latin typeface="Microsoft YaHei"/>
                <a:cs typeface="Microsoft YaHei"/>
              </a:rPr>
              <a:t>后</a:t>
            </a:r>
            <a:r>
              <a:rPr dirty="0" sz="4000" spc="10" b="1">
                <a:solidFill>
                  <a:srgbClr val="800000"/>
                </a:solidFill>
                <a:latin typeface="Microsoft YaHei"/>
                <a:cs typeface="Microsoft YaHei"/>
              </a:rPr>
              <a:t>继</a:t>
            </a:r>
            <a:r>
              <a:rPr dirty="0" sz="4000" spc="-5">
                <a:solidFill>
                  <a:srgbClr val="800000"/>
                </a:solidFill>
                <a:latin typeface="SimSun"/>
                <a:cs typeface="SimSun"/>
              </a:rPr>
              <a:t>，  </a:t>
            </a:r>
            <a:r>
              <a:rPr dirty="0" sz="4000" spc="5">
                <a:solidFill>
                  <a:srgbClr val="800000"/>
                </a:solidFill>
                <a:latin typeface="SimSun"/>
                <a:cs typeface="SimSun"/>
              </a:rPr>
              <a:t>则</a:t>
            </a:r>
            <a:r>
              <a:rPr dirty="0" sz="4000" spc="5" b="1">
                <a:solidFill>
                  <a:srgbClr val="800000"/>
                </a:solidFill>
                <a:latin typeface="Microsoft YaHei"/>
                <a:cs typeface="Microsoft YaHei"/>
              </a:rPr>
              <a:t>存在</a:t>
            </a:r>
            <a:r>
              <a:rPr dirty="0" sz="4000" spc="15" b="1">
                <a:solidFill>
                  <a:srgbClr val="800000"/>
                </a:solidFill>
                <a:latin typeface="Microsoft YaHei"/>
                <a:cs typeface="Microsoft YaHei"/>
              </a:rPr>
              <a:t>如</a:t>
            </a:r>
            <a:r>
              <a:rPr dirty="0" sz="4000" spc="5" b="1">
                <a:solidFill>
                  <a:srgbClr val="800000"/>
                </a:solidFill>
                <a:latin typeface="Microsoft YaHei"/>
                <a:cs typeface="Microsoft YaHei"/>
              </a:rPr>
              <a:t>何遍</a:t>
            </a:r>
            <a:r>
              <a:rPr dirty="0" sz="4000" spc="20" b="1">
                <a:solidFill>
                  <a:srgbClr val="800000"/>
                </a:solidFill>
                <a:latin typeface="Microsoft YaHei"/>
                <a:cs typeface="Microsoft YaHei"/>
              </a:rPr>
              <a:t>历</a:t>
            </a:r>
            <a:r>
              <a:rPr dirty="0" sz="4000" spc="-5">
                <a:solidFill>
                  <a:srgbClr val="800000"/>
                </a:solidFill>
                <a:latin typeface="SimSun"/>
                <a:cs typeface="SimSun"/>
              </a:rPr>
              <a:t>即按</a:t>
            </a:r>
            <a:r>
              <a:rPr dirty="0" sz="4000" spc="10">
                <a:solidFill>
                  <a:srgbClr val="800000"/>
                </a:solidFill>
                <a:latin typeface="SimSun"/>
                <a:cs typeface="SimSun"/>
              </a:rPr>
              <a:t>什</a:t>
            </a:r>
            <a:r>
              <a:rPr dirty="0" sz="4000" spc="-5">
                <a:solidFill>
                  <a:srgbClr val="800000"/>
                </a:solidFill>
                <a:latin typeface="SimSun"/>
                <a:cs typeface="SimSun"/>
              </a:rPr>
              <a:t>么样</a:t>
            </a:r>
            <a:r>
              <a:rPr dirty="0" sz="4000" spc="5">
                <a:solidFill>
                  <a:srgbClr val="800000"/>
                </a:solidFill>
                <a:latin typeface="SimSun"/>
                <a:cs typeface="SimSun"/>
              </a:rPr>
              <a:t>的</a:t>
            </a:r>
            <a:r>
              <a:rPr dirty="0" sz="4000" spc="5" b="1">
                <a:solidFill>
                  <a:srgbClr val="FF3300"/>
                </a:solidFill>
                <a:latin typeface="Microsoft YaHei"/>
                <a:cs typeface="Microsoft YaHei"/>
              </a:rPr>
              <a:t>搜索 </a:t>
            </a:r>
            <a:r>
              <a:rPr dirty="0" sz="4000" spc="15" b="1">
                <a:solidFill>
                  <a:srgbClr val="FF3300"/>
                </a:solidFill>
                <a:latin typeface="Microsoft YaHei"/>
                <a:cs typeface="Microsoft YaHei"/>
              </a:rPr>
              <a:t>路</a:t>
            </a:r>
            <a:r>
              <a:rPr dirty="0" sz="4000" b="1">
                <a:solidFill>
                  <a:srgbClr val="FF3300"/>
                </a:solidFill>
                <a:latin typeface="Microsoft YaHei"/>
                <a:cs typeface="Microsoft YaHei"/>
              </a:rPr>
              <a:t>径</a:t>
            </a:r>
            <a:r>
              <a:rPr dirty="0" sz="4000" spc="-5">
                <a:solidFill>
                  <a:srgbClr val="800000"/>
                </a:solidFill>
                <a:latin typeface="SimSun"/>
                <a:cs typeface="SimSun"/>
              </a:rPr>
              <a:t>遍</a:t>
            </a:r>
            <a:r>
              <a:rPr dirty="0" sz="4000">
                <a:solidFill>
                  <a:srgbClr val="800000"/>
                </a:solidFill>
                <a:latin typeface="SimSun"/>
                <a:cs typeface="SimSun"/>
              </a:rPr>
              <a:t>历</a:t>
            </a:r>
            <a:r>
              <a:rPr dirty="0" sz="4000" spc="-5">
                <a:solidFill>
                  <a:srgbClr val="800000"/>
                </a:solidFill>
                <a:latin typeface="SimSun"/>
                <a:cs typeface="SimSun"/>
              </a:rPr>
              <a:t>的问</a:t>
            </a:r>
            <a:r>
              <a:rPr dirty="0" sz="4000">
                <a:solidFill>
                  <a:srgbClr val="800000"/>
                </a:solidFill>
                <a:latin typeface="SimSun"/>
                <a:cs typeface="SimSun"/>
              </a:rPr>
              <a:t>题</a:t>
            </a:r>
            <a:r>
              <a:rPr dirty="0" sz="4000" spc="-5">
                <a:solidFill>
                  <a:srgbClr val="800000"/>
                </a:solidFill>
                <a:latin typeface="SimSun"/>
                <a:cs typeface="SimSun"/>
              </a:rPr>
              <a:t>。</a:t>
            </a:r>
            <a:endParaRPr sz="40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4540" y="527379"/>
            <a:ext cx="7611109" cy="15011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838200">
              <a:lnSpc>
                <a:spcPct val="110000"/>
              </a:lnSpc>
              <a:spcBef>
                <a:spcPts val="100"/>
              </a:spcBef>
            </a:pPr>
            <a:r>
              <a:rPr dirty="0" sz="4400" spc="25">
                <a:solidFill>
                  <a:srgbClr val="003300"/>
                </a:solidFill>
                <a:latin typeface="Microsoft YaHei"/>
                <a:cs typeface="Microsoft YaHei"/>
              </a:rPr>
              <a:t>对“</a:t>
            </a:r>
            <a:r>
              <a:rPr dirty="0" sz="4400" spc="20">
                <a:solidFill>
                  <a:srgbClr val="003300"/>
                </a:solidFill>
                <a:latin typeface="Microsoft YaHei"/>
                <a:cs typeface="Microsoft YaHei"/>
              </a:rPr>
              <a:t>二</a:t>
            </a:r>
            <a:r>
              <a:rPr dirty="0" sz="4400" spc="35">
                <a:solidFill>
                  <a:srgbClr val="003300"/>
                </a:solidFill>
                <a:latin typeface="Microsoft YaHei"/>
                <a:cs typeface="Microsoft YaHei"/>
              </a:rPr>
              <a:t>叉</a:t>
            </a:r>
            <a:r>
              <a:rPr dirty="0" sz="4400" spc="20">
                <a:solidFill>
                  <a:srgbClr val="003300"/>
                </a:solidFill>
                <a:latin typeface="Microsoft YaHei"/>
                <a:cs typeface="Microsoft YaHei"/>
              </a:rPr>
              <a:t>树</a:t>
            </a:r>
            <a:r>
              <a:rPr dirty="0" sz="4400" spc="25">
                <a:solidFill>
                  <a:srgbClr val="003300"/>
                </a:solidFill>
                <a:latin typeface="Microsoft YaHei"/>
                <a:cs typeface="Microsoft YaHei"/>
              </a:rPr>
              <a:t>”而</a:t>
            </a:r>
            <a:r>
              <a:rPr dirty="0" sz="4400" spc="20">
                <a:solidFill>
                  <a:srgbClr val="003300"/>
                </a:solidFill>
                <a:latin typeface="Microsoft YaHei"/>
                <a:cs typeface="Microsoft YaHei"/>
              </a:rPr>
              <a:t>言</a:t>
            </a:r>
            <a:r>
              <a:rPr dirty="0" sz="4400" spc="25">
                <a:solidFill>
                  <a:srgbClr val="003300"/>
                </a:solidFill>
                <a:latin typeface="Microsoft YaHei"/>
                <a:cs typeface="Microsoft YaHei"/>
              </a:rPr>
              <a:t>，</a:t>
            </a:r>
            <a:r>
              <a:rPr dirty="0" sz="4400" spc="20">
                <a:solidFill>
                  <a:srgbClr val="003300"/>
                </a:solidFill>
                <a:latin typeface="Microsoft YaHei"/>
                <a:cs typeface="Microsoft YaHei"/>
              </a:rPr>
              <a:t>可</a:t>
            </a:r>
            <a:r>
              <a:rPr dirty="0" sz="4400" spc="35">
                <a:solidFill>
                  <a:srgbClr val="003300"/>
                </a:solidFill>
                <a:latin typeface="Microsoft YaHei"/>
                <a:cs typeface="Microsoft YaHei"/>
              </a:rPr>
              <a:t>以</a:t>
            </a:r>
            <a:r>
              <a:rPr dirty="0" sz="4400">
                <a:solidFill>
                  <a:srgbClr val="003300"/>
                </a:solidFill>
                <a:latin typeface="Microsoft YaHei"/>
                <a:cs typeface="Microsoft YaHei"/>
              </a:rPr>
              <a:t>有 </a:t>
            </a:r>
            <a:r>
              <a:rPr dirty="0" sz="4400" spc="5">
                <a:solidFill>
                  <a:srgbClr val="003300"/>
                </a:solidFill>
                <a:latin typeface="Microsoft YaHei"/>
                <a:cs typeface="Microsoft YaHei"/>
              </a:rPr>
              <a:t>三</a:t>
            </a:r>
            <a:r>
              <a:rPr dirty="0" sz="4400">
                <a:solidFill>
                  <a:srgbClr val="003300"/>
                </a:solidFill>
                <a:latin typeface="Microsoft YaHei"/>
                <a:cs typeface="Microsoft YaHei"/>
              </a:rPr>
              <a:t>条</a:t>
            </a:r>
            <a:r>
              <a:rPr dirty="0" sz="4400" spc="10">
                <a:solidFill>
                  <a:srgbClr val="003300"/>
                </a:solidFill>
                <a:latin typeface="Microsoft YaHei"/>
                <a:cs typeface="Microsoft YaHei"/>
              </a:rPr>
              <a:t>搜</a:t>
            </a:r>
            <a:r>
              <a:rPr dirty="0" sz="4400">
                <a:solidFill>
                  <a:srgbClr val="003300"/>
                </a:solidFill>
                <a:latin typeface="Microsoft YaHei"/>
                <a:cs typeface="Microsoft YaHei"/>
              </a:rPr>
              <a:t>索</a:t>
            </a:r>
            <a:r>
              <a:rPr dirty="0" sz="4400" spc="10">
                <a:solidFill>
                  <a:srgbClr val="003300"/>
                </a:solidFill>
                <a:latin typeface="Microsoft YaHei"/>
                <a:cs typeface="Microsoft YaHei"/>
              </a:rPr>
              <a:t>路</a:t>
            </a:r>
            <a:r>
              <a:rPr dirty="0" sz="4400">
                <a:solidFill>
                  <a:srgbClr val="003300"/>
                </a:solidFill>
                <a:latin typeface="Microsoft YaHei"/>
                <a:cs typeface="Microsoft YaHei"/>
              </a:rPr>
              <a:t>径：</a:t>
            </a:r>
            <a:endParaRPr sz="44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0739" y="2360354"/>
            <a:ext cx="7689850" cy="3745229"/>
          </a:xfrm>
          <a:prstGeom prst="rect">
            <a:avLst/>
          </a:prstGeom>
        </p:spPr>
        <p:txBody>
          <a:bodyPr wrap="square" lIns="0" tIns="1955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dirty="0" sz="4000">
                <a:solidFill>
                  <a:srgbClr val="568862"/>
                </a:solidFill>
                <a:latin typeface="SimSun"/>
                <a:cs typeface="SimSun"/>
              </a:rPr>
              <a:t>§</a:t>
            </a:r>
            <a:r>
              <a:rPr dirty="0" sz="4000">
                <a:solidFill>
                  <a:srgbClr val="333333"/>
                </a:solidFill>
                <a:latin typeface="Times New Roman"/>
                <a:cs typeface="Times New Roman"/>
              </a:rPr>
              <a:t>1</a:t>
            </a:r>
            <a:r>
              <a:rPr dirty="0" sz="4000">
                <a:solidFill>
                  <a:srgbClr val="333333"/>
                </a:solidFill>
                <a:latin typeface="SimSun"/>
                <a:cs typeface="SimSun"/>
              </a:rPr>
              <a:t>．</a:t>
            </a:r>
            <a:r>
              <a:rPr dirty="0" sz="4000" spc="20" b="1">
                <a:solidFill>
                  <a:srgbClr val="800000"/>
                </a:solidFill>
                <a:latin typeface="Microsoft YaHei"/>
                <a:cs typeface="Microsoft YaHei"/>
              </a:rPr>
              <a:t>先上后</a:t>
            </a:r>
            <a:r>
              <a:rPr dirty="0" sz="4000" spc="10" b="1">
                <a:solidFill>
                  <a:srgbClr val="800000"/>
                </a:solidFill>
                <a:latin typeface="Microsoft YaHei"/>
                <a:cs typeface="Microsoft YaHei"/>
              </a:rPr>
              <a:t>下</a:t>
            </a:r>
            <a:r>
              <a:rPr dirty="0" sz="4000" spc="-5">
                <a:solidFill>
                  <a:srgbClr val="333333"/>
                </a:solidFill>
                <a:latin typeface="SimSun"/>
                <a:cs typeface="SimSun"/>
              </a:rPr>
              <a:t>的按</a:t>
            </a:r>
            <a:r>
              <a:rPr dirty="0" sz="4000" spc="10">
                <a:solidFill>
                  <a:srgbClr val="333333"/>
                </a:solidFill>
                <a:latin typeface="SimSun"/>
                <a:cs typeface="SimSun"/>
              </a:rPr>
              <a:t>层</a:t>
            </a:r>
            <a:r>
              <a:rPr dirty="0" sz="4000" spc="-5">
                <a:solidFill>
                  <a:srgbClr val="333333"/>
                </a:solidFill>
                <a:latin typeface="SimSun"/>
                <a:cs typeface="SimSun"/>
              </a:rPr>
              <a:t>次遍</a:t>
            </a:r>
            <a:r>
              <a:rPr dirty="0" sz="4000" spc="10">
                <a:solidFill>
                  <a:srgbClr val="333333"/>
                </a:solidFill>
                <a:latin typeface="SimSun"/>
                <a:cs typeface="SimSun"/>
              </a:rPr>
              <a:t>历</a:t>
            </a:r>
            <a:r>
              <a:rPr dirty="0" sz="4000" spc="-5">
                <a:solidFill>
                  <a:srgbClr val="333333"/>
                </a:solidFill>
                <a:latin typeface="SimSun"/>
                <a:cs typeface="SimSun"/>
              </a:rPr>
              <a:t>；</a:t>
            </a:r>
            <a:endParaRPr sz="4000">
              <a:latin typeface="SimSun"/>
              <a:cs typeface="SimSun"/>
            </a:endParaRPr>
          </a:p>
          <a:p>
            <a:pPr marL="355600" marR="5080" indent="-343535">
              <a:lnSpc>
                <a:spcPct val="110000"/>
              </a:lnSpc>
              <a:spcBef>
                <a:spcPts val="960"/>
              </a:spcBef>
            </a:pPr>
            <a:r>
              <a:rPr dirty="0" sz="4000" spc="-10">
                <a:solidFill>
                  <a:srgbClr val="568862"/>
                </a:solidFill>
                <a:latin typeface="SimSun"/>
                <a:cs typeface="SimSun"/>
              </a:rPr>
              <a:t>§</a:t>
            </a:r>
            <a:r>
              <a:rPr dirty="0" sz="4000" spc="165">
                <a:solidFill>
                  <a:srgbClr val="333333"/>
                </a:solidFill>
                <a:latin typeface="Times New Roman"/>
                <a:cs typeface="Times New Roman"/>
              </a:rPr>
              <a:t>2</a:t>
            </a:r>
            <a:r>
              <a:rPr dirty="0" sz="4000" spc="180">
                <a:solidFill>
                  <a:srgbClr val="333333"/>
                </a:solidFill>
                <a:latin typeface="SimSun"/>
                <a:cs typeface="SimSun"/>
              </a:rPr>
              <a:t>．</a:t>
            </a:r>
            <a:r>
              <a:rPr dirty="0" sz="4000" spc="185" b="1">
                <a:solidFill>
                  <a:srgbClr val="800000"/>
                </a:solidFill>
                <a:latin typeface="Microsoft YaHei"/>
                <a:cs typeface="Microsoft YaHei"/>
              </a:rPr>
              <a:t>先左</a:t>
            </a:r>
            <a:r>
              <a:rPr dirty="0" sz="4000" spc="170">
                <a:solidFill>
                  <a:srgbClr val="333333"/>
                </a:solidFill>
                <a:latin typeface="SimSun"/>
                <a:cs typeface="SimSun"/>
              </a:rPr>
              <a:t>（</a:t>
            </a:r>
            <a:r>
              <a:rPr dirty="0" sz="4000" spc="175">
                <a:solidFill>
                  <a:srgbClr val="333333"/>
                </a:solidFill>
                <a:latin typeface="SimSun"/>
                <a:cs typeface="SimSun"/>
              </a:rPr>
              <a:t>子</a:t>
            </a:r>
            <a:r>
              <a:rPr dirty="0" sz="4000" spc="170">
                <a:solidFill>
                  <a:srgbClr val="333333"/>
                </a:solidFill>
                <a:latin typeface="SimSun"/>
                <a:cs typeface="SimSun"/>
              </a:rPr>
              <a:t>树）</a:t>
            </a:r>
            <a:r>
              <a:rPr dirty="0" sz="4000" spc="185" b="1">
                <a:solidFill>
                  <a:srgbClr val="800000"/>
                </a:solidFill>
                <a:latin typeface="Microsoft YaHei"/>
                <a:cs typeface="Microsoft YaHei"/>
              </a:rPr>
              <a:t>后</a:t>
            </a:r>
            <a:r>
              <a:rPr dirty="0" sz="4000" spc="180" b="1">
                <a:solidFill>
                  <a:srgbClr val="800000"/>
                </a:solidFill>
                <a:latin typeface="Microsoft YaHei"/>
                <a:cs typeface="Microsoft YaHei"/>
              </a:rPr>
              <a:t>右</a:t>
            </a:r>
            <a:r>
              <a:rPr dirty="0" sz="4000" spc="175">
                <a:solidFill>
                  <a:srgbClr val="333333"/>
                </a:solidFill>
                <a:latin typeface="SimSun"/>
                <a:cs typeface="SimSun"/>
              </a:rPr>
              <a:t>（子</a:t>
            </a:r>
            <a:r>
              <a:rPr dirty="0" sz="4000" spc="170">
                <a:solidFill>
                  <a:srgbClr val="333333"/>
                </a:solidFill>
                <a:latin typeface="SimSun"/>
                <a:cs typeface="SimSun"/>
              </a:rPr>
              <a:t>树</a:t>
            </a:r>
            <a:r>
              <a:rPr dirty="0" sz="4000" spc="-5">
                <a:solidFill>
                  <a:srgbClr val="333333"/>
                </a:solidFill>
                <a:latin typeface="SimSun"/>
                <a:cs typeface="SimSun"/>
              </a:rPr>
              <a:t>） </a:t>
            </a:r>
            <a:r>
              <a:rPr dirty="0" sz="4000" spc="5">
                <a:solidFill>
                  <a:srgbClr val="333333"/>
                </a:solidFill>
                <a:latin typeface="SimSun"/>
                <a:cs typeface="SimSun"/>
              </a:rPr>
              <a:t>的</a:t>
            </a:r>
            <a:r>
              <a:rPr dirty="0" sz="4000" spc="-5">
                <a:solidFill>
                  <a:srgbClr val="333333"/>
                </a:solidFill>
                <a:latin typeface="SimSun"/>
                <a:cs typeface="SimSun"/>
              </a:rPr>
              <a:t>遍历；</a:t>
            </a:r>
            <a:endParaRPr sz="4000">
              <a:latin typeface="SimSun"/>
              <a:cs typeface="SimSun"/>
            </a:endParaRPr>
          </a:p>
          <a:p>
            <a:pPr marL="355600" marR="5080" indent="-343535">
              <a:lnSpc>
                <a:spcPct val="110000"/>
              </a:lnSpc>
              <a:spcBef>
                <a:spcPts val="965"/>
              </a:spcBef>
            </a:pPr>
            <a:r>
              <a:rPr dirty="0" sz="4000" spc="-5">
                <a:solidFill>
                  <a:srgbClr val="568862"/>
                </a:solidFill>
                <a:latin typeface="SimSun"/>
                <a:cs typeface="SimSun"/>
              </a:rPr>
              <a:t>§</a:t>
            </a:r>
            <a:r>
              <a:rPr dirty="0" sz="4000" spc="165">
                <a:solidFill>
                  <a:srgbClr val="333333"/>
                </a:solidFill>
                <a:latin typeface="Times New Roman"/>
                <a:cs typeface="Times New Roman"/>
              </a:rPr>
              <a:t>3</a:t>
            </a:r>
            <a:r>
              <a:rPr dirty="0" sz="4000" spc="185">
                <a:solidFill>
                  <a:srgbClr val="333333"/>
                </a:solidFill>
                <a:latin typeface="SimSun"/>
                <a:cs typeface="SimSun"/>
              </a:rPr>
              <a:t>．</a:t>
            </a:r>
            <a:r>
              <a:rPr dirty="0" sz="4000" spc="185" b="1">
                <a:solidFill>
                  <a:srgbClr val="800000"/>
                </a:solidFill>
                <a:latin typeface="Microsoft YaHei"/>
                <a:cs typeface="Microsoft YaHei"/>
              </a:rPr>
              <a:t>先右</a:t>
            </a:r>
            <a:r>
              <a:rPr dirty="0" sz="4000" spc="175">
                <a:solidFill>
                  <a:srgbClr val="333333"/>
                </a:solidFill>
                <a:latin typeface="SimSun"/>
                <a:cs typeface="SimSun"/>
              </a:rPr>
              <a:t>（子树）</a:t>
            </a:r>
            <a:r>
              <a:rPr dirty="0" sz="4000" spc="185" b="1">
                <a:solidFill>
                  <a:srgbClr val="800000"/>
                </a:solidFill>
                <a:latin typeface="Microsoft YaHei"/>
                <a:cs typeface="Microsoft YaHei"/>
              </a:rPr>
              <a:t>后左</a:t>
            </a:r>
            <a:r>
              <a:rPr dirty="0" sz="4000" spc="175">
                <a:solidFill>
                  <a:srgbClr val="333333"/>
                </a:solidFill>
                <a:latin typeface="SimSun"/>
                <a:cs typeface="SimSun"/>
              </a:rPr>
              <a:t>（子</a:t>
            </a:r>
            <a:r>
              <a:rPr dirty="0" sz="4000" spc="170">
                <a:solidFill>
                  <a:srgbClr val="333333"/>
                </a:solidFill>
                <a:latin typeface="SimSun"/>
                <a:cs typeface="SimSun"/>
              </a:rPr>
              <a:t>树</a:t>
            </a:r>
            <a:r>
              <a:rPr dirty="0" sz="4000" spc="-5">
                <a:solidFill>
                  <a:srgbClr val="333333"/>
                </a:solidFill>
                <a:latin typeface="SimSun"/>
                <a:cs typeface="SimSun"/>
              </a:rPr>
              <a:t>） </a:t>
            </a:r>
            <a:r>
              <a:rPr dirty="0" sz="4000">
                <a:solidFill>
                  <a:srgbClr val="333333"/>
                </a:solidFill>
                <a:latin typeface="SimSun"/>
                <a:cs typeface="SimSun"/>
              </a:rPr>
              <a:t>的</a:t>
            </a:r>
            <a:r>
              <a:rPr dirty="0" sz="4000" spc="-5">
                <a:solidFill>
                  <a:srgbClr val="333333"/>
                </a:solidFill>
                <a:latin typeface="SimSun"/>
                <a:cs typeface="SimSun"/>
              </a:rPr>
              <a:t>遍</a:t>
            </a:r>
            <a:r>
              <a:rPr dirty="0" sz="4000" spc="-10">
                <a:solidFill>
                  <a:srgbClr val="333333"/>
                </a:solidFill>
                <a:latin typeface="SimSun"/>
                <a:cs typeface="SimSun"/>
              </a:rPr>
              <a:t>历</a:t>
            </a:r>
            <a:r>
              <a:rPr dirty="0" sz="4000" spc="-5">
                <a:solidFill>
                  <a:srgbClr val="333333"/>
                </a:solidFill>
                <a:latin typeface="SimSun"/>
                <a:cs typeface="SimSun"/>
              </a:rPr>
              <a:t>。</a:t>
            </a:r>
            <a:endParaRPr sz="4000">
              <a:latin typeface="SimSun"/>
              <a:cs typeface="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34400" y="6172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0"/>
                </a:moveTo>
                <a:lnTo>
                  <a:pt x="0" y="0"/>
                </a:lnTo>
                <a:lnTo>
                  <a:pt x="0" y="381000"/>
                </a:lnTo>
                <a:lnTo>
                  <a:pt x="381000" y="381000"/>
                </a:lnTo>
                <a:lnTo>
                  <a:pt x="381000" y="333374"/>
                </a:lnTo>
                <a:lnTo>
                  <a:pt x="333375" y="333375"/>
                </a:lnTo>
                <a:lnTo>
                  <a:pt x="47625" y="190500"/>
                </a:lnTo>
                <a:lnTo>
                  <a:pt x="333375" y="47625"/>
                </a:lnTo>
                <a:lnTo>
                  <a:pt x="381000" y="47625"/>
                </a:lnTo>
                <a:lnTo>
                  <a:pt x="381000" y="0"/>
                </a:lnTo>
                <a:close/>
              </a:path>
              <a:path w="381000" h="381000">
                <a:moveTo>
                  <a:pt x="381000" y="47625"/>
                </a:moveTo>
                <a:lnTo>
                  <a:pt x="333375" y="47625"/>
                </a:lnTo>
                <a:lnTo>
                  <a:pt x="333375" y="333375"/>
                </a:lnTo>
                <a:lnTo>
                  <a:pt x="381000" y="333374"/>
                </a:lnTo>
                <a:lnTo>
                  <a:pt x="381000" y="47625"/>
                </a:lnTo>
                <a:close/>
              </a:path>
            </a:pathLst>
          </a:custGeom>
          <a:solidFill>
            <a:srgbClr val="5688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5820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0"/>
                </a:moveTo>
                <a:lnTo>
                  <a:pt x="0" y="142875"/>
                </a:lnTo>
                <a:lnTo>
                  <a:pt x="285750" y="285750"/>
                </a:lnTo>
                <a:lnTo>
                  <a:pt x="285750" y="0"/>
                </a:lnTo>
                <a:close/>
              </a:path>
            </a:pathLst>
          </a:custGeom>
          <a:solidFill>
            <a:srgbClr val="3452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5820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285750" y="0"/>
                </a:lnTo>
                <a:lnTo>
                  <a:pt x="285750" y="285750"/>
                </a:lnTo>
                <a:lnTo>
                  <a:pt x="0" y="142875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534400" y="6172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381000"/>
                </a:move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0739" y="703834"/>
            <a:ext cx="7606665" cy="8483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25">
                <a:solidFill>
                  <a:srgbClr val="0000FF"/>
                </a:solidFill>
                <a:latin typeface="Microsoft YaHei"/>
                <a:cs typeface="Microsoft YaHei"/>
              </a:rPr>
              <a:t>二、先左后右的遍历算法</a:t>
            </a:r>
            <a:endParaRPr sz="54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51175" y="2383663"/>
            <a:ext cx="5629275" cy="3135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6670">
              <a:lnSpc>
                <a:spcPct val="100000"/>
              </a:lnSpc>
              <a:spcBef>
                <a:spcPts val="105"/>
              </a:spcBef>
            </a:pPr>
            <a:r>
              <a:rPr dirty="0" sz="4400" spc="10" b="1">
                <a:solidFill>
                  <a:srgbClr val="CC3300"/>
                </a:solidFill>
                <a:latin typeface="Microsoft YaHei"/>
                <a:cs typeface="Microsoft YaHei"/>
              </a:rPr>
              <a:t>先</a:t>
            </a:r>
            <a:r>
              <a:rPr dirty="0" sz="4400">
                <a:solidFill>
                  <a:srgbClr val="333333"/>
                </a:solidFill>
                <a:latin typeface="SimSun"/>
                <a:cs typeface="SimSun"/>
              </a:rPr>
              <a:t>（根</a:t>
            </a:r>
            <a:r>
              <a:rPr dirty="0" sz="4400" spc="-25">
                <a:solidFill>
                  <a:srgbClr val="333333"/>
                </a:solidFill>
                <a:latin typeface="SimSun"/>
                <a:cs typeface="SimSun"/>
              </a:rPr>
              <a:t>）</a:t>
            </a:r>
            <a:r>
              <a:rPr dirty="0" sz="4400">
                <a:solidFill>
                  <a:srgbClr val="333333"/>
                </a:solidFill>
                <a:latin typeface="SimSun"/>
                <a:cs typeface="SimSun"/>
              </a:rPr>
              <a:t>序的遍</a:t>
            </a:r>
            <a:r>
              <a:rPr dirty="0" sz="4400" spc="-25">
                <a:solidFill>
                  <a:srgbClr val="333333"/>
                </a:solidFill>
                <a:latin typeface="SimSun"/>
                <a:cs typeface="SimSun"/>
              </a:rPr>
              <a:t>历</a:t>
            </a:r>
            <a:r>
              <a:rPr dirty="0" sz="4400">
                <a:solidFill>
                  <a:srgbClr val="333333"/>
                </a:solidFill>
                <a:latin typeface="SimSun"/>
                <a:cs typeface="SimSun"/>
              </a:rPr>
              <a:t>算法</a:t>
            </a:r>
            <a:endParaRPr sz="4400">
              <a:latin typeface="SimSun"/>
              <a:cs typeface="SimSun"/>
            </a:endParaRPr>
          </a:p>
          <a:p>
            <a:pPr marL="12700" marR="5080" indent="13970">
              <a:lnSpc>
                <a:spcPts val="9600"/>
              </a:lnSpc>
              <a:spcBef>
                <a:spcPts val="1040"/>
              </a:spcBef>
            </a:pPr>
            <a:r>
              <a:rPr dirty="0" sz="4400" spc="10" b="1">
                <a:solidFill>
                  <a:srgbClr val="CC3300"/>
                </a:solidFill>
                <a:latin typeface="Microsoft YaHei"/>
                <a:cs typeface="Microsoft YaHei"/>
              </a:rPr>
              <a:t>中</a:t>
            </a:r>
            <a:r>
              <a:rPr dirty="0" sz="4400">
                <a:solidFill>
                  <a:srgbClr val="333333"/>
                </a:solidFill>
                <a:latin typeface="SimSun"/>
                <a:cs typeface="SimSun"/>
              </a:rPr>
              <a:t>（根</a:t>
            </a:r>
            <a:r>
              <a:rPr dirty="0" sz="4400" spc="-25">
                <a:solidFill>
                  <a:srgbClr val="333333"/>
                </a:solidFill>
                <a:latin typeface="SimSun"/>
                <a:cs typeface="SimSun"/>
              </a:rPr>
              <a:t>）</a:t>
            </a:r>
            <a:r>
              <a:rPr dirty="0" sz="4400">
                <a:solidFill>
                  <a:srgbClr val="333333"/>
                </a:solidFill>
                <a:latin typeface="SimSun"/>
                <a:cs typeface="SimSun"/>
              </a:rPr>
              <a:t>序的遍</a:t>
            </a:r>
            <a:r>
              <a:rPr dirty="0" sz="4400" spc="-25">
                <a:solidFill>
                  <a:srgbClr val="333333"/>
                </a:solidFill>
                <a:latin typeface="SimSun"/>
                <a:cs typeface="SimSun"/>
              </a:rPr>
              <a:t>历</a:t>
            </a:r>
            <a:r>
              <a:rPr dirty="0" sz="4400">
                <a:solidFill>
                  <a:srgbClr val="333333"/>
                </a:solidFill>
                <a:latin typeface="SimSun"/>
                <a:cs typeface="SimSun"/>
              </a:rPr>
              <a:t>算法 </a:t>
            </a:r>
            <a:r>
              <a:rPr dirty="0" sz="4400" spc="10" b="1">
                <a:solidFill>
                  <a:srgbClr val="CC3300"/>
                </a:solidFill>
                <a:latin typeface="Microsoft YaHei"/>
                <a:cs typeface="Microsoft YaHei"/>
              </a:rPr>
              <a:t>后</a:t>
            </a:r>
            <a:r>
              <a:rPr dirty="0" sz="4400">
                <a:solidFill>
                  <a:srgbClr val="333333"/>
                </a:solidFill>
                <a:latin typeface="SimSun"/>
                <a:cs typeface="SimSun"/>
              </a:rPr>
              <a:t>（根</a:t>
            </a:r>
            <a:r>
              <a:rPr dirty="0" sz="4400" spc="-25">
                <a:solidFill>
                  <a:srgbClr val="333333"/>
                </a:solidFill>
                <a:latin typeface="SimSun"/>
                <a:cs typeface="SimSun"/>
              </a:rPr>
              <a:t>）</a:t>
            </a:r>
            <a:r>
              <a:rPr dirty="0" sz="4400">
                <a:solidFill>
                  <a:srgbClr val="333333"/>
                </a:solidFill>
                <a:latin typeface="SimSun"/>
                <a:cs typeface="SimSun"/>
              </a:rPr>
              <a:t>序的遍</a:t>
            </a:r>
            <a:r>
              <a:rPr dirty="0" sz="4400" spc="-25">
                <a:solidFill>
                  <a:srgbClr val="333333"/>
                </a:solidFill>
                <a:latin typeface="SimSun"/>
                <a:cs typeface="SimSun"/>
              </a:rPr>
              <a:t>历</a:t>
            </a:r>
            <a:r>
              <a:rPr dirty="0" sz="4400">
                <a:solidFill>
                  <a:srgbClr val="333333"/>
                </a:solidFill>
                <a:latin typeface="SimSun"/>
                <a:cs typeface="SimSun"/>
              </a:rPr>
              <a:t>算法</a:t>
            </a:r>
            <a:endParaRPr sz="44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3810000"/>
            <a:ext cx="838200" cy="762000"/>
          </a:xfrm>
          <a:custGeom>
            <a:avLst/>
            <a:gdLst/>
            <a:ahLst/>
            <a:cxnLst/>
            <a:rect l="l" t="t" r="r" b="b"/>
            <a:pathLst>
              <a:path w="838200" h="762000">
                <a:moveTo>
                  <a:pt x="419100" y="0"/>
                </a:moveTo>
                <a:lnTo>
                  <a:pt x="370213" y="2563"/>
                </a:lnTo>
                <a:lnTo>
                  <a:pt x="322985" y="10061"/>
                </a:lnTo>
                <a:lnTo>
                  <a:pt x="277731" y="22209"/>
                </a:lnTo>
                <a:lnTo>
                  <a:pt x="234764" y="38722"/>
                </a:lnTo>
                <a:lnTo>
                  <a:pt x="194399" y="59312"/>
                </a:lnTo>
                <a:lnTo>
                  <a:pt x="156949" y="83695"/>
                </a:lnTo>
                <a:lnTo>
                  <a:pt x="122729" y="111585"/>
                </a:lnTo>
                <a:lnTo>
                  <a:pt x="92053" y="142696"/>
                </a:lnTo>
                <a:lnTo>
                  <a:pt x="65234" y="176742"/>
                </a:lnTo>
                <a:lnTo>
                  <a:pt x="42587" y="213437"/>
                </a:lnTo>
                <a:lnTo>
                  <a:pt x="24426" y="252497"/>
                </a:lnTo>
                <a:lnTo>
                  <a:pt x="11065" y="293634"/>
                </a:lnTo>
                <a:lnTo>
                  <a:pt x="2818" y="336563"/>
                </a:lnTo>
                <a:lnTo>
                  <a:pt x="0" y="381000"/>
                </a:lnTo>
                <a:lnTo>
                  <a:pt x="2818" y="425436"/>
                </a:lnTo>
                <a:lnTo>
                  <a:pt x="11065" y="468365"/>
                </a:lnTo>
                <a:lnTo>
                  <a:pt x="24426" y="509502"/>
                </a:lnTo>
                <a:lnTo>
                  <a:pt x="42587" y="548562"/>
                </a:lnTo>
                <a:lnTo>
                  <a:pt x="65234" y="585257"/>
                </a:lnTo>
                <a:lnTo>
                  <a:pt x="92053" y="619303"/>
                </a:lnTo>
                <a:lnTo>
                  <a:pt x="122729" y="650414"/>
                </a:lnTo>
                <a:lnTo>
                  <a:pt x="156949" y="678304"/>
                </a:lnTo>
                <a:lnTo>
                  <a:pt x="194399" y="702687"/>
                </a:lnTo>
                <a:lnTo>
                  <a:pt x="234764" y="723277"/>
                </a:lnTo>
                <a:lnTo>
                  <a:pt x="277731" y="739790"/>
                </a:lnTo>
                <a:lnTo>
                  <a:pt x="322985" y="751938"/>
                </a:lnTo>
                <a:lnTo>
                  <a:pt x="370213" y="759436"/>
                </a:lnTo>
                <a:lnTo>
                  <a:pt x="419100" y="762000"/>
                </a:lnTo>
                <a:lnTo>
                  <a:pt x="467986" y="759436"/>
                </a:lnTo>
                <a:lnTo>
                  <a:pt x="515214" y="751938"/>
                </a:lnTo>
                <a:lnTo>
                  <a:pt x="560468" y="739790"/>
                </a:lnTo>
                <a:lnTo>
                  <a:pt x="603435" y="723277"/>
                </a:lnTo>
                <a:lnTo>
                  <a:pt x="643800" y="702687"/>
                </a:lnTo>
                <a:lnTo>
                  <a:pt x="681250" y="678304"/>
                </a:lnTo>
                <a:lnTo>
                  <a:pt x="715470" y="650414"/>
                </a:lnTo>
                <a:lnTo>
                  <a:pt x="746146" y="619303"/>
                </a:lnTo>
                <a:lnTo>
                  <a:pt x="772965" y="585257"/>
                </a:lnTo>
                <a:lnTo>
                  <a:pt x="795612" y="548562"/>
                </a:lnTo>
                <a:lnTo>
                  <a:pt x="813773" y="509502"/>
                </a:lnTo>
                <a:lnTo>
                  <a:pt x="827134" y="468365"/>
                </a:lnTo>
                <a:lnTo>
                  <a:pt x="835381" y="425436"/>
                </a:lnTo>
                <a:lnTo>
                  <a:pt x="838200" y="381000"/>
                </a:lnTo>
                <a:lnTo>
                  <a:pt x="835381" y="336563"/>
                </a:lnTo>
                <a:lnTo>
                  <a:pt x="827134" y="293634"/>
                </a:lnTo>
                <a:lnTo>
                  <a:pt x="813773" y="252497"/>
                </a:lnTo>
                <a:lnTo>
                  <a:pt x="795612" y="213437"/>
                </a:lnTo>
                <a:lnTo>
                  <a:pt x="772965" y="176742"/>
                </a:lnTo>
                <a:lnTo>
                  <a:pt x="746146" y="142696"/>
                </a:lnTo>
                <a:lnTo>
                  <a:pt x="715470" y="111585"/>
                </a:lnTo>
                <a:lnTo>
                  <a:pt x="681250" y="83695"/>
                </a:lnTo>
                <a:lnTo>
                  <a:pt x="643800" y="59312"/>
                </a:lnTo>
                <a:lnTo>
                  <a:pt x="603435" y="38722"/>
                </a:lnTo>
                <a:lnTo>
                  <a:pt x="560468" y="22209"/>
                </a:lnTo>
                <a:lnTo>
                  <a:pt x="515214" y="10061"/>
                </a:lnTo>
                <a:lnTo>
                  <a:pt x="467986" y="2563"/>
                </a:lnTo>
                <a:lnTo>
                  <a:pt x="419100" y="0"/>
                </a:lnTo>
                <a:close/>
              </a:path>
            </a:pathLst>
          </a:custGeom>
          <a:solidFill>
            <a:srgbClr val="FAE1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43000" y="3810000"/>
            <a:ext cx="838200" cy="762000"/>
          </a:xfrm>
          <a:custGeom>
            <a:avLst/>
            <a:gdLst/>
            <a:ahLst/>
            <a:cxnLst/>
            <a:rect l="l" t="t" r="r" b="b"/>
            <a:pathLst>
              <a:path w="838200" h="762000">
                <a:moveTo>
                  <a:pt x="0" y="381000"/>
                </a:moveTo>
                <a:lnTo>
                  <a:pt x="2818" y="336563"/>
                </a:lnTo>
                <a:lnTo>
                  <a:pt x="11065" y="293634"/>
                </a:lnTo>
                <a:lnTo>
                  <a:pt x="24426" y="252497"/>
                </a:lnTo>
                <a:lnTo>
                  <a:pt x="42587" y="213437"/>
                </a:lnTo>
                <a:lnTo>
                  <a:pt x="65234" y="176742"/>
                </a:lnTo>
                <a:lnTo>
                  <a:pt x="92053" y="142696"/>
                </a:lnTo>
                <a:lnTo>
                  <a:pt x="122729" y="111585"/>
                </a:lnTo>
                <a:lnTo>
                  <a:pt x="156949" y="83695"/>
                </a:lnTo>
                <a:lnTo>
                  <a:pt x="194399" y="59312"/>
                </a:lnTo>
                <a:lnTo>
                  <a:pt x="234764" y="38722"/>
                </a:lnTo>
                <a:lnTo>
                  <a:pt x="277731" y="22209"/>
                </a:lnTo>
                <a:lnTo>
                  <a:pt x="322985" y="10061"/>
                </a:lnTo>
                <a:lnTo>
                  <a:pt x="370213" y="2563"/>
                </a:lnTo>
                <a:lnTo>
                  <a:pt x="419100" y="0"/>
                </a:lnTo>
                <a:lnTo>
                  <a:pt x="467986" y="2563"/>
                </a:lnTo>
                <a:lnTo>
                  <a:pt x="515214" y="10061"/>
                </a:lnTo>
                <a:lnTo>
                  <a:pt x="560468" y="22209"/>
                </a:lnTo>
                <a:lnTo>
                  <a:pt x="603435" y="38722"/>
                </a:lnTo>
                <a:lnTo>
                  <a:pt x="643800" y="59312"/>
                </a:lnTo>
                <a:lnTo>
                  <a:pt x="681250" y="83695"/>
                </a:lnTo>
                <a:lnTo>
                  <a:pt x="715470" y="111585"/>
                </a:lnTo>
                <a:lnTo>
                  <a:pt x="746146" y="142696"/>
                </a:lnTo>
                <a:lnTo>
                  <a:pt x="772965" y="176742"/>
                </a:lnTo>
                <a:lnTo>
                  <a:pt x="795612" y="213437"/>
                </a:lnTo>
                <a:lnTo>
                  <a:pt x="813773" y="252497"/>
                </a:lnTo>
                <a:lnTo>
                  <a:pt x="827134" y="293634"/>
                </a:lnTo>
                <a:lnTo>
                  <a:pt x="835381" y="336563"/>
                </a:lnTo>
                <a:lnTo>
                  <a:pt x="838200" y="381000"/>
                </a:lnTo>
                <a:lnTo>
                  <a:pt x="835381" y="425436"/>
                </a:lnTo>
                <a:lnTo>
                  <a:pt x="827134" y="468365"/>
                </a:lnTo>
                <a:lnTo>
                  <a:pt x="813773" y="509502"/>
                </a:lnTo>
                <a:lnTo>
                  <a:pt x="795612" y="548562"/>
                </a:lnTo>
                <a:lnTo>
                  <a:pt x="772965" y="585257"/>
                </a:lnTo>
                <a:lnTo>
                  <a:pt x="746146" y="619303"/>
                </a:lnTo>
                <a:lnTo>
                  <a:pt x="715470" y="650414"/>
                </a:lnTo>
                <a:lnTo>
                  <a:pt x="681250" y="678304"/>
                </a:lnTo>
                <a:lnTo>
                  <a:pt x="643800" y="702687"/>
                </a:lnTo>
                <a:lnTo>
                  <a:pt x="603435" y="723277"/>
                </a:lnTo>
                <a:lnTo>
                  <a:pt x="560468" y="739790"/>
                </a:lnTo>
                <a:lnTo>
                  <a:pt x="515214" y="751938"/>
                </a:lnTo>
                <a:lnTo>
                  <a:pt x="467986" y="759436"/>
                </a:lnTo>
                <a:lnTo>
                  <a:pt x="419100" y="762000"/>
                </a:lnTo>
                <a:lnTo>
                  <a:pt x="370213" y="759436"/>
                </a:lnTo>
                <a:lnTo>
                  <a:pt x="322985" y="751938"/>
                </a:lnTo>
                <a:lnTo>
                  <a:pt x="277731" y="739790"/>
                </a:lnTo>
                <a:lnTo>
                  <a:pt x="234764" y="723277"/>
                </a:lnTo>
                <a:lnTo>
                  <a:pt x="194399" y="702687"/>
                </a:lnTo>
                <a:lnTo>
                  <a:pt x="156949" y="678304"/>
                </a:lnTo>
                <a:lnTo>
                  <a:pt x="122729" y="650414"/>
                </a:lnTo>
                <a:lnTo>
                  <a:pt x="92053" y="619303"/>
                </a:lnTo>
                <a:lnTo>
                  <a:pt x="65234" y="585257"/>
                </a:lnTo>
                <a:lnTo>
                  <a:pt x="42587" y="548562"/>
                </a:lnTo>
                <a:lnTo>
                  <a:pt x="24426" y="509502"/>
                </a:lnTo>
                <a:lnTo>
                  <a:pt x="11065" y="468365"/>
                </a:lnTo>
                <a:lnTo>
                  <a:pt x="2818" y="425436"/>
                </a:lnTo>
                <a:lnTo>
                  <a:pt x="0" y="3810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43050" y="2800350"/>
            <a:ext cx="114300" cy="1009650"/>
          </a:xfrm>
          <a:custGeom>
            <a:avLst/>
            <a:gdLst/>
            <a:ahLst/>
            <a:cxnLst/>
            <a:rect l="l" t="t" r="r" b="b"/>
            <a:pathLst>
              <a:path w="114300" h="1009650">
                <a:moveTo>
                  <a:pt x="38100" y="819150"/>
                </a:moveTo>
                <a:lnTo>
                  <a:pt x="0" y="819150"/>
                </a:lnTo>
                <a:lnTo>
                  <a:pt x="57150" y="1009650"/>
                </a:lnTo>
                <a:lnTo>
                  <a:pt x="108585" y="838200"/>
                </a:lnTo>
                <a:lnTo>
                  <a:pt x="38100" y="838200"/>
                </a:lnTo>
                <a:lnTo>
                  <a:pt x="38100" y="819150"/>
                </a:lnTo>
                <a:close/>
              </a:path>
              <a:path w="114300" h="1009650">
                <a:moveTo>
                  <a:pt x="76200" y="0"/>
                </a:moveTo>
                <a:lnTo>
                  <a:pt x="38100" y="0"/>
                </a:lnTo>
                <a:lnTo>
                  <a:pt x="38100" y="838200"/>
                </a:lnTo>
                <a:lnTo>
                  <a:pt x="76200" y="838200"/>
                </a:lnTo>
                <a:lnTo>
                  <a:pt x="76200" y="0"/>
                </a:lnTo>
                <a:close/>
              </a:path>
              <a:path w="114300" h="1009650">
                <a:moveTo>
                  <a:pt x="114300" y="819150"/>
                </a:moveTo>
                <a:lnTo>
                  <a:pt x="76200" y="819150"/>
                </a:lnTo>
                <a:lnTo>
                  <a:pt x="76200" y="838200"/>
                </a:lnTo>
                <a:lnTo>
                  <a:pt x="108585" y="838200"/>
                </a:lnTo>
                <a:lnTo>
                  <a:pt x="114300" y="8191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5685" y="4419600"/>
            <a:ext cx="1017905" cy="788670"/>
          </a:xfrm>
          <a:custGeom>
            <a:avLst/>
            <a:gdLst/>
            <a:ahLst/>
            <a:cxnLst/>
            <a:rect l="l" t="t" r="r" b="b"/>
            <a:pathLst>
              <a:path w="1017905" h="788670">
                <a:moveTo>
                  <a:pt x="854691" y="101034"/>
                </a:moveTo>
                <a:lnTo>
                  <a:pt x="0" y="758570"/>
                </a:lnTo>
                <a:lnTo>
                  <a:pt x="23234" y="788669"/>
                </a:lnTo>
                <a:lnTo>
                  <a:pt x="877939" y="131243"/>
                </a:lnTo>
                <a:lnTo>
                  <a:pt x="854691" y="101034"/>
                </a:lnTo>
                <a:close/>
              </a:path>
              <a:path w="1017905" h="788670">
                <a:moveTo>
                  <a:pt x="952977" y="89407"/>
                </a:moveTo>
                <a:lnTo>
                  <a:pt x="869803" y="89407"/>
                </a:lnTo>
                <a:lnTo>
                  <a:pt x="893032" y="119633"/>
                </a:lnTo>
                <a:lnTo>
                  <a:pt x="877939" y="131243"/>
                </a:lnTo>
                <a:lnTo>
                  <a:pt x="901160" y="161417"/>
                </a:lnTo>
                <a:lnTo>
                  <a:pt x="952977" y="89407"/>
                </a:lnTo>
                <a:close/>
              </a:path>
              <a:path w="1017905" h="788670">
                <a:moveTo>
                  <a:pt x="869803" y="89407"/>
                </a:moveTo>
                <a:lnTo>
                  <a:pt x="854691" y="101034"/>
                </a:lnTo>
                <a:lnTo>
                  <a:pt x="877939" y="131243"/>
                </a:lnTo>
                <a:lnTo>
                  <a:pt x="893032" y="119633"/>
                </a:lnTo>
                <a:lnTo>
                  <a:pt x="869803" y="89407"/>
                </a:lnTo>
                <a:close/>
              </a:path>
              <a:path w="1017905" h="788670">
                <a:moveTo>
                  <a:pt x="1017314" y="0"/>
                </a:moveTo>
                <a:lnTo>
                  <a:pt x="831475" y="70866"/>
                </a:lnTo>
                <a:lnTo>
                  <a:pt x="854691" y="101034"/>
                </a:lnTo>
                <a:lnTo>
                  <a:pt x="869803" y="89407"/>
                </a:lnTo>
                <a:lnTo>
                  <a:pt x="952977" y="89407"/>
                </a:lnTo>
                <a:lnTo>
                  <a:pt x="101731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981200" y="4343400"/>
            <a:ext cx="865505" cy="865505"/>
          </a:xfrm>
          <a:custGeom>
            <a:avLst/>
            <a:gdLst/>
            <a:ahLst/>
            <a:cxnLst/>
            <a:rect l="l" t="t" r="r" b="b"/>
            <a:pathLst>
              <a:path w="865505" h="865504">
                <a:moveTo>
                  <a:pt x="148145" y="121221"/>
                </a:moveTo>
                <a:lnTo>
                  <a:pt x="121221" y="148145"/>
                </a:lnTo>
                <a:lnTo>
                  <a:pt x="838200" y="865124"/>
                </a:lnTo>
                <a:lnTo>
                  <a:pt x="865124" y="838200"/>
                </a:lnTo>
                <a:lnTo>
                  <a:pt x="148145" y="121221"/>
                </a:lnTo>
                <a:close/>
              </a:path>
              <a:path w="865505" h="865504">
                <a:moveTo>
                  <a:pt x="0" y="0"/>
                </a:moveTo>
                <a:lnTo>
                  <a:pt x="94233" y="175132"/>
                </a:lnTo>
                <a:lnTo>
                  <a:pt x="121221" y="148145"/>
                </a:lnTo>
                <a:lnTo>
                  <a:pt x="107823" y="134747"/>
                </a:lnTo>
                <a:lnTo>
                  <a:pt x="134747" y="107823"/>
                </a:lnTo>
                <a:lnTo>
                  <a:pt x="161543" y="107823"/>
                </a:lnTo>
                <a:lnTo>
                  <a:pt x="175132" y="94233"/>
                </a:lnTo>
                <a:lnTo>
                  <a:pt x="0" y="0"/>
                </a:lnTo>
                <a:close/>
              </a:path>
              <a:path w="865505" h="865504">
                <a:moveTo>
                  <a:pt x="134747" y="107823"/>
                </a:moveTo>
                <a:lnTo>
                  <a:pt x="107823" y="134747"/>
                </a:lnTo>
                <a:lnTo>
                  <a:pt x="121221" y="148145"/>
                </a:lnTo>
                <a:lnTo>
                  <a:pt x="148145" y="121221"/>
                </a:lnTo>
                <a:lnTo>
                  <a:pt x="134747" y="107823"/>
                </a:lnTo>
                <a:close/>
              </a:path>
              <a:path w="865505" h="865504">
                <a:moveTo>
                  <a:pt x="161543" y="107823"/>
                </a:moveTo>
                <a:lnTo>
                  <a:pt x="134747" y="107823"/>
                </a:lnTo>
                <a:lnTo>
                  <a:pt x="148145" y="121221"/>
                </a:lnTo>
                <a:lnTo>
                  <a:pt x="161543" y="10782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82244" y="1930252"/>
            <a:ext cx="8232140" cy="3684270"/>
          </a:xfrm>
          <a:prstGeom prst="rect">
            <a:avLst/>
          </a:prstGeom>
        </p:spPr>
        <p:txBody>
          <a:bodyPr wrap="square" lIns="0" tIns="318135" rIns="0" bIns="0" rtlCol="0" vert="horz">
            <a:spAutoFit/>
          </a:bodyPr>
          <a:lstStyle/>
          <a:p>
            <a:pPr marL="88900">
              <a:lnSpc>
                <a:spcPct val="100000"/>
              </a:lnSpc>
              <a:spcBef>
                <a:spcPts val="2505"/>
              </a:spcBef>
            </a:pPr>
            <a:r>
              <a:rPr dirty="0" sz="4000" spc="-5">
                <a:solidFill>
                  <a:srgbClr val="CC6600"/>
                </a:solidFill>
                <a:latin typeface="SimSun"/>
                <a:cs typeface="SimSun"/>
              </a:rPr>
              <a:t>若</a:t>
            </a:r>
            <a:r>
              <a:rPr dirty="0" sz="4000" spc="10">
                <a:solidFill>
                  <a:srgbClr val="CC6600"/>
                </a:solidFill>
                <a:latin typeface="SimSun"/>
                <a:cs typeface="SimSun"/>
              </a:rPr>
              <a:t>二</a:t>
            </a:r>
            <a:r>
              <a:rPr dirty="0" sz="4000" spc="-5">
                <a:solidFill>
                  <a:srgbClr val="CC6600"/>
                </a:solidFill>
                <a:latin typeface="SimSun"/>
                <a:cs typeface="SimSun"/>
              </a:rPr>
              <a:t>叉</a:t>
            </a:r>
            <a:r>
              <a:rPr dirty="0" sz="4000" spc="10">
                <a:solidFill>
                  <a:srgbClr val="CC6600"/>
                </a:solidFill>
                <a:latin typeface="SimSun"/>
                <a:cs typeface="SimSun"/>
              </a:rPr>
              <a:t>树</a:t>
            </a:r>
            <a:r>
              <a:rPr dirty="0" sz="4000" spc="-5">
                <a:solidFill>
                  <a:srgbClr val="CC6600"/>
                </a:solidFill>
                <a:latin typeface="SimSun"/>
                <a:cs typeface="SimSun"/>
              </a:rPr>
              <a:t>为空树</a:t>
            </a:r>
            <a:r>
              <a:rPr dirty="0" sz="4000" spc="5">
                <a:solidFill>
                  <a:srgbClr val="CC6600"/>
                </a:solidFill>
                <a:latin typeface="SimSun"/>
                <a:cs typeface="SimSun"/>
              </a:rPr>
              <a:t>，</a:t>
            </a:r>
            <a:r>
              <a:rPr dirty="0" sz="4000" spc="-5">
                <a:solidFill>
                  <a:srgbClr val="CC6600"/>
                </a:solidFill>
                <a:latin typeface="SimSun"/>
                <a:cs typeface="SimSun"/>
              </a:rPr>
              <a:t>则空操作；否则，</a:t>
            </a:r>
            <a:endParaRPr sz="4000">
              <a:latin typeface="SimSun"/>
              <a:cs typeface="SimSun"/>
            </a:endParaRPr>
          </a:p>
          <a:p>
            <a:pPr marL="1284605" indent="-1272540">
              <a:lnSpc>
                <a:spcPct val="100000"/>
              </a:lnSpc>
              <a:spcBef>
                <a:spcPts val="2400"/>
              </a:spcBef>
              <a:buSzPct val="97500"/>
              <a:buAutoNum type="arabicPlain"/>
              <a:tabLst>
                <a:tab pos="1285240" algn="l"/>
              </a:tabLst>
            </a:pPr>
            <a:r>
              <a:rPr dirty="0" sz="4000">
                <a:solidFill>
                  <a:srgbClr val="CC6600"/>
                </a:solidFill>
                <a:latin typeface="SimSun"/>
                <a:cs typeface="SimSun"/>
              </a:rPr>
              <a:t>访问</a:t>
            </a:r>
            <a:r>
              <a:rPr dirty="0" sz="4000" spc="-5">
                <a:solidFill>
                  <a:srgbClr val="CC6600"/>
                </a:solidFill>
                <a:latin typeface="SimSun"/>
                <a:cs typeface="SimSun"/>
              </a:rPr>
              <a:t>根</a:t>
            </a:r>
            <a:r>
              <a:rPr dirty="0" sz="4000">
                <a:solidFill>
                  <a:srgbClr val="CC6600"/>
                </a:solidFill>
                <a:latin typeface="SimSun"/>
                <a:cs typeface="SimSun"/>
              </a:rPr>
              <a:t>结</a:t>
            </a:r>
            <a:r>
              <a:rPr dirty="0" sz="4000" spc="-5">
                <a:solidFill>
                  <a:srgbClr val="CC6600"/>
                </a:solidFill>
                <a:latin typeface="SimSun"/>
                <a:cs typeface="SimSun"/>
              </a:rPr>
              <a:t>点；</a:t>
            </a:r>
            <a:endParaRPr sz="4000">
              <a:latin typeface="SimSun"/>
              <a:cs typeface="SimSun"/>
            </a:endParaRPr>
          </a:p>
          <a:p>
            <a:pPr marL="1284605" indent="-1272540">
              <a:lnSpc>
                <a:spcPct val="100000"/>
              </a:lnSpc>
              <a:spcBef>
                <a:spcPts val="2400"/>
              </a:spcBef>
              <a:buSzPct val="97500"/>
              <a:buAutoNum type="arabicPlain"/>
              <a:tabLst>
                <a:tab pos="1285240" algn="l"/>
              </a:tabLst>
            </a:pPr>
            <a:r>
              <a:rPr dirty="0" sz="4000">
                <a:solidFill>
                  <a:srgbClr val="CC6600"/>
                </a:solidFill>
                <a:latin typeface="SimSun"/>
                <a:cs typeface="SimSun"/>
              </a:rPr>
              <a:t>先序</a:t>
            </a:r>
            <a:r>
              <a:rPr dirty="0" sz="4000" spc="-5">
                <a:solidFill>
                  <a:srgbClr val="CC6600"/>
                </a:solidFill>
                <a:latin typeface="SimSun"/>
                <a:cs typeface="SimSun"/>
              </a:rPr>
              <a:t>遍</a:t>
            </a:r>
            <a:r>
              <a:rPr dirty="0" sz="4000">
                <a:solidFill>
                  <a:srgbClr val="CC6600"/>
                </a:solidFill>
                <a:latin typeface="SimSun"/>
                <a:cs typeface="SimSun"/>
              </a:rPr>
              <a:t>历</a:t>
            </a:r>
            <a:r>
              <a:rPr dirty="0" sz="4000" spc="-5">
                <a:solidFill>
                  <a:srgbClr val="CC6600"/>
                </a:solidFill>
                <a:latin typeface="SimSun"/>
                <a:cs typeface="SimSun"/>
              </a:rPr>
              <a:t>左子</a:t>
            </a:r>
            <a:r>
              <a:rPr dirty="0" sz="4000">
                <a:solidFill>
                  <a:srgbClr val="CC6600"/>
                </a:solidFill>
                <a:latin typeface="SimSun"/>
                <a:cs typeface="SimSun"/>
              </a:rPr>
              <a:t>树</a:t>
            </a:r>
            <a:r>
              <a:rPr dirty="0" sz="4000" spc="-5">
                <a:solidFill>
                  <a:srgbClr val="CC6600"/>
                </a:solidFill>
                <a:latin typeface="SimSun"/>
                <a:cs typeface="SimSun"/>
              </a:rPr>
              <a:t>；</a:t>
            </a:r>
            <a:endParaRPr sz="4000">
              <a:latin typeface="SimSun"/>
              <a:cs typeface="SimSun"/>
            </a:endParaRPr>
          </a:p>
          <a:p>
            <a:pPr marL="1284605" indent="-1272540">
              <a:lnSpc>
                <a:spcPct val="100000"/>
              </a:lnSpc>
              <a:spcBef>
                <a:spcPts val="2405"/>
              </a:spcBef>
              <a:buSzPct val="97500"/>
              <a:buAutoNum type="arabicPlain"/>
              <a:tabLst>
                <a:tab pos="1285240" algn="l"/>
              </a:tabLst>
            </a:pPr>
            <a:r>
              <a:rPr dirty="0" sz="4000" spc="10">
                <a:solidFill>
                  <a:srgbClr val="CC6600"/>
                </a:solidFill>
                <a:latin typeface="SimSun"/>
                <a:cs typeface="SimSun"/>
              </a:rPr>
              <a:t>先</a:t>
            </a:r>
            <a:r>
              <a:rPr dirty="0" sz="4000" spc="-5">
                <a:solidFill>
                  <a:srgbClr val="CC6600"/>
                </a:solidFill>
                <a:latin typeface="SimSun"/>
                <a:cs typeface="SimSun"/>
              </a:rPr>
              <a:t>序遍</a:t>
            </a:r>
            <a:r>
              <a:rPr dirty="0" sz="4000" spc="5">
                <a:solidFill>
                  <a:srgbClr val="CC6600"/>
                </a:solidFill>
                <a:latin typeface="SimSun"/>
                <a:cs typeface="SimSun"/>
              </a:rPr>
              <a:t>历</a:t>
            </a:r>
            <a:r>
              <a:rPr dirty="0" sz="4000" spc="-5">
                <a:solidFill>
                  <a:srgbClr val="CC6600"/>
                </a:solidFill>
                <a:latin typeface="SimSun"/>
                <a:cs typeface="SimSun"/>
              </a:rPr>
              <a:t>右子树。</a:t>
            </a:r>
            <a:endParaRPr sz="40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2000" y="914400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66571" y="933958"/>
            <a:ext cx="676465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20">
                <a:solidFill>
                  <a:srgbClr val="CC3300"/>
                </a:solidFill>
                <a:latin typeface="Microsoft YaHei"/>
                <a:cs typeface="Microsoft YaHei"/>
              </a:rPr>
              <a:t>先（根）序的遍历算法：</a:t>
            </a:r>
            <a:endParaRPr sz="4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88340" y="2095906"/>
            <a:ext cx="8311515" cy="3683635"/>
          </a:xfrm>
          <a:prstGeom prst="rect">
            <a:avLst/>
          </a:prstGeom>
        </p:spPr>
        <p:txBody>
          <a:bodyPr wrap="square" lIns="0" tIns="317500" rIns="0" bIns="0" rtlCol="0" vert="horz">
            <a:spAutoFit/>
          </a:bodyPr>
          <a:lstStyle/>
          <a:p>
            <a:pPr marL="165100">
              <a:lnSpc>
                <a:spcPct val="100000"/>
              </a:lnSpc>
              <a:spcBef>
                <a:spcPts val="2500"/>
              </a:spcBef>
            </a:pPr>
            <a:r>
              <a:rPr dirty="0" sz="4000" spc="5">
                <a:solidFill>
                  <a:srgbClr val="CC6600"/>
                </a:solidFill>
                <a:latin typeface="SimSun"/>
                <a:cs typeface="SimSun"/>
              </a:rPr>
              <a:t>若二叉树为</a:t>
            </a:r>
            <a:r>
              <a:rPr dirty="0" sz="4000" spc="-5">
                <a:solidFill>
                  <a:srgbClr val="CC6600"/>
                </a:solidFill>
                <a:latin typeface="SimSun"/>
                <a:cs typeface="SimSun"/>
              </a:rPr>
              <a:t>空树</a:t>
            </a:r>
            <a:r>
              <a:rPr dirty="0" sz="4000" spc="10">
                <a:solidFill>
                  <a:srgbClr val="CC6600"/>
                </a:solidFill>
                <a:latin typeface="SimSun"/>
                <a:cs typeface="SimSun"/>
              </a:rPr>
              <a:t>，</a:t>
            </a:r>
            <a:r>
              <a:rPr dirty="0" sz="4000" spc="-5">
                <a:solidFill>
                  <a:srgbClr val="CC6600"/>
                </a:solidFill>
                <a:latin typeface="SimSun"/>
                <a:cs typeface="SimSun"/>
              </a:rPr>
              <a:t>则空</a:t>
            </a:r>
            <a:r>
              <a:rPr dirty="0" sz="4000" spc="10">
                <a:solidFill>
                  <a:srgbClr val="CC6600"/>
                </a:solidFill>
                <a:latin typeface="SimSun"/>
                <a:cs typeface="SimSun"/>
              </a:rPr>
              <a:t>操</a:t>
            </a:r>
            <a:r>
              <a:rPr dirty="0" sz="4000" spc="-5">
                <a:solidFill>
                  <a:srgbClr val="CC6600"/>
                </a:solidFill>
                <a:latin typeface="SimSun"/>
                <a:cs typeface="SimSun"/>
              </a:rPr>
              <a:t>作；</a:t>
            </a:r>
            <a:r>
              <a:rPr dirty="0" sz="4000" spc="10">
                <a:solidFill>
                  <a:srgbClr val="CC6600"/>
                </a:solidFill>
                <a:latin typeface="SimSun"/>
                <a:cs typeface="SimSun"/>
              </a:rPr>
              <a:t>否</a:t>
            </a:r>
            <a:r>
              <a:rPr dirty="0" sz="4000" spc="-5">
                <a:solidFill>
                  <a:srgbClr val="CC6600"/>
                </a:solidFill>
                <a:latin typeface="SimSun"/>
                <a:cs typeface="SimSun"/>
              </a:rPr>
              <a:t>则，</a:t>
            </a:r>
            <a:endParaRPr sz="4000">
              <a:latin typeface="SimSun"/>
              <a:cs typeface="SimSun"/>
            </a:endParaRPr>
          </a:p>
          <a:p>
            <a:pPr marL="1285240" indent="-1273175">
              <a:lnSpc>
                <a:spcPct val="100000"/>
              </a:lnSpc>
              <a:spcBef>
                <a:spcPts val="2400"/>
              </a:spcBef>
              <a:buSzPct val="97500"/>
              <a:buAutoNum type="arabicPlain"/>
              <a:tabLst>
                <a:tab pos="1285875" algn="l"/>
              </a:tabLst>
            </a:pPr>
            <a:r>
              <a:rPr dirty="0" sz="4000" spc="5">
                <a:solidFill>
                  <a:srgbClr val="CC6600"/>
                </a:solidFill>
                <a:latin typeface="SimSun"/>
                <a:cs typeface="SimSun"/>
              </a:rPr>
              <a:t>中序</a:t>
            </a:r>
            <a:r>
              <a:rPr dirty="0" sz="4000" spc="-5">
                <a:solidFill>
                  <a:srgbClr val="CC6600"/>
                </a:solidFill>
                <a:latin typeface="SimSun"/>
                <a:cs typeface="SimSun"/>
              </a:rPr>
              <a:t>遍</a:t>
            </a:r>
            <a:r>
              <a:rPr dirty="0" sz="4000" spc="5">
                <a:solidFill>
                  <a:srgbClr val="CC6600"/>
                </a:solidFill>
                <a:latin typeface="SimSun"/>
                <a:cs typeface="SimSun"/>
              </a:rPr>
              <a:t>历</a:t>
            </a:r>
            <a:r>
              <a:rPr dirty="0" sz="4000" spc="-5">
                <a:solidFill>
                  <a:srgbClr val="CC6600"/>
                </a:solidFill>
                <a:latin typeface="SimSun"/>
                <a:cs typeface="SimSun"/>
              </a:rPr>
              <a:t>左子</a:t>
            </a:r>
            <a:r>
              <a:rPr dirty="0" sz="4000" spc="10">
                <a:solidFill>
                  <a:srgbClr val="CC6600"/>
                </a:solidFill>
                <a:latin typeface="SimSun"/>
                <a:cs typeface="SimSun"/>
              </a:rPr>
              <a:t>树</a:t>
            </a:r>
            <a:r>
              <a:rPr dirty="0" sz="4000" spc="-5">
                <a:solidFill>
                  <a:srgbClr val="CC6600"/>
                </a:solidFill>
                <a:latin typeface="SimSun"/>
                <a:cs typeface="SimSun"/>
              </a:rPr>
              <a:t>；</a:t>
            </a:r>
            <a:endParaRPr sz="4000">
              <a:latin typeface="SimSun"/>
              <a:cs typeface="SimSun"/>
            </a:endParaRPr>
          </a:p>
          <a:p>
            <a:pPr marL="1285240" indent="-1273175">
              <a:lnSpc>
                <a:spcPct val="100000"/>
              </a:lnSpc>
              <a:spcBef>
                <a:spcPts val="2400"/>
              </a:spcBef>
              <a:buSzPct val="97500"/>
              <a:buAutoNum type="arabicPlain"/>
              <a:tabLst>
                <a:tab pos="1285875" algn="l"/>
              </a:tabLst>
            </a:pPr>
            <a:r>
              <a:rPr dirty="0" sz="4000">
                <a:solidFill>
                  <a:srgbClr val="CC6600"/>
                </a:solidFill>
                <a:latin typeface="SimSun"/>
                <a:cs typeface="SimSun"/>
              </a:rPr>
              <a:t>访问</a:t>
            </a:r>
            <a:r>
              <a:rPr dirty="0" sz="4000" spc="-5">
                <a:solidFill>
                  <a:srgbClr val="CC6600"/>
                </a:solidFill>
                <a:latin typeface="SimSun"/>
                <a:cs typeface="SimSun"/>
              </a:rPr>
              <a:t>根</a:t>
            </a:r>
            <a:r>
              <a:rPr dirty="0" sz="4000">
                <a:solidFill>
                  <a:srgbClr val="CC6600"/>
                </a:solidFill>
                <a:latin typeface="SimSun"/>
                <a:cs typeface="SimSun"/>
              </a:rPr>
              <a:t>结</a:t>
            </a:r>
            <a:r>
              <a:rPr dirty="0" sz="4000" spc="-5">
                <a:solidFill>
                  <a:srgbClr val="CC6600"/>
                </a:solidFill>
                <a:latin typeface="SimSun"/>
                <a:cs typeface="SimSun"/>
              </a:rPr>
              <a:t>点；</a:t>
            </a:r>
            <a:endParaRPr sz="4000">
              <a:latin typeface="SimSun"/>
              <a:cs typeface="SimSun"/>
            </a:endParaRPr>
          </a:p>
          <a:p>
            <a:pPr marL="1285240" indent="-1273175">
              <a:lnSpc>
                <a:spcPct val="100000"/>
              </a:lnSpc>
              <a:spcBef>
                <a:spcPts val="2405"/>
              </a:spcBef>
              <a:buSzPct val="97500"/>
              <a:buAutoNum type="arabicPlain"/>
              <a:tabLst>
                <a:tab pos="1285875" algn="l"/>
              </a:tabLst>
            </a:pPr>
            <a:r>
              <a:rPr dirty="0" sz="4000" spc="5">
                <a:solidFill>
                  <a:srgbClr val="CC6600"/>
                </a:solidFill>
                <a:latin typeface="SimSun"/>
                <a:cs typeface="SimSun"/>
              </a:rPr>
              <a:t>中序</a:t>
            </a:r>
            <a:r>
              <a:rPr dirty="0" sz="4000" spc="-5">
                <a:solidFill>
                  <a:srgbClr val="CC6600"/>
                </a:solidFill>
                <a:latin typeface="SimSun"/>
                <a:cs typeface="SimSun"/>
              </a:rPr>
              <a:t>遍</a:t>
            </a:r>
            <a:r>
              <a:rPr dirty="0" sz="4000" spc="5">
                <a:solidFill>
                  <a:srgbClr val="CC6600"/>
                </a:solidFill>
                <a:latin typeface="SimSun"/>
                <a:cs typeface="SimSun"/>
              </a:rPr>
              <a:t>历</a:t>
            </a:r>
            <a:r>
              <a:rPr dirty="0" sz="4000" spc="-5">
                <a:solidFill>
                  <a:srgbClr val="CC6600"/>
                </a:solidFill>
                <a:latin typeface="SimSun"/>
                <a:cs typeface="SimSun"/>
              </a:rPr>
              <a:t>右子</a:t>
            </a:r>
            <a:r>
              <a:rPr dirty="0" sz="4000" spc="10">
                <a:solidFill>
                  <a:srgbClr val="CC6600"/>
                </a:solidFill>
                <a:latin typeface="SimSun"/>
                <a:cs typeface="SimSun"/>
              </a:rPr>
              <a:t>树</a:t>
            </a:r>
            <a:r>
              <a:rPr dirty="0" sz="4000" spc="-5">
                <a:solidFill>
                  <a:srgbClr val="CC6600"/>
                </a:solidFill>
                <a:latin typeface="SimSun"/>
                <a:cs typeface="SimSun"/>
              </a:rPr>
              <a:t>。</a:t>
            </a:r>
            <a:endParaRPr sz="40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2000" y="1143000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45844" y="1162558"/>
            <a:ext cx="676465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20">
                <a:solidFill>
                  <a:srgbClr val="CC3300"/>
                </a:solidFill>
                <a:latin typeface="Microsoft YaHei"/>
                <a:cs typeface="Microsoft YaHei"/>
              </a:rPr>
              <a:t>中（根）序的遍历算法：</a:t>
            </a:r>
            <a:endParaRPr sz="4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12140" y="1964187"/>
            <a:ext cx="8311515" cy="3683635"/>
          </a:xfrm>
          <a:prstGeom prst="rect">
            <a:avLst/>
          </a:prstGeom>
        </p:spPr>
        <p:txBody>
          <a:bodyPr wrap="square" lIns="0" tIns="316865" rIns="0" bIns="0" rtlCol="0" vert="horz">
            <a:spAutoFit/>
          </a:bodyPr>
          <a:lstStyle/>
          <a:p>
            <a:pPr marL="165100">
              <a:lnSpc>
                <a:spcPct val="100000"/>
              </a:lnSpc>
              <a:spcBef>
                <a:spcPts val="2495"/>
              </a:spcBef>
            </a:pPr>
            <a:r>
              <a:rPr dirty="0" sz="4000" spc="5">
                <a:solidFill>
                  <a:srgbClr val="CC6600"/>
                </a:solidFill>
                <a:latin typeface="SimSun"/>
                <a:cs typeface="SimSun"/>
              </a:rPr>
              <a:t>若二叉树为</a:t>
            </a:r>
            <a:r>
              <a:rPr dirty="0" sz="4000" spc="-5">
                <a:solidFill>
                  <a:srgbClr val="CC6600"/>
                </a:solidFill>
                <a:latin typeface="SimSun"/>
                <a:cs typeface="SimSun"/>
              </a:rPr>
              <a:t>空树</a:t>
            </a:r>
            <a:r>
              <a:rPr dirty="0" sz="4000" spc="10">
                <a:solidFill>
                  <a:srgbClr val="CC6600"/>
                </a:solidFill>
                <a:latin typeface="SimSun"/>
                <a:cs typeface="SimSun"/>
              </a:rPr>
              <a:t>，</a:t>
            </a:r>
            <a:r>
              <a:rPr dirty="0" sz="4000" spc="-5">
                <a:solidFill>
                  <a:srgbClr val="CC6600"/>
                </a:solidFill>
                <a:latin typeface="SimSun"/>
                <a:cs typeface="SimSun"/>
              </a:rPr>
              <a:t>则空</a:t>
            </a:r>
            <a:r>
              <a:rPr dirty="0" sz="4000" spc="10">
                <a:solidFill>
                  <a:srgbClr val="CC6600"/>
                </a:solidFill>
                <a:latin typeface="SimSun"/>
                <a:cs typeface="SimSun"/>
              </a:rPr>
              <a:t>操</a:t>
            </a:r>
            <a:r>
              <a:rPr dirty="0" sz="4000" spc="-5">
                <a:solidFill>
                  <a:srgbClr val="CC6600"/>
                </a:solidFill>
                <a:latin typeface="SimSun"/>
                <a:cs typeface="SimSun"/>
              </a:rPr>
              <a:t>作；</a:t>
            </a:r>
            <a:r>
              <a:rPr dirty="0" sz="4000" spc="10">
                <a:solidFill>
                  <a:srgbClr val="CC6600"/>
                </a:solidFill>
                <a:latin typeface="SimSun"/>
                <a:cs typeface="SimSun"/>
              </a:rPr>
              <a:t>否</a:t>
            </a:r>
            <a:r>
              <a:rPr dirty="0" sz="4000" spc="-5">
                <a:solidFill>
                  <a:srgbClr val="CC6600"/>
                </a:solidFill>
                <a:latin typeface="SimSun"/>
                <a:cs typeface="SimSun"/>
              </a:rPr>
              <a:t>则，</a:t>
            </a:r>
            <a:endParaRPr sz="4000">
              <a:latin typeface="SimSun"/>
              <a:cs typeface="SimSun"/>
            </a:endParaRPr>
          </a:p>
          <a:p>
            <a:pPr marL="1285240" indent="-1273175">
              <a:lnSpc>
                <a:spcPct val="100000"/>
              </a:lnSpc>
              <a:spcBef>
                <a:spcPts val="2405"/>
              </a:spcBef>
              <a:buSzPct val="97500"/>
              <a:buAutoNum type="arabicPlain"/>
              <a:tabLst>
                <a:tab pos="1285875" algn="l"/>
              </a:tabLst>
            </a:pPr>
            <a:r>
              <a:rPr dirty="0" sz="4000">
                <a:solidFill>
                  <a:srgbClr val="CC6600"/>
                </a:solidFill>
                <a:latin typeface="SimSun"/>
                <a:cs typeface="SimSun"/>
              </a:rPr>
              <a:t>后序</a:t>
            </a:r>
            <a:r>
              <a:rPr dirty="0" sz="4000" spc="-5">
                <a:solidFill>
                  <a:srgbClr val="CC6600"/>
                </a:solidFill>
                <a:latin typeface="SimSun"/>
                <a:cs typeface="SimSun"/>
              </a:rPr>
              <a:t>遍</a:t>
            </a:r>
            <a:r>
              <a:rPr dirty="0" sz="4000">
                <a:solidFill>
                  <a:srgbClr val="CC6600"/>
                </a:solidFill>
                <a:latin typeface="SimSun"/>
                <a:cs typeface="SimSun"/>
              </a:rPr>
              <a:t>历</a:t>
            </a:r>
            <a:r>
              <a:rPr dirty="0" sz="4000" spc="-5">
                <a:solidFill>
                  <a:srgbClr val="CC6600"/>
                </a:solidFill>
                <a:latin typeface="SimSun"/>
                <a:cs typeface="SimSun"/>
              </a:rPr>
              <a:t>左子</a:t>
            </a:r>
            <a:r>
              <a:rPr dirty="0" sz="4000">
                <a:solidFill>
                  <a:srgbClr val="CC6600"/>
                </a:solidFill>
                <a:latin typeface="SimSun"/>
                <a:cs typeface="SimSun"/>
              </a:rPr>
              <a:t>树</a:t>
            </a:r>
            <a:r>
              <a:rPr dirty="0" sz="4000" spc="-5">
                <a:solidFill>
                  <a:srgbClr val="CC6600"/>
                </a:solidFill>
                <a:latin typeface="SimSun"/>
                <a:cs typeface="SimSun"/>
              </a:rPr>
              <a:t>；</a:t>
            </a:r>
            <a:endParaRPr sz="4000">
              <a:latin typeface="SimSun"/>
              <a:cs typeface="SimSun"/>
            </a:endParaRPr>
          </a:p>
          <a:p>
            <a:pPr marL="1285240" indent="-1273175">
              <a:lnSpc>
                <a:spcPct val="100000"/>
              </a:lnSpc>
              <a:spcBef>
                <a:spcPts val="2400"/>
              </a:spcBef>
              <a:buSzPct val="97500"/>
              <a:buAutoNum type="arabicPlain"/>
              <a:tabLst>
                <a:tab pos="1285875" algn="l"/>
              </a:tabLst>
            </a:pPr>
            <a:r>
              <a:rPr dirty="0" sz="4000" spc="5">
                <a:solidFill>
                  <a:srgbClr val="CC6600"/>
                </a:solidFill>
                <a:latin typeface="SimSun"/>
                <a:cs typeface="SimSun"/>
              </a:rPr>
              <a:t>后序</a:t>
            </a:r>
            <a:r>
              <a:rPr dirty="0" sz="4000" spc="-5">
                <a:solidFill>
                  <a:srgbClr val="CC6600"/>
                </a:solidFill>
                <a:latin typeface="SimSun"/>
                <a:cs typeface="SimSun"/>
              </a:rPr>
              <a:t>遍</a:t>
            </a:r>
            <a:r>
              <a:rPr dirty="0" sz="4000" spc="5">
                <a:solidFill>
                  <a:srgbClr val="CC6600"/>
                </a:solidFill>
                <a:latin typeface="SimSun"/>
                <a:cs typeface="SimSun"/>
              </a:rPr>
              <a:t>历</a:t>
            </a:r>
            <a:r>
              <a:rPr dirty="0" sz="4000" spc="-5">
                <a:solidFill>
                  <a:srgbClr val="CC6600"/>
                </a:solidFill>
                <a:latin typeface="SimSun"/>
                <a:cs typeface="SimSun"/>
              </a:rPr>
              <a:t>右子</a:t>
            </a:r>
            <a:r>
              <a:rPr dirty="0" sz="4000" spc="10">
                <a:solidFill>
                  <a:srgbClr val="CC6600"/>
                </a:solidFill>
                <a:latin typeface="SimSun"/>
                <a:cs typeface="SimSun"/>
              </a:rPr>
              <a:t>树</a:t>
            </a:r>
            <a:r>
              <a:rPr dirty="0" sz="4000" spc="-5">
                <a:solidFill>
                  <a:srgbClr val="CC6600"/>
                </a:solidFill>
                <a:latin typeface="SimSun"/>
                <a:cs typeface="SimSun"/>
              </a:rPr>
              <a:t>；</a:t>
            </a:r>
            <a:endParaRPr sz="4000">
              <a:latin typeface="SimSun"/>
              <a:cs typeface="SimSun"/>
            </a:endParaRPr>
          </a:p>
          <a:p>
            <a:pPr marL="1285240" indent="-1273175">
              <a:lnSpc>
                <a:spcPct val="100000"/>
              </a:lnSpc>
              <a:spcBef>
                <a:spcPts val="2400"/>
              </a:spcBef>
              <a:buSzPct val="97500"/>
              <a:buAutoNum type="arabicPlain"/>
              <a:tabLst>
                <a:tab pos="1285875" algn="l"/>
              </a:tabLst>
            </a:pPr>
            <a:r>
              <a:rPr dirty="0" sz="4000" spc="5">
                <a:solidFill>
                  <a:srgbClr val="CC6600"/>
                </a:solidFill>
                <a:latin typeface="SimSun"/>
                <a:cs typeface="SimSun"/>
              </a:rPr>
              <a:t>访问</a:t>
            </a:r>
            <a:r>
              <a:rPr dirty="0" sz="4000" spc="-5">
                <a:solidFill>
                  <a:srgbClr val="CC6600"/>
                </a:solidFill>
                <a:latin typeface="SimSun"/>
                <a:cs typeface="SimSun"/>
              </a:rPr>
              <a:t>根</a:t>
            </a:r>
            <a:r>
              <a:rPr dirty="0" sz="4000" spc="5">
                <a:solidFill>
                  <a:srgbClr val="CC6600"/>
                </a:solidFill>
                <a:latin typeface="SimSun"/>
                <a:cs typeface="SimSun"/>
              </a:rPr>
              <a:t>结</a:t>
            </a:r>
            <a:r>
              <a:rPr dirty="0" sz="4000" spc="-5">
                <a:solidFill>
                  <a:srgbClr val="CC6600"/>
                </a:solidFill>
                <a:latin typeface="SimSun"/>
                <a:cs typeface="SimSun"/>
              </a:rPr>
              <a:t>点。</a:t>
            </a:r>
            <a:endParaRPr sz="40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2000" y="1066800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90040" y="1086358"/>
            <a:ext cx="676846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25">
                <a:solidFill>
                  <a:srgbClr val="CC3300"/>
                </a:solidFill>
                <a:latin typeface="Microsoft YaHei"/>
                <a:cs typeface="Microsoft YaHei"/>
              </a:rPr>
              <a:t>后（根）序的遍历算法：</a:t>
            </a:r>
            <a:endParaRPr sz="48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34400" y="6172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0"/>
                </a:moveTo>
                <a:lnTo>
                  <a:pt x="0" y="0"/>
                </a:lnTo>
                <a:lnTo>
                  <a:pt x="0" y="381000"/>
                </a:lnTo>
                <a:lnTo>
                  <a:pt x="381000" y="381000"/>
                </a:lnTo>
                <a:lnTo>
                  <a:pt x="381000" y="333374"/>
                </a:lnTo>
                <a:lnTo>
                  <a:pt x="333375" y="333375"/>
                </a:lnTo>
                <a:lnTo>
                  <a:pt x="47625" y="190500"/>
                </a:lnTo>
                <a:lnTo>
                  <a:pt x="333375" y="47625"/>
                </a:lnTo>
                <a:lnTo>
                  <a:pt x="381000" y="47625"/>
                </a:lnTo>
                <a:lnTo>
                  <a:pt x="381000" y="0"/>
                </a:lnTo>
                <a:close/>
              </a:path>
              <a:path w="381000" h="381000">
                <a:moveTo>
                  <a:pt x="381000" y="47625"/>
                </a:moveTo>
                <a:lnTo>
                  <a:pt x="333375" y="47625"/>
                </a:lnTo>
                <a:lnTo>
                  <a:pt x="333375" y="333375"/>
                </a:lnTo>
                <a:lnTo>
                  <a:pt x="381000" y="333374"/>
                </a:lnTo>
                <a:lnTo>
                  <a:pt x="381000" y="47625"/>
                </a:lnTo>
                <a:close/>
              </a:path>
            </a:pathLst>
          </a:custGeom>
          <a:solidFill>
            <a:srgbClr val="5688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5820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0"/>
                </a:moveTo>
                <a:lnTo>
                  <a:pt x="0" y="142875"/>
                </a:lnTo>
                <a:lnTo>
                  <a:pt x="285750" y="285750"/>
                </a:lnTo>
                <a:lnTo>
                  <a:pt x="285750" y="0"/>
                </a:lnTo>
                <a:close/>
              </a:path>
            </a:pathLst>
          </a:custGeom>
          <a:solidFill>
            <a:srgbClr val="3452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5820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285750" y="0"/>
                </a:lnTo>
                <a:lnTo>
                  <a:pt x="285750" y="285750"/>
                </a:lnTo>
                <a:lnTo>
                  <a:pt x="0" y="142875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534400" y="6172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381000"/>
                </a:move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1600" y="3078162"/>
            <a:ext cx="6616700" cy="1189355"/>
          </a:xfrm>
          <a:custGeom>
            <a:avLst/>
            <a:gdLst/>
            <a:ahLst/>
            <a:cxnLst/>
            <a:rect l="l" t="t" r="r" b="b"/>
            <a:pathLst>
              <a:path w="6616700" h="1189354">
                <a:moveTo>
                  <a:pt x="0" y="1189037"/>
                </a:moveTo>
                <a:lnTo>
                  <a:pt x="6616700" y="1189037"/>
                </a:lnTo>
                <a:lnTo>
                  <a:pt x="6616700" y="0"/>
                </a:lnTo>
                <a:lnTo>
                  <a:pt x="0" y="0"/>
                </a:lnTo>
                <a:lnTo>
                  <a:pt x="0" y="1189037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50594" y="3092018"/>
            <a:ext cx="6455410" cy="11233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50389" algn="l"/>
                <a:tab pos="3688715" algn="l"/>
                <a:tab pos="5527040" algn="l"/>
              </a:tabLst>
            </a:pPr>
            <a:r>
              <a:rPr dirty="0">
                <a:solidFill>
                  <a:srgbClr val="333399"/>
                </a:solidFill>
                <a:latin typeface="Microsoft YaHei"/>
                <a:cs typeface="Microsoft YaHei"/>
              </a:rPr>
              <a:t>基</a:t>
            </a:r>
            <a:r>
              <a:rPr dirty="0">
                <a:solidFill>
                  <a:srgbClr val="333399"/>
                </a:solidFill>
                <a:latin typeface="Microsoft YaHei"/>
                <a:cs typeface="Microsoft YaHei"/>
              </a:rPr>
              <a:t>	</a:t>
            </a:r>
            <a:r>
              <a:rPr dirty="0">
                <a:solidFill>
                  <a:srgbClr val="333399"/>
                </a:solidFill>
                <a:latin typeface="Microsoft YaHei"/>
                <a:cs typeface="Microsoft YaHei"/>
              </a:rPr>
              <a:t>本</a:t>
            </a:r>
            <a:r>
              <a:rPr dirty="0">
                <a:solidFill>
                  <a:srgbClr val="333399"/>
                </a:solidFill>
                <a:latin typeface="Microsoft YaHei"/>
                <a:cs typeface="Microsoft YaHei"/>
              </a:rPr>
              <a:t>	</a:t>
            </a:r>
            <a:r>
              <a:rPr dirty="0">
                <a:solidFill>
                  <a:srgbClr val="333399"/>
                </a:solidFill>
                <a:latin typeface="Microsoft YaHei"/>
                <a:cs typeface="Microsoft YaHei"/>
              </a:rPr>
              <a:t>术</a:t>
            </a:r>
            <a:r>
              <a:rPr dirty="0">
                <a:solidFill>
                  <a:srgbClr val="333399"/>
                </a:solidFill>
                <a:latin typeface="Microsoft YaHei"/>
                <a:cs typeface="Microsoft YaHei"/>
              </a:rPr>
              <a:t>	</a:t>
            </a:r>
            <a:r>
              <a:rPr dirty="0">
                <a:solidFill>
                  <a:srgbClr val="333399"/>
                </a:solidFill>
                <a:latin typeface="Microsoft YaHei"/>
                <a:cs typeface="Microsoft YaHei"/>
              </a:rPr>
              <a:t>语</a:t>
            </a:r>
          </a:p>
        </p:txBody>
      </p:sp>
      <p:sp>
        <p:nvSpPr>
          <p:cNvPr id="4" name="object 4"/>
          <p:cNvSpPr/>
          <p:nvPr/>
        </p:nvSpPr>
        <p:spPr>
          <a:xfrm>
            <a:off x="533400" y="380919"/>
            <a:ext cx="2051685" cy="1731010"/>
          </a:xfrm>
          <a:custGeom>
            <a:avLst/>
            <a:gdLst/>
            <a:ahLst/>
            <a:cxnLst/>
            <a:rect l="l" t="t" r="r" b="b"/>
            <a:pathLst>
              <a:path w="2051685" h="1731010">
                <a:moveTo>
                  <a:pt x="23241" y="152922"/>
                </a:moveTo>
                <a:lnTo>
                  <a:pt x="0" y="152922"/>
                </a:lnTo>
                <a:lnTo>
                  <a:pt x="0" y="1450415"/>
                </a:lnTo>
                <a:lnTo>
                  <a:pt x="254957" y="1723335"/>
                </a:lnTo>
                <a:lnTo>
                  <a:pt x="351255" y="1730861"/>
                </a:lnTo>
                <a:lnTo>
                  <a:pt x="435497" y="1730861"/>
                </a:lnTo>
                <a:lnTo>
                  <a:pt x="513747" y="1723335"/>
                </a:lnTo>
                <a:lnTo>
                  <a:pt x="579971" y="1710793"/>
                </a:lnTo>
                <a:lnTo>
                  <a:pt x="634129" y="1693232"/>
                </a:lnTo>
                <a:lnTo>
                  <a:pt x="676260" y="1675672"/>
                </a:lnTo>
                <a:lnTo>
                  <a:pt x="715365" y="1638041"/>
                </a:lnTo>
                <a:lnTo>
                  <a:pt x="1102830" y="1638041"/>
                </a:lnTo>
                <a:lnTo>
                  <a:pt x="1154719" y="1628009"/>
                </a:lnTo>
                <a:lnTo>
                  <a:pt x="1202863" y="1607938"/>
                </a:lnTo>
                <a:lnTo>
                  <a:pt x="1238982" y="1575324"/>
                </a:lnTo>
                <a:lnTo>
                  <a:pt x="1248022" y="1560274"/>
                </a:lnTo>
                <a:lnTo>
                  <a:pt x="1248022" y="1314415"/>
                </a:lnTo>
                <a:lnTo>
                  <a:pt x="1260047" y="1309394"/>
                </a:lnTo>
                <a:lnTo>
                  <a:pt x="1269087" y="1304407"/>
                </a:lnTo>
                <a:lnTo>
                  <a:pt x="1272115" y="1294365"/>
                </a:lnTo>
                <a:lnTo>
                  <a:pt x="1272115" y="1286815"/>
                </a:lnTo>
                <a:lnTo>
                  <a:pt x="1269087" y="1281829"/>
                </a:lnTo>
                <a:lnTo>
                  <a:pt x="1263075" y="1276808"/>
                </a:lnTo>
                <a:lnTo>
                  <a:pt x="1257062" y="1274280"/>
                </a:lnTo>
                <a:lnTo>
                  <a:pt x="1248022" y="1271786"/>
                </a:lnTo>
                <a:lnTo>
                  <a:pt x="1248022" y="872894"/>
                </a:lnTo>
                <a:lnTo>
                  <a:pt x="1278127" y="865380"/>
                </a:lnTo>
                <a:lnTo>
                  <a:pt x="1851726" y="865380"/>
                </a:lnTo>
                <a:lnTo>
                  <a:pt x="1753600" y="599463"/>
                </a:lnTo>
                <a:lnTo>
                  <a:pt x="1720467" y="509151"/>
                </a:lnTo>
                <a:lnTo>
                  <a:pt x="1690403" y="423859"/>
                </a:lnTo>
                <a:lnTo>
                  <a:pt x="1702428" y="418838"/>
                </a:lnTo>
                <a:lnTo>
                  <a:pt x="1708441" y="411324"/>
                </a:lnTo>
                <a:lnTo>
                  <a:pt x="1708441" y="403775"/>
                </a:lnTo>
                <a:lnTo>
                  <a:pt x="1705414" y="396260"/>
                </a:lnTo>
                <a:lnTo>
                  <a:pt x="1696416" y="388746"/>
                </a:lnTo>
                <a:lnTo>
                  <a:pt x="1678335" y="388746"/>
                </a:lnTo>
                <a:lnTo>
                  <a:pt x="1648271" y="303454"/>
                </a:lnTo>
                <a:lnTo>
                  <a:pt x="1624178" y="238213"/>
                </a:lnTo>
                <a:lnTo>
                  <a:pt x="1606140" y="195585"/>
                </a:lnTo>
                <a:lnTo>
                  <a:pt x="1600981" y="180521"/>
                </a:lnTo>
                <a:lnTo>
                  <a:pt x="1554968" y="180521"/>
                </a:lnTo>
                <a:lnTo>
                  <a:pt x="1545928" y="178028"/>
                </a:lnTo>
                <a:lnTo>
                  <a:pt x="1518849" y="173007"/>
                </a:lnTo>
                <a:lnTo>
                  <a:pt x="101480" y="173006"/>
                </a:lnTo>
                <a:lnTo>
                  <a:pt x="77408" y="170479"/>
                </a:lnTo>
                <a:lnTo>
                  <a:pt x="59353" y="170479"/>
                </a:lnTo>
                <a:lnTo>
                  <a:pt x="23241" y="152922"/>
                </a:lnTo>
                <a:close/>
              </a:path>
              <a:path w="2051685" h="1731010">
                <a:moveTo>
                  <a:pt x="1102830" y="1638041"/>
                </a:moveTo>
                <a:lnTo>
                  <a:pt x="715365" y="1638041"/>
                </a:lnTo>
                <a:lnTo>
                  <a:pt x="757496" y="1650583"/>
                </a:lnTo>
                <a:lnTo>
                  <a:pt x="811695" y="1658112"/>
                </a:lnTo>
                <a:lnTo>
                  <a:pt x="871865" y="1660619"/>
                </a:lnTo>
                <a:lnTo>
                  <a:pt x="938048" y="1658112"/>
                </a:lnTo>
                <a:lnTo>
                  <a:pt x="1004272" y="1653094"/>
                </a:lnTo>
                <a:lnTo>
                  <a:pt x="1064443" y="1645569"/>
                </a:lnTo>
                <a:lnTo>
                  <a:pt x="1102830" y="1638041"/>
                </a:lnTo>
                <a:close/>
              </a:path>
              <a:path w="2051685" h="1731010">
                <a:moveTo>
                  <a:pt x="1851726" y="865380"/>
                </a:moveTo>
                <a:lnTo>
                  <a:pt x="1278127" y="865380"/>
                </a:lnTo>
                <a:lnTo>
                  <a:pt x="1443626" y="1304407"/>
                </a:lnTo>
                <a:lnTo>
                  <a:pt x="1681363" y="1490033"/>
                </a:lnTo>
                <a:lnTo>
                  <a:pt x="1699401" y="1505082"/>
                </a:lnTo>
                <a:lnTo>
                  <a:pt x="1717481" y="1517629"/>
                </a:lnTo>
                <a:lnTo>
                  <a:pt x="1735520" y="1525153"/>
                </a:lnTo>
                <a:lnTo>
                  <a:pt x="1762599" y="1527661"/>
                </a:lnTo>
                <a:lnTo>
                  <a:pt x="1795732" y="1527661"/>
                </a:lnTo>
                <a:lnTo>
                  <a:pt x="1834836" y="1522643"/>
                </a:lnTo>
                <a:lnTo>
                  <a:pt x="1873940" y="1515118"/>
                </a:lnTo>
                <a:lnTo>
                  <a:pt x="1952190" y="1495050"/>
                </a:lnTo>
                <a:lnTo>
                  <a:pt x="2012402" y="1474979"/>
                </a:lnTo>
                <a:lnTo>
                  <a:pt x="2048479" y="1449894"/>
                </a:lnTo>
                <a:lnTo>
                  <a:pt x="2051506" y="1429823"/>
                </a:lnTo>
                <a:lnTo>
                  <a:pt x="2051506" y="1414773"/>
                </a:lnTo>
                <a:lnTo>
                  <a:pt x="2048479" y="1409756"/>
                </a:lnTo>
                <a:lnTo>
                  <a:pt x="2042466" y="1394720"/>
                </a:lnTo>
                <a:lnTo>
                  <a:pt x="2027413" y="1352057"/>
                </a:lnTo>
                <a:lnTo>
                  <a:pt x="2003362" y="1286815"/>
                </a:lnTo>
                <a:lnTo>
                  <a:pt x="1973256" y="1201524"/>
                </a:lnTo>
                <a:lnTo>
                  <a:pt x="1985282" y="1196538"/>
                </a:lnTo>
                <a:lnTo>
                  <a:pt x="1991336" y="1188988"/>
                </a:lnTo>
                <a:lnTo>
                  <a:pt x="1991336" y="1181474"/>
                </a:lnTo>
                <a:lnTo>
                  <a:pt x="1988309" y="1173959"/>
                </a:lnTo>
                <a:lnTo>
                  <a:pt x="1985282" y="1171431"/>
                </a:lnTo>
                <a:lnTo>
                  <a:pt x="1976283" y="1166410"/>
                </a:lnTo>
                <a:lnTo>
                  <a:pt x="1958203" y="1166410"/>
                </a:lnTo>
                <a:lnTo>
                  <a:pt x="1928139" y="1081119"/>
                </a:lnTo>
                <a:lnTo>
                  <a:pt x="1895006" y="990806"/>
                </a:lnTo>
                <a:lnTo>
                  <a:pt x="1861914" y="892979"/>
                </a:lnTo>
                <a:lnTo>
                  <a:pt x="1851726" y="865380"/>
                </a:lnTo>
                <a:close/>
              </a:path>
              <a:path w="2051685" h="1731010">
                <a:moveTo>
                  <a:pt x="1591087" y="175500"/>
                </a:moveTo>
                <a:lnTo>
                  <a:pt x="1576034" y="175500"/>
                </a:lnTo>
                <a:lnTo>
                  <a:pt x="1560981" y="178028"/>
                </a:lnTo>
                <a:lnTo>
                  <a:pt x="1554968" y="180521"/>
                </a:lnTo>
                <a:lnTo>
                  <a:pt x="1600981" y="180521"/>
                </a:lnTo>
                <a:lnTo>
                  <a:pt x="1600127" y="178028"/>
                </a:lnTo>
                <a:lnTo>
                  <a:pt x="1591087" y="175500"/>
                </a:lnTo>
                <a:close/>
              </a:path>
              <a:path w="2051685" h="1731010">
                <a:moveTo>
                  <a:pt x="270002" y="125322"/>
                </a:moveTo>
                <a:lnTo>
                  <a:pt x="245930" y="125322"/>
                </a:lnTo>
                <a:lnTo>
                  <a:pt x="245930" y="162964"/>
                </a:lnTo>
                <a:lnTo>
                  <a:pt x="233892" y="165457"/>
                </a:lnTo>
                <a:lnTo>
                  <a:pt x="212826" y="167985"/>
                </a:lnTo>
                <a:lnTo>
                  <a:pt x="188750" y="170479"/>
                </a:lnTo>
                <a:lnTo>
                  <a:pt x="158660" y="170479"/>
                </a:lnTo>
                <a:lnTo>
                  <a:pt x="128567" y="173006"/>
                </a:lnTo>
                <a:lnTo>
                  <a:pt x="1518849" y="173007"/>
                </a:lnTo>
                <a:lnTo>
                  <a:pt x="1499297" y="167985"/>
                </a:lnTo>
                <a:lnTo>
                  <a:pt x="1257062" y="167985"/>
                </a:lnTo>
                <a:lnTo>
                  <a:pt x="1257062" y="147900"/>
                </a:lnTo>
                <a:lnTo>
                  <a:pt x="387365" y="147900"/>
                </a:lnTo>
                <a:lnTo>
                  <a:pt x="270002" y="125322"/>
                </a:lnTo>
                <a:close/>
              </a:path>
              <a:path w="2051685" h="1731010">
                <a:moveTo>
                  <a:pt x="1302179" y="120301"/>
                </a:moveTo>
                <a:lnTo>
                  <a:pt x="1296166" y="122829"/>
                </a:lnTo>
                <a:lnTo>
                  <a:pt x="1296166" y="150428"/>
                </a:lnTo>
                <a:lnTo>
                  <a:pt x="1299193" y="155450"/>
                </a:lnTo>
                <a:lnTo>
                  <a:pt x="1257062" y="167985"/>
                </a:lnTo>
                <a:lnTo>
                  <a:pt x="1499297" y="167985"/>
                </a:lnTo>
                <a:lnTo>
                  <a:pt x="1479745" y="162964"/>
                </a:lnTo>
                <a:lnTo>
                  <a:pt x="1434586" y="152922"/>
                </a:lnTo>
                <a:lnTo>
                  <a:pt x="1389469" y="140386"/>
                </a:lnTo>
                <a:lnTo>
                  <a:pt x="1347338" y="132871"/>
                </a:lnTo>
                <a:lnTo>
                  <a:pt x="1317232" y="125322"/>
                </a:lnTo>
                <a:lnTo>
                  <a:pt x="1302179" y="120301"/>
                </a:lnTo>
                <a:close/>
              </a:path>
              <a:path w="2051685" h="1731010">
                <a:moveTo>
                  <a:pt x="387365" y="17453"/>
                </a:moveTo>
                <a:lnTo>
                  <a:pt x="387365" y="147900"/>
                </a:lnTo>
                <a:lnTo>
                  <a:pt x="1257062" y="147900"/>
                </a:lnTo>
                <a:lnTo>
                  <a:pt x="1257062" y="102744"/>
                </a:lnTo>
                <a:lnTo>
                  <a:pt x="871600" y="25002"/>
                </a:lnTo>
                <a:lnTo>
                  <a:pt x="507734" y="25002"/>
                </a:lnTo>
                <a:lnTo>
                  <a:pt x="420485" y="19981"/>
                </a:lnTo>
                <a:lnTo>
                  <a:pt x="387365" y="17453"/>
                </a:lnTo>
                <a:close/>
              </a:path>
              <a:path w="2051685" h="1731010">
                <a:moveTo>
                  <a:pt x="747632" y="0"/>
                </a:moveTo>
                <a:lnTo>
                  <a:pt x="697326" y="0"/>
                </a:lnTo>
                <a:lnTo>
                  <a:pt x="697326" y="17453"/>
                </a:lnTo>
                <a:lnTo>
                  <a:pt x="673233" y="19981"/>
                </a:lnTo>
                <a:lnTo>
                  <a:pt x="640142" y="22474"/>
                </a:lnTo>
                <a:lnTo>
                  <a:pt x="598010" y="25002"/>
                </a:lnTo>
                <a:lnTo>
                  <a:pt x="871600" y="25002"/>
                </a:lnTo>
                <a:lnTo>
                  <a:pt x="7476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811527" y="584019"/>
            <a:ext cx="376555" cy="266065"/>
          </a:xfrm>
          <a:custGeom>
            <a:avLst/>
            <a:gdLst/>
            <a:ahLst/>
            <a:cxnLst/>
            <a:rect l="l" t="t" r="r" b="b"/>
            <a:pathLst>
              <a:path w="376555" h="266065">
                <a:moveTo>
                  <a:pt x="306946" y="0"/>
                </a:moveTo>
                <a:lnTo>
                  <a:pt x="249762" y="25071"/>
                </a:lnTo>
                <a:lnTo>
                  <a:pt x="213643" y="37641"/>
                </a:lnTo>
                <a:lnTo>
                  <a:pt x="174538" y="50177"/>
                </a:lnTo>
                <a:lnTo>
                  <a:pt x="132407" y="60219"/>
                </a:lnTo>
                <a:lnTo>
                  <a:pt x="87248" y="70227"/>
                </a:lnTo>
                <a:lnTo>
                  <a:pt x="45117" y="75248"/>
                </a:lnTo>
                <a:lnTo>
                  <a:pt x="0" y="77776"/>
                </a:lnTo>
                <a:lnTo>
                  <a:pt x="66182" y="265916"/>
                </a:lnTo>
                <a:lnTo>
                  <a:pt x="108314" y="265916"/>
                </a:lnTo>
                <a:lnTo>
                  <a:pt x="156458" y="263423"/>
                </a:lnTo>
                <a:lnTo>
                  <a:pt x="201617" y="255874"/>
                </a:lnTo>
                <a:lnTo>
                  <a:pt x="249762" y="245831"/>
                </a:lnTo>
                <a:lnTo>
                  <a:pt x="328012" y="218266"/>
                </a:lnTo>
                <a:lnTo>
                  <a:pt x="376156" y="188139"/>
                </a:lnTo>
                <a:lnTo>
                  <a:pt x="306946" y="0"/>
                </a:lnTo>
                <a:close/>
              </a:path>
            </a:pathLst>
          </a:custGeom>
          <a:solidFill>
            <a:srgbClr val="B1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178644" y="1602528"/>
            <a:ext cx="367665" cy="273685"/>
          </a:xfrm>
          <a:custGeom>
            <a:avLst/>
            <a:gdLst/>
            <a:ahLst/>
            <a:cxnLst/>
            <a:rect l="l" t="t" r="r" b="b"/>
            <a:pathLst>
              <a:path w="367664" h="273685">
                <a:moveTo>
                  <a:pt x="303960" y="0"/>
                </a:moveTo>
                <a:lnTo>
                  <a:pt x="240763" y="32620"/>
                </a:lnTo>
                <a:lnTo>
                  <a:pt x="201617" y="45156"/>
                </a:lnTo>
                <a:lnTo>
                  <a:pt x="159486" y="57692"/>
                </a:lnTo>
                <a:lnTo>
                  <a:pt x="114368" y="67734"/>
                </a:lnTo>
                <a:lnTo>
                  <a:pt x="72237" y="75248"/>
                </a:lnTo>
                <a:lnTo>
                  <a:pt x="33091" y="77776"/>
                </a:lnTo>
                <a:lnTo>
                  <a:pt x="0" y="80270"/>
                </a:lnTo>
                <a:lnTo>
                  <a:pt x="60170" y="253370"/>
                </a:lnTo>
                <a:lnTo>
                  <a:pt x="81235" y="265913"/>
                </a:lnTo>
                <a:lnTo>
                  <a:pt x="120381" y="273441"/>
                </a:lnTo>
                <a:lnTo>
                  <a:pt x="174538" y="270930"/>
                </a:lnTo>
                <a:lnTo>
                  <a:pt x="231723" y="260898"/>
                </a:lnTo>
                <a:lnTo>
                  <a:pt x="288907" y="248352"/>
                </a:lnTo>
                <a:lnTo>
                  <a:pt x="334025" y="228285"/>
                </a:lnTo>
                <a:lnTo>
                  <a:pt x="367158" y="180625"/>
                </a:lnTo>
                <a:lnTo>
                  <a:pt x="303960" y="0"/>
                </a:lnTo>
                <a:close/>
              </a:path>
            </a:pathLst>
          </a:custGeom>
          <a:solidFill>
            <a:srgbClr val="B1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901803" y="834871"/>
            <a:ext cx="560070" cy="782955"/>
          </a:xfrm>
          <a:custGeom>
            <a:avLst/>
            <a:gdLst/>
            <a:ahLst/>
            <a:cxnLst/>
            <a:rect l="l" t="t" r="r" b="b"/>
            <a:pathLst>
              <a:path w="560069" h="782955">
                <a:moveTo>
                  <a:pt x="306946" y="0"/>
                </a:moveTo>
                <a:lnTo>
                  <a:pt x="243749" y="32620"/>
                </a:lnTo>
                <a:lnTo>
                  <a:pt x="204603" y="45156"/>
                </a:lnTo>
                <a:lnTo>
                  <a:pt x="162471" y="57726"/>
                </a:lnTo>
                <a:lnTo>
                  <a:pt x="117354" y="67734"/>
                </a:lnTo>
                <a:lnTo>
                  <a:pt x="75223" y="75283"/>
                </a:lnTo>
                <a:lnTo>
                  <a:pt x="33091" y="77776"/>
                </a:lnTo>
                <a:lnTo>
                  <a:pt x="0" y="80304"/>
                </a:lnTo>
                <a:lnTo>
                  <a:pt x="252789" y="782720"/>
                </a:lnTo>
                <a:lnTo>
                  <a:pt x="294920" y="782720"/>
                </a:lnTo>
                <a:lnTo>
                  <a:pt x="340037" y="780192"/>
                </a:lnTo>
                <a:lnTo>
                  <a:pt x="385196" y="772678"/>
                </a:lnTo>
                <a:lnTo>
                  <a:pt x="433341" y="762635"/>
                </a:lnTo>
                <a:lnTo>
                  <a:pt x="475472" y="750099"/>
                </a:lnTo>
                <a:lnTo>
                  <a:pt x="541655" y="722500"/>
                </a:lnTo>
                <a:lnTo>
                  <a:pt x="559735" y="707436"/>
                </a:lnTo>
                <a:lnTo>
                  <a:pt x="306946" y="0"/>
                </a:lnTo>
                <a:close/>
              </a:path>
            </a:pathLst>
          </a:custGeom>
          <a:solidFill>
            <a:srgbClr val="B1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12430" y="609090"/>
            <a:ext cx="403860" cy="331470"/>
          </a:xfrm>
          <a:custGeom>
            <a:avLst/>
            <a:gdLst/>
            <a:ahLst/>
            <a:cxnLst/>
            <a:rect l="l" t="t" r="r" b="b"/>
            <a:pathLst>
              <a:path w="403859" h="331469">
                <a:moveTo>
                  <a:pt x="0" y="40169"/>
                </a:moveTo>
                <a:lnTo>
                  <a:pt x="0" y="323643"/>
                </a:lnTo>
                <a:lnTo>
                  <a:pt x="36110" y="328664"/>
                </a:lnTo>
                <a:lnTo>
                  <a:pt x="84258" y="331157"/>
                </a:lnTo>
                <a:lnTo>
                  <a:pt x="141455" y="328664"/>
                </a:lnTo>
                <a:lnTo>
                  <a:pt x="201625" y="328664"/>
                </a:lnTo>
                <a:lnTo>
                  <a:pt x="315994" y="318621"/>
                </a:lnTo>
                <a:lnTo>
                  <a:pt x="364139" y="311072"/>
                </a:lnTo>
                <a:lnTo>
                  <a:pt x="403243" y="303558"/>
                </a:lnTo>
                <a:lnTo>
                  <a:pt x="403243" y="42662"/>
                </a:lnTo>
                <a:lnTo>
                  <a:pt x="42131" y="42662"/>
                </a:lnTo>
                <a:lnTo>
                  <a:pt x="0" y="40169"/>
                </a:lnTo>
                <a:close/>
              </a:path>
              <a:path w="403859" h="331469">
                <a:moveTo>
                  <a:pt x="403243" y="0"/>
                </a:moveTo>
                <a:lnTo>
                  <a:pt x="328020" y="25106"/>
                </a:lnTo>
                <a:lnTo>
                  <a:pt x="273863" y="32620"/>
                </a:lnTo>
                <a:lnTo>
                  <a:pt x="213651" y="37641"/>
                </a:lnTo>
                <a:lnTo>
                  <a:pt x="93286" y="42662"/>
                </a:lnTo>
                <a:lnTo>
                  <a:pt x="403243" y="42662"/>
                </a:lnTo>
                <a:lnTo>
                  <a:pt x="403243" y="0"/>
                </a:lnTo>
                <a:close/>
              </a:path>
            </a:pathLst>
          </a:custGeom>
          <a:solidFill>
            <a:srgbClr val="0071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12430" y="947762"/>
            <a:ext cx="403860" cy="271145"/>
          </a:xfrm>
          <a:custGeom>
            <a:avLst/>
            <a:gdLst/>
            <a:ahLst/>
            <a:cxnLst/>
            <a:rect l="l" t="t" r="r" b="b"/>
            <a:pathLst>
              <a:path w="403859" h="271144">
                <a:moveTo>
                  <a:pt x="0" y="20084"/>
                </a:moveTo>
                <a:lnTo>
                  <a:pt x="0" y="270937"/>
                </a:lnTo>
                <a:lnTo>
                  <a:pt x="42131" y="270937"/>
                </a:lnTo>
                <a:lnTo>
                  <a:pt x="150454" y="265916"/>
                </a:lnTo>
                <a:lnTo>
                  <a:pt x="264823" y="255874"/>
                </a:lnTo>
                <a:lnTo>
                  <a:pt x="318980" y="245866"/>
                </a:lnTo>
                <a:lnTo>
                  <a:pt x="367124" y="238317"/>
                </a:lnTo>
                <a:lnTo>
                  <a:pt x="403243" y="225781"/>
                </a:lnTo>
                <a:lnTo>
                  <a:pt x="403243" y="27599"/>
                </a:lnTo>
                <a:lnTo>
                  <a:pt x="84258" y="27599"/>
                </a:lnTo>
                <a:lnTo>
                  <a:pt x="36110" y="25106"/>
                </a:lnTo>
                <a:lnTo>
                  <a:pt x="0" y="20084"/>
                </a:lnTo>
                <a:close/>
              </a:path>
              <a:path w="403859" h="271144">
                <a:moveTo>
                  <a:pt x="403243" y="0"/>
                </a:moveTo>
                <a:lnTo>
                  <a:pt x="364139" y="10042"/>
                </a:lnTo>
                <a:lnTo>
                  <a:pt x="315994" y="15063"/>
                </a:lnTo>
                <a:lnTo>
                  <a:pt x="258810" y="22578"/>
                </a:lnTo>
                <a:lnTo>
                  <a:pt x="141455" y="27599"/>
                </a:lnTo>
                <a:lnTo>
                  <a:pt x="403243" y="27599"/>
                </a:lnTo>
                <a:lnTo>
                  <a:pt x="403243" y="0"/>
                </a:lnTo>
                <a:close/>
              </a:path>
            </a:pathLst>
          </a:custGeom>
          <a:solidFill>
            <a:srgbClr val="0071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2430" y="1213679"/>
            <a:ext cx="403860" cy="268605"/>
          </a:xfrm>
          <a:custGeom>
            <a:avLst/>
            <a:gdLst/>
            <a:ahLst/>
            <a:cxnLst/>
            <a:rect l="l" t="t" r="r" b="b"/>
            <a:pathLst>
              <a:path w="403859" h="268605">
                <a:moveTo>
                  <a:pt x="403243" y="0"/>
                </a:moveTo>
                <a:lnTo>
                  <a:pt x="318980" y="20084"/>
                </a:lnTo>
                <a:lnTo>
                  <a:pt x="207638" y="35113"/>
                </a:lnTo>
                <a:lnTo>
                  <a:pt x="150454" y="40135"/>
                </a:lnTo>
                <a:lnTo>
                  <a:pt x="93286" y="42662"/>
                </a:lnTo>
                <a:lnTo>
                  <a:pt x="0" y="42662"/>
                </a:lnTo>
                <a:lnTo>
                  <a:pt x="0" y="268444"/>
                </a:lnTo>
                <a:lnTo>
                  <a:pt x="93286" y="268444"/>
                </a:lnTo>
                <a:lnTo>
                  <a:pt x="150454" y="265916"/>
                </a:lnTo>
                <a:lnTo>
                  <a:pt x="207638" y="260895"/>
                </a:lnTo>
                <a:lnTo>
                  <a:pt x="318980" y="245866"/>
                </a:lnTo>
                <a:lnTo>
                  <a:pt x="367124" y="235823"/>
                </a:lnTo>
                <a:lnTo>
                  <a:pt x="403243" y="225781"/>
                </a:lnTo>
                <a:lnTo>
                  <a:pt x="403243" y="0"/>
                </a:lnTo>
                <a:close/>
              </a:path>
            </a:pathLst>
          </a:custGeom>
          <a:solidFill>
            <a:srgbClr val="0071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12430" y="1479595"/>
            <a:ext cx="403860" cy="266065"/>
          </a:xfrm>
          <a:custGeom>
            <a:avLst/>
            <a:gdLst/>
            <a:ahLst/>
            <a:cxnLst/>
            <a:rect l="l" t="t" r="r" b="b"/>
            <a:pathLst>
              <a:path w="403859" h="266064">
                <a:moveTo>
                  <a:pt x="403243" y="0"/>
                </a:moveTo>
                <a:lnTo>
                  <a:pt x="318980" y="20084"/>
                </a:lnTo>
                <a:lnTo>
                  <a:pt x="264823" y="27599"/>
                </a:lnTo>
                <a:lnTo>
                  <a:pt x="150454" y="37641"/>
                </a:lnTo>
                <a:lnTo>
                  <a:pt x="93286" y="40135"/>
                </a:lnTo>
                <a:lnTo>
                  <a:pt x="0" y="40135"/>
                </a:lnTo>
                <a:lnTo>
                  <a:pt x="0" y="260895"/>
                </a:lnTo>
                <a:lnTo>
                  <a:pt x="51159" y="265916"/>
                </a:lnTo>
                <a:lnTo>
                  <a:pt x="105324" y="265916"/>
                </a:lnTo>
                <a:lnTo>
                  <a:pt x="162521" y="263423"/>
                </a:lnTo>
                <a:lnTo>
                  <a:pt x="273863" y="248359"/>
                </a:lnTo>
                <a:lnTo>
                  <a:pt x="324993" y="235823"/>
                </a:lnTo>
                <a:lnTo>
                  <a:pt x="367124" y="223288"/>
                </a:lnTo>
                <a:lnTo>
                  <a:pt x="403243" y="210717"/>
                </a:lnTo>
                <a:lnTo>
                  <a:pt x="403243" y="0"/>
                </a:lnTo>
                <a:close/>
              </a:path>
            </a:pathLst>
          </a:custGeom>
          <a:solidFill>
            <a:srgbClr val="0071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12430" y="1727955"/>
            <a:ext cx="403860" cy="356235"/>
          </a:xfrm>
          <a:custGeom>
            <a:avLst/>
            <a:gdLst/>
            <a:ahLst/>
            <a:cxnLst/>
            <a:rect l="l" t="t" r="r" b="b"/>
            <a:pathLst>
              <a:path w="403859" h="356235">
                <a:moveTo>
                  <a:pt x="0" y="47684"/>
                </a:moveTo>
                <a:lnTo>
                  <a:pt x="0" y="351214"/>
                </a:lnTo>
                <a:lnTo>
                  <a:pt x="45137" y="356232"/>
                </a:lnTo>
                <a:lnTo>
                  <a:pt x="99307" y="356232"/>
                </a:lnTo>
                <a:lnTo>
                  <a:pt x="159494" y="351214"/>
                </a:lnTo>
                <a:lnTo>
                  <a:pt x="222691" y="343686"/>
                </a:lnTo>
                <a:lnTo>
                  <a:pt x="282861" y="333654"/>
                </a:lnTo>
                <a:lnTo>
                  <a:pt x="334033" y="318601"/>
                </a:lnTo>
                <a:lnTo>
                  <a:pt x="376164" y="301040"/>
                </a:lnTo>
                <a:lnTo>
                  <a:pt x="403243" y="280973"/>
                </a:lnTo>
                <a:lnTo>
                  <a:pt x="403243" y="52670"/>
                </a:lnTo>
                <a:lnTo>
                  <a:pt x="51159" y="52670"/>
                </a:lnTo>
                <a:lnTo>
                  <a:pt x="0" y="47684"/>
                </a:lnTo>
                <a:close/>
              </a:path>
              <a:path w="403859" h="356235">
                <a:moveTo>
                  <a:pt x="403243" y="0"/>
                </a:moveTo>
                <a:lnTo>
                  <a:pt x="367124" y="12535"/>
                </a:lnTo>
                <a:lnTo>
                  <a:pt x="324993" y="25106"/>
                </a:lnTo>
                <a:lnTo>
                  <a:pt x="273863" y="35113"/>
                </a:lnTo>
                <a:lnTo>
                  <a:pt x="219664" y="45156"/>
                </a:lnTo>
                <a:lnTo>
                  <a:pt x="162521" y="50177"/>
                </a:lnTo>
                <a:lnTo>
                  <a:pt x="105324" y="52670"/>
                </a:lnTo>
                <a:lnTo>
                  <a:pt x="403243" y="52670"/>
                </a:lnTo>
                <a:lnTo>
                  <a:pt x="403243" y="0"/>
                </a:lnTo>
                <a:close/>
              </a:path>
            </a:pathLst>
          </a:custGeom>
          <a:solidFill>
            <a:srgbClr val="0071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25852" y="556419"/>
            <a:ext cx="466725" cy="78105"/>
          </a:xfrm>
          <a:custGeom>
            <a:avLst/>
            <a:gdLst/>
            <a:ahLst/>
            <a:cxnLst/>
            <a:rect l="l" t="t" r="r" b="b"/>
            <a:pathLst>
              <a:path w="466725" h="78104">
                <a:moveTo>
                  <a:pt x="0" y="7514"/>
                </a:moveTo>
                <a:lnTo>
                  <a:pt x="150466" y="72755"/>
                </a:lnTo>
                <a:lnTo>
                  <a:pt x="231715" y="77776"/>
                </a:lnTo>
                <a:lnTo>
                  <a:pt x="321995" y="77776"/>
                </a:lnTo>
                <a:lnTo>
                  <a:pt x="442360" y="70262"/>
                </a:lnTo>
                <a:lnTo>
                  <a:pt x="466453" y="65241"/>
                </a:lnTo>
                <a:lnTo>
                  <a:pt x="237295" y="10042"/>
                </a:lnTo>
                <a:lnTo>
                  <a:pt x="27086" y="10042"/>
                </a:lnTo>
                <a:lnTo>
                  <a:pt x="0" y="7514"/>
                </a:lnTo>
                <a:close/>
              </a:path>
              <a:path w="466725" h="78104">
                <a:moveTo>
                  <a:pt x="195604" y="0"/>
                </a:moveTo>
                <a:lnTo>
                  <a:pt x="183566" y="2527"/>
                </a:lnTo>
                <a:lnTo>
                  <a:pt x="165511" y="5021"/>
                </a:lnTo>
                <a:lnTo>
                  <a:pt x="141439" y="7514"/>
                </a:lnTo>
                <a:lnTo>
                  <a:pt x="114356" y="7514"/>
                </a:lnTo>
                <a:lnTo>
                  <a:pt x="87269" y="10042"/>
                </a:lnTo>
                <a:lnTo>
                  <a:pt x="237295" y="10042"/>
                </a:lnTo>
                <a:lnTo>
                  <a:pt x="195604" y="0"/>
                </a:lnTo>
                <a:close/>
              </a:path>
            </a:pathLst>
          </a:custGeom>
          <a:solidFill>
            <a:srgbClr val="FFE4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808500" y="536369"/>
            <a:ext cx="246776" cy="92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871698" y="789715"/>
            <a:ext cx="331470" cy="110489"/>
          </a:xfrm>
          <a:custGeom>
            <a:avLst/>
            <a:gdLst/>
            <a:ahLst/>
            <a:cxnLst/>
            <a:rect l="l" t="t" r="r" b="b"/>
            <a:pathLst>
              <a:path w="331469" h="110490">
                <a:moveTo>
                  <a:pt x="318972" y="0"/>
                </a:moveTo>
                <a:lnTo>
                  <a:pt x="264814" y="32620"/>
                </a:lnTo>
                <a:lnTo>
                  <a:pt x="189591" y="57726"/>
                </a:lnTo>
                <a:lnTo>
                  <a:pt x="147460" y="65241"/>
                </a:lnTo>
                <a:lnTo>
                  <a:pt x="102301" y="72755"/>
                </a:lnTo>
                <a:lnTo>
                  <a:pt x="60170" y="77776"/>
                </a:lnTo>
                <a:lnTo>
                  <a:pt x="15052" y="77776"/>
                </a:lnTo>
                <a:lnTo>
                  <a:pt x="3027" y="82798"/>
                </a:lnTo>
                <a:lnTo>
                  <a:pt x="0" y="87819"/>
                </a:lnTo>
                <a:lnTo>
                  <a:pt x="0" y="92840"/>
                </a:lnTo>
                <a:lnTo>
                  <a:pt x="3027" y="100354"/>
                </a:lnTo>
                <a:lnTo>
                  <a:pt x="6012" y="105376"/>
                </a:lnTo>
                <a:lnTo>
                  <a:pt x="15052" y="107869"/>
                </a:lnTo>
                <a:lnTo>
                  <a:pt x="27078" y="110397"/>
                </a:lnTo>
                <a:lnTo>
                  <a:pt x="66224" y="107869"/>
                </a:lnTo>
                <a:lnTo>
                  <a:pt x="108355" y="102882"/>
                </a:lnTo>
                <a:lnTo>
                  <a:pt x="156500" y="95333"/>
                </a:lnTo>
                <a:lnTo>
                  <a:pt x="201617" y="82798"/>
                </a:lnTo>
                <a:lnTo>
                  <a:pt x="243749" y="70262"/>
                </a:lnTo>
                <a:lnTo>
                  <a:pt x="279867" y="57726"/>
                </a:lnTo>
                <a:lnTo>
                  <a:pt x="331039" y="25106"/>
                </a:lnTo>
                <a:lnTo>
                  <a:pt x="318972" y="0"/>
                </a:lnTo>
                <a:close/>
              </a:path>
            </a:pathLst>
          </a:custGeom>
          <a:solidFill>
            <a:srgbClr val="FFE4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145552" y="1557372"/>
            <a:ext cx="331470" cy="110489"/>
          </a:xfrm>
          <a:custGeom>
            <a:avLst/>
            <a:gdLst/>
            <a:ahLst/>
            <a:cxnLst/>
            <a:rect l="l" t="t" r="r" b="b"/>
            <a:pathLst>
              <a:path w="331469" h="110489">
                <a:moveTo>
                  <a:pt x="321999" y="0"/>
                </a:moveTo>
                <a:lnTo>
                  <a:pt x="267800" y="32620"/>
                </a:lnTo>
                <a:lnTo>
                  <a:pt x="231723" y="45156"/>
                </a:lnTo>
                <a:lnTo>
                  <a:pt x="192577" y="57692"/>
                </a:lnTo>
                <a:lnTo>
                  <a:pt x="102301" y="72755"/>
                </a:lnTo>
                <a:lnTo>
                  <a:pt x="60170" y="77776"/>
                </a:lnTo>
                <a:lnTo>
                  <a:pt x="15052" y="77776"/>
                </a:lnTo>
                <a:lnTo>
                  <a:pt x="9040" y="80270"/>
                </a:lnTo>
                <a:lnTo>
                  <a:pt x="2985" y="85291"/>
                </a:lnTo>
                <a:lnTo>
                  <a:pt x="0" y="90312"/>
                </a:lnTo>
                <a:lnTo>
                  <a:pt x="0" y="95333"/>
                </a:lnTo>
                <a:lnTo>
                  <a:pt x="2985" y="100354"/>
                </a:lnTo>
                <a:lnTo>
                  <a:pt x="9040" y="105376"/>
                </a:lnTo>
                <a:lnTo>
                  <a:pt x="27078" y="110362"/>
                </a:lnTo>
                <a:lnTo>
                  <a:pt x="66182" y="107869"/>
                </a:lnTo>
                <a:lnTo>
                  <a:pt x="156458" y="92805"/>
                </a:lnTo>
                <a:lnTo>
                  <a:pt x="201617" y="82798"/>
                </a:lnTo>
                <a:lnTo>
                  <a:pt x="243749" y="70227"/>
                </a:lnTo>
                <a:lnTo>
                  <a:pt x="279867" y="57692"/>
                </a:lnTo>
                <a:lnTo>
                  <a:pt x="330997" y="27599"/>
                </a:lnTo>
                <a:lnTo>
                  <a:pt x="321999" y="0"/>
                </a:lnTo>
                <a:close/>
              </a:path>
            </a:pathLst>
          </a:custGeom>
          <a:solidFill>
            <a:srgbClr val="FFE4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77253" y="420950"/>
            <a:ext cx="565785" cy="78105"/>
          </a:xfrm>
          <a:custGeom>
            <a:avLst/>
            <a:gdLst/>
            <a:ahLst/>
            <a:cxnLst/>
            <a:rect l="l" t="t" r="r" b="b"/>
            <a:pathLst>
              <a:path w="565785" h="78104">
                <a:moveTo>
                  <a:pt x="0" y="12535"/>
                </a:moveTo>
                <a:lnTo>
                  <a:pt x="189591" y="72755"/>
                </a:lnTo>
                <a:lnTo>
                  <a:pt x="210657" y="75283"/>
                </a:lnTo>
                <a:lnTo>
                  <a:pt x="249762" y="77776"/>
                </a:lnTo>
                <a:lnTo>
                  <a:pt x="358117" y="77776"/>
                </a:lnTo>
                <a:lnTo>
                  <a:pt x="418288" y="75283"/>
                </a:lnTo>
                <a:lnTo>
                  <a:pt x="475472" y="75283"/>
                </a:lnTo>
                <a:lnTo>
                  <a:pt x="526602" y="72755"/>
                </a:lnTo>
                <a:lnTo>
                  <a:pt x="565748" y="70262"/>
                </a:lnTo>
                <a:lnTo>
                  <a:pt x="289131" y="15063"/>
                </a:lnTo>
                <a:lnTo>
                  <a:pt x="24051" y="15063"/>
                </a:lnTo>
                <a:lnTo>
                  <a:pt x="0" y="12535"/>
                </a:lnTo>
                <a:close/>
              </a:path>
              <a:path w="565785" h="78104">
                <a:moveTo>
                  <a:pt x="213643" y="0"/>
                </a:moveTo>
                <a:lnTo>
                  <a:pt x="198590" y="5021"/>
                </a:lnTo>
                <a:lnTo>
                  <a:pt x="174538" y="10042"/>
                </a:lnTo>
                <a:lnTo>
                  <a:pt x="114327" y="15063"/>
                </a:lnTo>
                <a:lnTo>
                  <a:pt x="289131" y="15063"/>
                </a:lnTo>
                <a:lnTo>
                  <a:pt x="213643" y="0"/>
                </a:lnTo>
                <a:close/>
              </a:path>
            </a:pathLst>
          </a:custGeom>
          <a:solidFill>
            <a:srgbClr val="FFE4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248765" y="749580"/>
            <a:ext cx="527050" cy="67945"/>
          </a:xfrm>
          <a:custGeom>
            <a:avLst/>
            <a:gdLst/>
            <a:ahLst/>
            <a:cxnLst/>
            <a:rect l="l" t="t" r="r" b="b"/>
            <a:pathLst>
              <a:path w="527050" h="67944">
                <a:moveTo>
                  <a:pt x="117354" y="65241"/>
                </a:moveTo>
                <a:lnTo>
                  <a:pt x="21065" y="65241"/>
                </a:lnTo>
                <a:lnTo>
                  <a:pt x="51171" y="67734"/>
                </a:lnTo>
                <a:lnTo>
                  <a:pt x="81277" y="67734"/>
                </a:lnTo>
                <a:lnTo>
                  <a:pt x="117354" y="65241"/>
                </a:lnTo>
                <a:close/>
              </a:path>
              <a:path w="527050" h="67944">
                <a:moveTo>
                  <a:pt x="502551" y="0"/>
                </a:moveTo>
                <a:lnTo>
                  <a:pt x="472486" y="2527"/>
                </a:lnTo>
                <a:lnTo>
                  <a:pt x="436368" y="10042"/>
                </a:lnTo>
                <a:lnTo>
                  <a:pt x="388223" y="15063"/>
                </a:lnTo>
                <a:lnTo>
                  <a:pt x="331039" y="20084"/>
                </a:lnTo>
                <a:lnTo>
                  <a:pt x="264814" y="22578"/>
                </a:lnTo>
                <a:lnTo>
                  <a:pt x="195604" y="27599"/>
                </a:lnTo>
                <a:lnTo>
                  <a:pt x="0" y="27599"/>
                </a:lnTo>
                <a:lnTo>
                  <a:pt x="0" y="65241"/>
                </a:lnTo>
                <a:lnTo>
                  <a:pt x="153473" y="65241"/>
                </a:lnTo>
                <a:lnTo>
                  <a:pt x="231723" y="60219"/>
                </a:lnTo>
                <a:lnTo>
                  <a:pt x="270869" y="60219"/>
                </a:lnTo>
                <a:lnTo>
                  <a:pt x="349077" y="55198"/>
                </a:lnTo>
                <a:lnTo>
                  <a:pt x="415302" y="50177"/>
                </a:lnTo>
                <a:lnTo>
                  <a:pt x="466432" y="45156"/>
                </a:lnTo>
                <a:lnTo>
                  <a:pt x="514618" y="30127"/>
                </a:lnTo>
                <a:lnTo>
                  <a:pt x="526644" y="12535"/>
                </a:lnTo>
                <a:lnTo>
                  <a:pt x="526644" y="10042"/>
                </a:lnTo>
                <a:lnTo>
                  <a:pt x="523616" y="7549"/>
                </a:lnTo>
                <a:lnTo>
                  <a:pt x="517604" y="2527"/>
                </a:lnTo>
                <a:lnTo>
                  <a:pt x="502551" y="0"/>
                </a:lnTo>
                <a:close/>
              </a:path>
            </a:pathLst>
          </a:custGeom>
          <a:solidFill>
            <a:srgbClr val="FFE4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248765" y="1221228"/>
            <a:ext cx="527050" cy="67945"/>
          </a:xfrm>
          <a:custGeom>
            <a:avLst/>
            <a:gdLst/>
            <a:ahLst/>
            <a:cxnLst/>
            <a:rect l="l" t="t" r="r" b="b"/>
            <a:pathLst>
              <a:path w="527050" h="67944">
                <a:moveTo>
                  <a:pt x="117354" y="65206"/>
                </a:moveTo>
                <a:lnTo>
                  <a:pt x="21065" y="65206"/>
                </a:lnTo>
                <a:lnTo>
                  <a:pt x="51171" y="67734"/>
                </a:lnTo>
                <a:lnTo>
                  <a:pt x="81277" y="67734"/>
                </a:lnTo>
                <a:lnTo>
                  <a:pt x="117354" y="65206"/>
                </a:lnTo>
                <a:close/>
              </a:path>
              <a:path w="527050" h="67944">
                <a:moveTo>
                  <a:pt x="517604" y="0"/>
                </a:moveTo>
                <a:lnTo>
                  <a:pt x="502551" y="0"/>
                </a:lnTo>
                <a:lnTo>
                  <a:pt x="472486" y="2493"/>
                </a:lnTo>
                <a:lnTo>
                  <a:pt x="436368" y="10007"/>
                </a:lnTo>
                <a:lnTo>
                  <a:pt x="388223" y="15029"/>
                </a:lnTo>
                <a:lnTo>
                  <a:pt x="331039" y="20050"/>
                </a:lnTo>
                <a:lnTo>
                  <a:pt x="264814" y="22578"/>
                </a:lnTo>
                <a:lnTo>
                  <a:pt x="195604" y="27564"/>
                </a:lnTo>
                <a:lnTo>
                  <a:pt x="0" y="27564"/>
                </a:lnTo>
                <a:lnTo>
                  <a:pt x="0" y="65206"/>
                </a:lnTo>
                <a:lnTo>
                  <a:pt x="153473" y="65206"/>
                </a:lnTo>
                <a:lnTo>
                  <a:pt x="231723" y="60185"/>
                </a:lnTo>
                <a:lnTo>
                  <a:pt x="270869" y="60185"/>
                </a:lnTo>
                <a:lnTo>
                  <a:pt x="349077" y="55164"/>
                </a:lnTo>
                <a:lnTo>
                  <a:pt x="415302" y="50142"/>
                </a:lnTo>
                <a:lnTo>
                  <a:pt x="466432" y="45156"/>
                </a:lnTo>
                <a:lnTo>
                  <a:pt x="514618" y="30092"/>
                </a:lnTo>
                <a:lnTo>
                  <a:pt x="526644" y="10007"/>
                </a:lnTo>
                <a:lnTo>
                  <a:pt x="526644" y="7514"/>
                </a:lnTo>
                <a:lnTo>
                  <a:pt x="517604" y="0"/>
                </a:lnTo>
                <a:close/>
              </a:path>
            </a:pathLst>
          </a:custGeom>
          <a:solidFill>
            <a:srgbClr val="FFE4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248765" y="1667735"/>
            <a:ext cx="514984" cy="67945"/>
          </a:xfrm>
          <a:custGeom>
            <a:avLst/>
            <a:gdLst/>
            <a:ahLst/>
            <a:cxnLst/>
            <a:rect l="l" t="t" r="r" b="b"/>
            <a:pathLst>
              <a:path w="514985" h="67944">
                <a:moveTo>
                  <a:pt x="0" y="30127"/>
                </a:moveTo>
                <a:lnTo>
                  <a:pt x="0" y="65241"/>
                </a:lnTo>
                <a:lnTo>
                  <a:pt x="36118" y="67734"/>
                </a:lnTo>
                <a:lnTo>
                  <a:pt x="147460" y="67734"/>
                </a:lnTo>
                <a:lnTo>
                  <a:pt x="364130" y="52705"/>
                </a:lnTo>
                <a:lnTo>
                  <a:pt x="391209" y="50177"/>
                </a:lnTo>
                <a:lnTo>
                  <a:pt x="418288" y="45156"/>
                </a:lnTo>
                <a:lnTo>
                  <a:pt x="442381" y="42662"/>
                </a:lnTo>
                <a:lnTo>
                  <a:pt x="460419" y="40169"/>
                </a:lnTo>
                <a:lnTo>
                  <a:pt x="475472" y="37641"/>
                </a:lnTo>
                <a:lnTo>
                  <a:pt x="484512" y="35148"/>
                </a:lnTo>
                <a:lnTo>
                  <a:pt x="489815" y="32620"/>
                </a:lnTo>
                <a:lnTo>
                  <a:pt x="60211" y="32620"/>
                </a:lnTo>
                <a:lnTo>
                  <a:pt x="0" y="30127"/>
                </a:lnTo>
                <a:close/>
              </a:path>
              <a:path w="514985" h="67944">
                <a:moveTo>
                  <a:pt x="511591" y="0"/>
                </a:moveTo>
                <a:lnTo>
                  <a:pt x="499565" y="0"/>
                </a:lnTo>
                <a:lnTo>
                  <a:pt x="472486" y="2527"/>
                </a:lnTo>
                <a:lnTo>
                  <a:pt x="436368" y="7549"/>
                </a:lnTo>
                <a:lnTo>
                  <a:pt x="388223" y="15063"/>
                </a:lnTo>
                <a:lnTo>
                  <a:pt x="331039" y="20084"/>
                </a:lnTo>
                <a:lnTo>
                  <a:pt x="264814" y="25106"/>
                </a:lnTo>
                <a:lnTo>
                  <a:pt x="60211" y="32620"/>
                </a:lnTo>
                <a:lnTo>
                  <a:pt x="489815" y="32620"/>
                </a:lnTo>
                <a:lnTo>
                  <a:pt x="505578" y="25106"/>
                </a:lnTo>
                <a:lnTo>
                  <a:pt x="514618" y="17591"/>
                </a:lnTo>
                <a:lnTo>
                  <a:pt x="514618" y="5021"/>
                </a:lnTo>
                <a:lnTo>
                  <a:pt x="511591" y="0"/>
                </a:lnTo>
                <a:close/>
              </a:path>
            </a:pathLst>
          </a:custGeom>
          <a:solidFill>
            <a:srgbClr val="FFE4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14748" y="721981"/>
            <a:ext cx="231715" cy="180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14748" y="1266384"/>
            <a:ext cx="231715" cy="1805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14748" y="1793182"/>
            <a:ext cx="231715" cy="2282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249377"/>
            <a:ext cx="506666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5">
                <a:solidFill>
                  <a:srgbClr val="0000FF"/>
                </a:solidFill>
                <a:latin typeface="Microsoft YaHei"/>
                <a:cs typeface="Microsoft YaHei"/>
              </a:rPr>
              <a:t>三、</a:t>
            </a:r>
            <a:r>
              <a:rPr dirty="0" sz="4400" spc="20">
                <a:solidFill>
                  <a:srgbClr val="0000FF"/>
                </a:solidFill>
                <a:latin typeface="Microsoft YaHei"/>
                <a:cs typeface="Microsoft YaHei"/>
              </a:rPr>
              <a:t>算</a:t>
            </a:r>
            <a:r>
              <a:rPr dirty="0" sz="4400" spc="5">
                <a:solidFill>
                  <a:srgbClr val="0000FF"/>
                </a:solidFill>
                <a:latin typeface="Microsoft YaHei"/>
                <a:cs typeface="Microsoft YaHei"/>
              </a:rPr>
              <a:t>法的递</a:t>
            </a:r>
            <a:r>
              <a:rPr dirty="0" sz="4400" spc="20">
                <a:solidFill>
                  <a:srgbClr val="0000FF"/>
                </a:solidFill>
                <a:latin typeface="Microsoft YaHei"/>
                <a:cs typeface="Microsoft YaHei"/>
              </a:rPr>
              <a:t>归</a:t>
            </a:r>
            <a:r>
              <a:rPr dirty="0" sz="4400" spc="5">
                <a:solidFill>
                  <a:srgbClr val="0000FF"/>
                </a:solidFill>
                <a:latin typeface="Microsoft YaHei"/>
                <a:cs typeface="Microsoft YaHei"/>
              </a:rPr>
              <a:t>描述</a:t>
            </a:r>
            <a:endParaRPr sz="44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7340" y="1159510"/>
            <a:ext cx="8519160" cy="55187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b="1">
                <a:solidFill>
                  <a:srgbClr val="FF0000"/>
                </a:solidFill>
                <a:latin typeface="Times New Roman"/>
                <a:cs typeface="Times New Roman"/>
              </a:rPr>
              <a:t>void </a:t>
            </a:r>
            <a:r>
              <a:rPr dirty="0" sz="4000" spc="-5">
                <a:solidFill>
                  <a:srgbClr val="FF0000"/>
                </a:solidFill>
                <a:latin typeface="Times New Roman"/>
                <a:cs typeface="Times New Roman"/>
              </a:rPr>
              <a:t>Preorder </a:t>
            </a:r>
            <a:r>
              <a:rPr dirty="0" sz="4000" spc="-25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dirty="0" sz="4000" spc="-25">
                <a:solidFill>
                  <a:srgbClr val="800000"/>
                </a:solidFill>
                <a:latin typeface="Times New Roman"/>
                <a:cs typeface="Times New Roman"/>
              </a:rPr>
              <a:t>BiTree</a:t>
            </a:r>
            <a:r>
              <a:rPr dirty="0" sz="4000" spc="-65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4000" spc="-155">
                <a:solidFill>
                  <a:srgbClr val="800000"/>
                </a:solidFill>
                <a:latin typeface="Times New Roman"/>
                <a:cs typeface="Times New Roman"/>
              </a:rPr>
              <a:t>T,</a:t>
            </a:r>
            <a:endParaRPr sz="4000">
              <a:latin typeface="Times New Roman"/>
              <a:cs typeface="Times New Roman"/>
            </a:endParaRPr>
          </a:p>
          <a:p>
            <a:pPr marL="2298700">
              <a:lnSpc>
                <a:spcPct val="100000"/>
              </a:lnSpc>
            </a:pPr>
            <a:r>
              <a:rPr dirty="0" sz="4000" spc="-5" b="1">
                <a:solidFill>
                  <a:srgbClr val="800000"/>
                </a:solidFill>
                <a:latin typeface="Times New Roman"/>
                <a:cs typeface="Times New Roman"/>
              </a:rPr>
              <a:t>void</a:t>
            </a:r>
            <a:r>
              <a:rPr dirty="0" sz="4000" spc="-5">
                <a:solidFill>
                  <a:srgbClr val="800000"/>
                </a:solidFill>
                <a:latin typeface="Times New Roman"/>
                <a:cs typeface="Times New Roman"/>
              </a:rPr>
              <a:t>( </a:t>
            </a:r>
            <a:r>
              <a:rPr dirty="0" sz="4000" spc="-15">
                <a:solidFill>
                  <a:srgbClr val="800000"/>
                </a:solidFill>
                <a:latin typeface="Times New Roman"/>
                <a:cs typeface="Times New Roman"/>
              </a:rPr>
              <a:t>*visit)(TElemType</a:t>
            </a:r>
            <a:r>
              <a:rPr dirty="0" sz="4000" spc="-15" b="1">
                <a:solidFill>
                  <a:srgbClr val="800000"/>
                </a:solidFill>
                <a:latin typeface="Times New Roman"/>
                <a:cs typeface="Times New Roman"/>
              </a:rPr>
              <a:t>&amp;</a:t>
            </a:r>
            <a:r>
              <a:rPr dirty="0" sz="4000" spc="-65" b="1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4000" spc="-5">
                <a:solidFill>
                  <a:srgbClr val="800000"/>
                </a:solidFill>
                <a:latin typeface="Times New Roman"/>
                <a:cs typeface="Times New Roman"/>
              </a:rPr>
              <a:t>e)</a:t>
            </a:r>
            <a:r>
              <a:rPr dirty="0" sz="4000" spc="-5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endParaRPr sz="4000">
              <a:latin typeface="Times New Roman"/>
              <a:cs typeface="Times New Roman"/>
            </a:endParaRPr>
          </a:p>
          <a:p>
            <a:pPr marL="12700">
              <a:lnSpc>
                <a:spcPts val="4775"/>
              </a:lnSpc>
              <a:spcBef>
                <a:spcPts val="50"/>
              </a:spcBef>
              <a:tabLst>
                <a:tab pos="522605" algn="l"/>
              </a:tabLst>
            </a:pPr>
            <a:r>
              <a:rPr dirty="0" sz="4000" spc="590" b="1">
                <a:solidFill>
                  <a:srgbClr val="333333"/>
                </a:solidFill>
                <a:latin typeface="Microsoft JhengHei"/>
                <a:cs typeface="Microsoft JhengHei"/>
              </a:rPr>
              <a:t>{	</a:t>
            </a:r>
            <a:r>
              <a:rPr dirty="0" sz="4000">
                <a:solidFill>
                  <a:srgbClr val="333333"/>
                </a:solidFill>
                <a:latin typeface="Times New Roman"/>
                <a:cs typeface="Times New Roman"/>
              </a:rPr>
              <a:t>//</a:t>
            </a: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4000">
                <a:solidFill>
                  <a:srgbClr val="333333"/>
                </a:solidFill>
                <a:latin typeface="SimSun"/>
                <a:cs typeface="SimSun"/>
              </a:rPr>
              <a:t>先序遍历二</a:t>
            </a:r>
            <a:r>
              <a:rPr dirty="0" sz="4000" spc="-5">
                <a:solidFill>
                  <a:srgbClr val="333333"/>
                </a:solidFill>
                <a:latin typeface="SimSun"/>
                <a:cs typeface="SimSun"/>
              </a:rPr>
              <a:t>叉树</a:t>
            </a:r>
            <a:endParaRPr sz="4000">
              <a:latin typeface="SimSun"/>
              <a:cs typeface="SimSun"/>
            </a:endParaRPr>
          </a:p>
          <a:p>
            <a:pPr marL="393700">
              <a:lnSpc>
                <a:spcPts val="4775"/>
              </a:lnSpc>
            </a:pPr>
            <a:r>
              <a:rPr dirty="0" sz="4000" spc="-5" b="1">
                <a:solidFill>
                  <a:srgbClr val="333333"/>
                </a:solidFill>
                <a:latin typeface="Times New Roman"/>
                <a:cs typeface="Times New Roman"/>
              </a:rPr>
              <a:t>if </a:t>
            </a: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(T)</a:t>
            </a:r>
            <a:r>
              <a:rPr dirty="0" sz="4000" spc="1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4000" spc="-5" b="1">
                <a:solidFill>
                  <a:srgbClr val="333333"/>
                </a:solidFill>
                <a:latin typeface="Times New Roman"/>
                <a:cs typeface="Times New Roman"/>
              </a:rPr>
              <a:t>{</a:t>
            </a:r>
            <a:endParaRPr sz="4000">
              <a:latin typeface="Times New Roman"/>
              <a:cs typeface="Times New Roman"/>
            </a:endParaRPr>
          </a:p>
          <a:p>
            <a:pPr marL="774700" marR="5080">
              <a:lnSpc>
                <a:spcPct val="99500"/>
              </a:lnSpc>
              <a:spcBef>
                <a:spcPts val="70"/>
              </a:spcBef>
              <a:tabLst>
                <a:tab pos="5219700" algn="l"/>
              </a:tabLst>
            </a:pPr>
            <a:r>
              <a:rPr dirty="0" sz="4000" spc="-25">
                <a:solidFill>
                  <a:srgbClr val="0000FF"/>
                </a:solidFill>
                <a:latin typeface="Times New Roman"/>
                <a:cs typeface="Times New Roman"/>
              </a:rPr>
              <a:t>visit(T-&gt;data)</a:t>
            </a:r>
            <a:r>
              <a:rPr dirty="0" sz="4000" spc="-25">
                <a:solidFill>
                  <a:srgbClr val="333333"/>
                </a:solidFill>
                <a:latin typeface="Times New Roman"/>
                <a:cs typeface="Times New Roman"/>
              </a:rPr>
              <a:t>;	</a:t>
            </a: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// </a:t>
            </a:r>
            <a:r>
              <a:rPr dirty="0" sz="4000" spc="5">
                <a:solidFill>
                  <a:srgbClr val="333399"/>
                </a:solidFill>
                <a:latin typeface="SimSun"/>
                <a:cs typeface="SimSun"/>
              </a:rPr>
              <a:t>访问结点 </a:t>
            </a:r>
            <a:r>
              <a:rPr dirty="0" sz="4000" spc="-20">
                <a:solidFill>
                  <a:srgbClr val="FF0000"/>
                </a:solidFill>
                <a:latin typeface="Times New Roman"/>
                <a:cs typeface="Times New Roman"/>
              </a:rPr>
              <a:t>Preorder(</a:t>
            </a:r>
            <a:r>
              <a:rPr dirty="0" sz="4000" spc="-20">
                <a:solidFill>
                  <a:srgbClr val="800000"/>
                </a:solidFill>
                <a:latin typeface="Times New Roman"/>
                <a:cs typeface="Times New Roman"/>
              </a:rPr>
              <a:t>T-&gt;</a:t>
            </a:r>
            <a:r>
              <a:rPr dirty="0" sz="4000" spc="-20" b="1">
                <a:solidFill>
                  <a:srgbClr val="800000"/>
                </a:solidFill>
                <a:latin typeface="Times New Roman"/>
                <a:cs typeface="Times New Roman"/>
              </a:rPr>
              <a:t>l</a:t>
            </a:r>
            <a:r>
              <a:rPr dirty="0" sz="4000" spc="-20">
                <a:solidFill>
                  <a:srgbClr val="800000"/>
                </a:solidFill>
                <a:latin typeface="Times New Roman"/>
                <a:cs typeface="Times New Roman"/>
              </a:rPr>
              <a:t>child,</a:t>
            </a:r>
            <a:r>
              <a:rPr dirty="0" sz="4000" spc="-25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4000">
                <a:solidFill>
                  <a:srgbClr val="800000"/>
                </a:solidFill>
                <a:latin typeface="Times New Roman"/>
                <a:cs typeface="Times New Roman"/>
              </a:rPr>
              <a:t>visit</a:t>
            </a:r>
            <a:r>
              <a:rPr dirty="0" sz="400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r>
              <a:rPr dirty="0" sz="4000">
                <a:solidFill>
                  <a:srgbClr val="333333"/>
                </a:solidFill>
                <a:latin typeface="Times New Roman"/>
                <a:cs typeface="Times New Roman"/>
              </a:rPr>
              <a:t>;</a:t>
            </a:r>
            <a:r>
              <a:rPr dirty="0" sz="4000" spc="-3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3200" spc="-5">
                <a:solidFill>
                  <a:srgbClr val="333333"/>
                </a:solidFill>
                <a:latin typeface="Times New Roman"/>
                <a:cs typeface="Times New Roman"/>
              </a:rPr>
              <a:t>//</a:t>
            </a:r>
            <a:r>
              <a:rPr dirty="0" sz="3200" spc="-15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3200" spc="5">
                <a:solidFill>
                  <a:srgbClr val="333333"/>
                </a:solidFill>
                <a:latin typeface="SimSun"/>
                <a:cs typeface="SimSun"/>
              </a:rPr>
              <a:t>遍</a:t>
            </a:r>
            <a:r>
              <a:rPr dirty="0" sz="3200" spc="20">
                <a:solidFill>
                  <a:srgbClr val="333333"/>
                </a:solidFill>
                <a:latin typeface="SimSun"/>
                <a:cs typeface="SimSun"/>
              </a:rPr>
              <a:t>历</a:t>
            </a:r>
            <a:r>
              <a:rPr dirty="0" sz="3200" spc="5">
                <a:solidFill>
                  <a:srgbClr val="333333"/>
                </a:solidFill>
                <a:latin typeface="SimSun"/>
                <a:cs typeface="SimSun"/>
              </a:rPr>
              <a:t>左子树 </a:t>
            </a:r>
            <a:r>
              <a:rPr dirty="0" sz="4000" spc="-25">
                <a:solidFill>
                  <a:srgbClr val="FF0000"/>
                </a:solidFill>
                <a:latin typeface="Times New Roman"/>
                <a:cs typeface="Times New Roman"/>
              </a:rPr>
              <a:t>Preorder(</a:t>
            </a:r>
            <a:r>
              <a:rPr dirty="0" sz="4000" spc="-25">
                <a:solidFill>
                  <a:srgbClr val="800000"/>
                </a:solidFill>
                <a:latin typeface="Times New Roman"/>
                <a:cs typeface="Times New Roman"/>
              </a:rPr>
              <a:t>T-&gt;</a:t>
            </a:r>
            <a:r>
              <a:rPr dirty="0" sz="4000" spc="-25" b="1">
                <a:solidFill>
                  <a:srgbClr val="800000"/>
                </a:solidFill>
                <a:latin typeface="Times New Roman"/>
                <a:cs typeface="Times New Roman"/>
              </a:rPr>
              <a:t>r</a:t>
            </a:r>
            <a:r>
              <a:rPr dirty="0" sz="4000" spc="-25">
                <a:solidFill>
                  <a:srgbClr val="800000"/>
                </a:solidFill>
                <a:latin typeface="Times New Roman"/>
                <a:cs typeface="Times New Roman"/>
              </a:rPr>
              <a:t>child,</a:t>
            </a:r>
            <a:r>
              <a:rPr dirty="0" sz="4000" spc="25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4000">
                <a:solidFill>
                  <a:srgbClr val="800000"/>
                </a:solidFill>
                <a:latin typeface="Times New Roman"/>
                <a:cs typeface="Times New Roman"/>
              </a:rPr>
              <a:t>visit</a:t>
            </a:r>
            <a:r>
              <a:rPr dirty="0" sz="400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r>
              <a:rPr dirty="0" sz="4000">
                <a:solidFill>
                  <a:srgbClr val="333333"/>
                </a:solidFill>
                <a:latin typeface="Times New Roman"/>
                <a:cs typeface="Times New Roman"/>
              </a:rPr>
              <a:t>;</a:t>
            </a:r>
            <a:r>
              <a:rPr dirty="0" sz="3200">
                <a:solidFill>
                  <a:srgbClr val="333333"/>
                </a:solidFill>
                <a:latin typeface="Times New Roman"/>
                <a:cs typeface="Times New Roman"/>
              </a:rPr>
              <a:t>// </a:t>
            </a:r>
            <a:r>
              <a:rPr dirty="0" sz="3200" spc="5">
                <a:solidFill>
                  <a:srgbClr val="333333"/>
                </a:solidFill>
                <a:latin typeface="SimSun"/>
                <a:cs typeface="SimSun"/>
              </a:rPr>
              <a:t>遍历</a:t>
            </a:r>
            <a:r>
              <a:rPr dirty="0" sz="3200">
                <a:solidFill>
                  <a:srgbClr val="333333"/>
                </a:solidFill>
                <a:latin typeface="SimSun"/>
                <a:cs typeface="SimSun"/>
              </a:rPr>
              <a:t>右子树</a:t>
            </a:r>
            <a:endParaRPr sz="3200">
              <a:latin typeface="SimSun"/>
              <a:cs typeface="SimSun"/>
            </a:endParaRPr>
          </a:p>
          <a:p>
            <a:pPr marL="393700">
              <a:lnSpc>
                <a:spcPct val="100000"/>
              </a:lnSpc>
              <a:spcBef>
                <a:spcPts val="50"/>
              </a:spcBef>
            </a:pPr>
            <a:r>
              <a:rPr dirty="0" sz="4000" spc="590" b="1">
                <a:solidFill>
                  <a:srgbClr val="333333"/>
                </a:solidFill>
                <a:latin typeface="Microsoft JhengHei"/>
                <a:cs typeface="Microsoft JhengHei"/>
              </a:rPr>
              <a:t>}</a:t>
            </a:r>
            <a:endParaRPr sz="40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</a:pPr>
            <a:r>
              <a:rPr dirty="0" sz="4000" spc="590" b="1">
                <a:solidFill>
                  <a:srgbClr val="333333"/>
                </a:solidFill>
                <a:latin typeface="Microsoft JhengHei"/>
                <a:cs typeface="Microsoft JhengHei"/>
              </a:rPr>
              <a:t>}</a:t>
            </a:r>
            <a:endParaRPr sz="4000">
              <a:latin typeface="Microsoft JhengHei"/>
              <a:cs typeface="Microsoft JhengHe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458200" y="6172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0"/>
                </a:moveTo>
                <a:lnTo>
                  <a:pt x="0" y="0"/>
                </a:lnTo>
                <a:lnTo>
                  <a:pt x="0" y="381000"/>
                </a:lnTo>
                <a:lnTo>
                  <a:pt x="381000" y="381000"/>
                </a:lnTo>
                <a:lnTo>
                  <a:pt x="381000" y="333374"/>
                </a:lnTo>
                <a:lnTo>
                  <a:pt x="333375" y="333375"/>
                </a:lnTo>
                <a:lnTo>
                  <a:pt x="47625" y="190500"/>
                </a:lnTo>
                <a:lnTo>
                  <a:pt x="333375" y="47625"/>
                </a:lnTo>
                <a:lnTo>
                  <a:pt x="381000" y="47625"/>
                </a:lnTo>
                <a:lnTo>
                  <a:pt x="381000" y="0"/>
                </a:lnTo>
                <a:close/>
              </a:path>
              <a:path w="381000" h="381000">
                <a:moveTo>
                  <a:pt x="381000" y="47625"/>
                </a:moveTo>
                <a:lnTo>
                  <a:pt x="333375" y="47625"/>
                </a:lnTo>
                <a:lnTo>
                  <a:pt x="333375" y="333375"/>
                </a:lnTo>
                <a:lnTo>
                  <a:pt x="381000" y="333374"/>
                </a:lnTo>
                <a:lnTo>
                  <a:pt x="381000" y="47625"/>
                </a:lnTo>
                <a:close/>
              </a:path>
            </a:pathLst>
          </a:custGeom>
          <a:solidFill>
            <a:srgbClr val="5688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5058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0"/>
                </a:moveTo>
                <a:lnTo>
                  <a:pt x="0" y="142875"/>
                </a:lnTo>
                <a:lnTo>
                  <a:pt x="285750" y="285750"/>
                </a:lnTo>
                <a:lnTo>
                  <a:pt x="285750" y="0"/>
                </a:lnTo>
                <a:close/>
              </a:path>
            </a:pathLst>
          </a:custGeom>
          <a:solidFill>
            <a:srgbClr val="3452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5058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285750" y="0"/>
                </a:lnTo>
                <a:lnTo>
                  <a:pt x="285750" y="285750"/>
                </a:lnTo>
                <a:lnTo>
                  <a:pt x="0" y="142875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458200" y="6172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381000"/>
                </a:move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40" y="554177"/>
            <a:ext cx="786701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5">
                <a:solidFill>
                  <a:srgbClr val="0000FF"/>
                </a:solidFill>
                <a:latin typeface="Microsoft YaHei"/>
                <a:cs typeface="Microsoft YaHei"/>
              </a:rPr>
              <a:t>四、</a:t>
            </a:r>
            <a:r>
              <a:rPr dirty="0" sz="4400" spc="20">
                <a:solidFill>
                  <a:srgbClr val="0000FF"/>
                </a:solidFill>
                <a:latin typeface="Microsoft YaHei"/>
                <a:cs typeface="Microsoft YaHei"/>
              </a:rPr>
              <a:t>中</a:t>
            </a:r>
            <a:r>
              <a:rPr dirty="0" sz="4400" spc="5">
                <a:solidFill>
                  <a:srgbClr val="0000FF"/>
                </a:solidFill>
                <a:latin typeface="Microsoft YaHei"/>
                <a:cs typeface="Microsoft YaHei"/>
              </a:rPr>
              <a:t>序遍历</a:t>
            </a:r>
            <a:r>
              <a:rPr dirty="0" sz="4400" spc="20">
                <a:solidFill>
                  <a:srgbClr val="0000FF"/>
                </a:solidFill>
                <a:latin typeface="Microsoft YaHei"/>
                <a:cs typeface="Microsoft YaHei"/>
              </a:rPr>
              <a:t>算</a:t>
            </a:r>
            <a:r>
              <a:rPr dirty="0" sz="4400" spc="5">
                <a:solidFill>
                  <a:srgbClr val="0000FF"/>
                </a:solidFill>
                <a:latin typeface="Microsoft YaHei"/>
                <a:cs typeface="Microsoft YaHei"/>
              </a:rPr>
              <a:t>法的非</a:t>
            </a:r>
            <a:r>
              <a:rPr dirty="0" sz="4400" spc="20">
                <a:solidFill>
                  <a:srgbClr val="0000FF"/>
                </a:solidFill>
                <a:latin typeface="Microsoft YaHei"/>
                <a:cs typeface="Microsoft YaHei"/>
              </a:rPr>
              <a:t>递</a:t>
            </a:r>
            <a:r>
              <a:rPr dirty="0" sz="4400" spc="5">
                <a:solidFill>
                  <a:srgbClr val="0000FF"/>
                </a:solidFill>
                <a:latin typeface="Microsoft YaHei"/>
                <a:cs typeface="Microsoft YaHei"/>
              </a:rPr>
              <a:t>归描述</a:t>
            </a:r>
            <a:endParaRPr sz="44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540586"/>
            <a:ext cx="8005445" cy="49364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BiTNode </a:t>
            </a:r>
            <a:r>
              <a:rPr dirty="0" sz="4000" spc="-10" b="1">
                <a:solidFill>
                  <a:srgbClr val="333333"/>
                </a:solidFill>
                <a:latin typeface="Times New Roman"/>
                <a:cs typeface="Times New Roman"/>
              </a:rPr>
              <a:t>*</a:t>
            </a:r>
            <a:r>
              <a:rPr dirty="0" sz="4000" spc="-10">
                <a:solidFill>
                  <a:srgbClr val="FF0000"/>
                </a:solidFill>
                <a:latin typeface="Times New Roman"/>
                <a:cs typeface="Times New Roman"/>
              </a:rPr>
              <a:t>GoFarLeft</a:t>
            </a:r>
            <a:r>
              <a:rPr dirty="0" sz="4000" spc="-10">
                <a:solidFill>
                  <a:srgbClr val="333333"/>
                </a:solidFill>
                <a:latin typeface="Times New Roman"/>
                <a:cs typeface="Times New Roman"/>
              </a:rPr>
              <a:t>(</a:t>
            </a:r>
            <a:r>
              <a:rPr dirty="0" sz="3200" spc="-10">
                <a:solidFill>
                  <a:srgbClr val="333333"/>
                </a:solidFill>
                <a:latin typeface="Times New Roman"/>
                <a:cs typeface="Times New Roman"/>
              </a:rPr>
              <a:t>BiTree </a:t>
            </a:r>
            <a:r>
              <a:rPr dirty="0" sz="3200" spc="-120">
                <a:solidFill>
                  <a:srgbClr val="333333"/>
                </a:solidFill>
                <a:latin typeface="Times New Roman"/>
                <a:cs typeface="Times New Roman"/>
              </a:rPr>
              <a:t>T, </a:t>
            </a:r>
            <a:r>
              <a:rPr dirty="0" sz="3200" spc="-5">
                <a:solidFill>
                  <a:srgbClr val="333333"/>
                </a:solidFill>
                <a:latin typeface="Times New Roman"/>
                <a:cs typeface="Times New Roman"/>
              </a:rPr>
              <a:t>Stack</a:t>
            </a:r>
            <a:r>
              <a:rPr dirty="0" sz="3200" spc="10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3200" spc="-5">
                <a:solidFill>
                  <a:srgbClr val="333333"/>
                </a:solidFill>
                <a:latin typeface="Times New Roman"/>
                <a:cs typeface="Times New Roman"/>
              </a:rPr>
              <a:t>*S){</a:t>
            </a:r>
            <a:endParaRPr sz="3200">
              <a:latin typeface="Times New Roman"/>
              <a:cs typeface="Times New Roman"/>
            </a:endParaRPr>
          </a:p>
          <a:p>
            <a:pPr marL="393700" marR="2895600">
              <a:lnSpc>
                <a:spcPct val="100000"/>
              </a:lnSpc>
              <a:spcBef>
                <a:spcPts val="50"/>
              </a:spcBef>
              <a:tabLst>
                <a:tab pos="2022475" algn="l"/>
              </a:tabLst>
            </a:pPr>
            <a:r>
              <a:rPr dirty="0" sz="4000" b="1">
                <a:solidFill>
                  <a:srgbClr val="333333"/>
                </a:solidFill>
                <a:latin typeface="Times New Roman"/>
                <a:cs typeface="Times New Roman"/>
              </a:rPr>
              <a:t>if</a:t>
            </a:r>
            <a:r>
              <a:rPr dirty="0" sz="4000" spc="-5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(</a:t>
            </a:r>
            <a:r>
              <a:rPr dirty="0" sz="4000" spc="-5" b="1">
                <a:solidFill>
                  <a:srgbClr val="333333"/>
                </a:solidFill>
                <a:latin typeface="Times New Roman"/>
                <a:cs typeface="Times New Roman"/>
              </a:rPr>
              <a:t>!</a:t>
            </a: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T</a:t>
            </a:r>
            <a:r>
              <a:rPr dirty="0" sz="4000" spc="-6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)	</a:t>
            </a:r>
            <a:r>
              <a:rPr dirty="0" sz="4000" spc="-15" b="1">
                <a:solidFill>
                  <a:srgbClr val="333333"/>
                </a:solidFill>
                <a:latin typeface="Times New Roman"/>
                <a:cs typeface="Times New Roman"/>
              </a:rPr>
              <a:t>return</a:t>
            </a:r>
            <a:r>
              <a:rPr dirty="0" sz="4000" spc="-90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4000" spc="-5" b="1">
                <a:solidFill>
                  <a:srgbClr val="333333"/>
                </a:solidFill>
                <a:latin typeface="Times New Roman"/>
                <a:cs typeface="Times New Roman"/>
              </a:rPr>
              <a:t>NULL</a:t>
            </a: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;  </a:t>
            </a:r>
            <a:r>
              <a:rPr dirty="0" sz="4000" spc="-5" b="1">
                <a:solidFill>
                  <a:srgbClr val="333333"/>
                </a:solidFill>
                <a:latin typeface="Times New Roman"/>
                <a:cs typeface="Times New Roman"/>
              </a:rPr>
              <a:t>while </a:t>
            </a:r>
            <a:r>
              <a:rPr dirty="0" sz="4000" spc="-40">
                <a:solidFill>
                  <a:srgbClr val="333333"/>
                </a:solidFill>
                <a:latin typeface="Times New Roman"/>
                <a:cs typeface="Times New Roman"/>
              </a:rPr>
              <a:t>(T-&gt;</a:t>
            </a:r>
            <a:r>
              <a:rPr dirty="0" sz="4000" spc="-40" b="1">
                <a:solidFill>
                  <a:srgbClr val="333333"/>
                </a:solidFill>
                <a:latin typeface="Times New Roman"/>
                <a:cs typeface="Times New Roman"/>
              </a:rPr>
              <a:t>l</a:t>
            </a:r>
            <a:r>
              <a:rPr dirty="0" sz="4000" spc="-40">
                <a:solidFill>
                  <a:srgbClr val="333333"/>
                </a:solidFill>
                <a:latin typeface="Times New Roman"/>
                <a:cs typeface="Times New Roman"/>
              </a:rPr>
              <a:t>child</a:t>
            </a:r>
            <a:r>
              <a:rPr dirty="0" sz="4000" spc="-1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4000" spc="290">
                <a:solidFill>
                  <a:srgbClr val="333333"/>
                </a:solidFill>
                <a:latin typeface="Times New Roman"/>
                <a:cs typeface="Times New Roman"/>
              </a:rPr>
              <a:t>)</a:t>
            </a:r>
            <a:r>
              <a:rPr dirty="0" sz="4000" spc="290" b="1">
                <a:solidFill>
                  <a:srgbClr val="333333"/>
                </a:solidFill>
                <a:latin typeface="Microsoft JhengHei"/>
                <a:cs typeface="Microsoft JhengHei"/>
              </a:rPr>
              <a:t>{</a:t>
            </a:r>
            <a:endParaRPr sz="4000">
              <a:latin typeface="Microsoft JhengHei"/>
              <a:cs typeface="Microsoft JhengHei"/>
            </a:endParaRPr>
          </a:p>
          <a:p>
            <a:pPr marL="774700">
              <a:lnSpc>
                <a:spcPts val="4755"/>
              </a:lnSpc>
            </a:pP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Push(S,</a:t>
            </a:r>
            <a:r>
              <a:rPr dirty="0" sz="4000" spc="-75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T);</a:t>
            </a:r>
            <a:endParaRPr sz="4000">
              <a:latin typeface="Times New Roman"/>
              <a:cs typeface="Times New Roman"/>
            </a:endParaRPr>
          </a:p>
          <a:p>
            <a:pPr marL="765810">
              <a:lnSpc>
                <a:spcPct val="100000"/>
              </a:lnSpc>
            </a:pP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T =</a:t>
            </a:r>
            <a:r>
              <a:rPr dirty="0" sz="4000" spc="-16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4000" spc="-40">
                <a:solidFill>
                  <a:srgbClr val="333333"/>
                </a:solidFill>
                <a:latin typeface="Times New Roman"/>
                <a:cs typeface="Times New Roman"/>
              </a:rPr>
              <a:t>T-&gt;</a:t>
            </a:r>
            <a:r>
              <a:rPr dirty="0" sz="4000" spc="-40" b="1">
                <a:solidFill>
                  <a:srgbClr val="333333"/>
                </a:solidFill>
                <a:latin typeface="Times New Roman"/>
                <a:cs typeface="Times New Roman"/>
              </a:rPr>
              <a:t>l</a:t>
            </a:r>
            <a:r>
              <a:rPr dirty="0" sz="4000" spc="-40">
                <a:solidFill>
                  <a:srgbClr val="333333"/>
                </a:solidFill>
                <a:latin typeface="Times New Roman"/>
                <a:cs typeface="Times New Roman"/>
              </a:rPr>
              <a:t>child;</a:t>
            </a:r>
            <a:endParaRPr sz="4000">
              <a:latin typeface="Times New Roman"/>
              <a:cs typeface="Times New Roman"/>
            </a:endParaRPr>
          </a:p>
          <a:p>
            <a:pPr marL="393700">
              <a:lnSpc>
                <a:spcPts val="4775"/>
              </a:lnSpc>
              <a:spcBef>
                <a:spcPts val="50"/>
              </a:spcBef>
            </a:pPr>
            <a:r>
              <a:rPr dirty="0" sz="4000" spc="590" b="1">
                <a:solidFill>
                  <a:srgbClr val="333333"/>
                </a:solidFill>
                <a:latin typeface="Microsoft JhengHei"/>
                <a:cs typeface="Microsoft JhengHei"/>
              </a:rPr>
              <a:t>}</a:t>
            </a:r>
            <a:endParaRPr sz="4000">
              <a:latin typeface="Microsoft JhengHei"/>
              <a:cs typeface="Microsoft JhengHei"/>
            </a:endParaRPr>
          </a:p>
          <a:p>
            <a:pPr marL="393700">
              <a:lnSpc>
                <a:spcPts val="4775"/>
              </a:lnSpc>
            </a:pPr>
            <a:r>
              <a:rPr dirty="0" sz="4000" spc="-15" b="1">
                <a:solidFill>
                  <a:srgbClr val="333333"/>
                </a:solidFill>
                <a:latin typeface="Times New Roman"/>
                <a:cs typeface="Times New Roman"/>
              </a:rPr>
              <a:t>return</a:t>
            </a:r>
            <a:r>
              <a:rPr dirty="0" sz="4000" spc="-70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4000" spc="-10">
                <a:solidFill>
                  <a:srgbClr val="333333"/>
                </a:solidFill>
                <a:latin typeface="Times New Roman"/>
                <a:cs typeface="Times New Roman"/>
              </a:rPr>
              <a:t>T;</a:t>
            </a:r>
            <a:endParaRPr sz="4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dirty="0" sz="4000" spc="590" b="1">
                <a:solidFill>
                  <a:srgbClr val="333333"/>
                </a:solidFill>
                <a:latin typeface="Microsoft JhengHei"/>
                <a:cs typeface="Microsoft JhengHei"/>
              </a:rPr>
              <a:t>}</a:t>
            </a:r>
            <a:endParaRPr sz="4000">
              <a:latin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9440" y="171703"/>
            <a:ext cx="8865870" cy="5135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b="1">
                <a:solidFill>
                  <a:srgbClr val="0000FF"/>
                </a:solidFill>
                <a:latin typeface="Times New Roman"/>
                <a:cs typeface="Times New Roman"/>
              </a:rPr>
              <a:t>void </a:t>
            </a:r>
            <a:r>
              <a:rPr dirty="0" sz="3200" spc="-10">
                <a:solidFill>
                  <a:srgbClr val="0000FF"/>
                </a:solidFill>
                <a:latin typeface="Times New Roman"/>
                <a:cs typeface="Times New Roman"/>
              </a:rPr>
              <a:t>Inorder_I(BiTree </a:t>
            </a:r>
            <a:r>
              <a:rPr dirty="0" sz="3200" spc="-120">
                <a:solidFill>
                  <a:srgbClr val="0000FF"/>
                </a:solidFill>
                <a:latin typeface="Times New Roman"/>
                <a:cs typeface="Times New Roman"/>
              </a:rPr>
              <a:t>T, </a:t>
            </a:r>
            <a:r>
              <a:rPr dirty="0" sz="3200" b="1">
                <a:solidFill>
                  <a:srgbClr val="0000FF"/>
                </a:solidFill>
                <a:latin typeface="Times New Roman"/>
                <a:cs typeface="Times New Roman"/>
              </a:rPr>
              <a:t>void</a:t>
            </a:r>
            <a:r>
              <a:rPr dirty="0" sz="3200" spc="-20" b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FF"/>
                </a:solidFill>
                <a:latin typeface="Times New Roman"/>
                <a:cs typeface="Times New Roman"/>
              </a:rPr>
              <a:t>(*visit)</a:t>
            </a:r>
            <a:endParaRPr sz="3200">
              <a:latin typeface="Times New Roman"/>
              <a:cs typeface="Times New Roman"/>
            </a:endParaRPr>
          </a:p>
          <a:p>
            <a:pPr marL="3467735">
              <a:lnSpc>
                <a:spcPct val="100000"/>
              </a:lnSpc>
              <a:spcBef>
                <a:spcPts val="5"/>
              </a:spcBef>
            </a:pPr>
            <a:r>
              <a:rPr dirty="0" sz="3200" spc="-40">
                <a:solidFill>
                  <a:srgbClr val="0000FF"/>
                </a:solidFill>
                <a:latin typeface="Times New Roman"/>
                <a:cs typeface="Times New Roman"/>
              </a:rPr>
              <a:t>(TelemType</a:t>
            </a:r>
            <a:r>
              <a:rPr dirty="0" sz="3200" spc="-40" b="1">
                <a:solidFill>
                  <a:srgbClr val="0000FF"/>
                </a:solidFill>
                <a:latin typeface="Times New Roman"/>
                <a:cs typeface="Times New Roman"/>
              </a:rPr>
              <a:t>&amp;</a:t>
            </a:r>
            <a:r>
              <a:rPr dirty="0" sz="3200" spc="-45" b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FF"/>
                </a:solidFill>
                <a:latin typeface="Times New Roman"/>
                <a:cs typeface="Times New Roman"/>
              </a:rPr>
              <a:t>e)){</a:t>
            </a:r>
            <a:endParaRPr sz="3200">
              <a:latin typeface="Times New Roman"/>
              <a:cs typeface="Times New Roman"/>
            </a:endParaRPr>
          </a:p>
          <a:p>
            <a:pPr marL="317500">
              <a:lnSpc>
                <a:spcPts val="3835"/>
              </a:lnSpc>
              <a:spcBef>
                <a:spcPts val="35"/>
              </a:spcBef>
            </a:pPr>
            <a:r>
              <a:rPr dirty="0" sz="3200">
                <a:solidFill>
                  <a:srgbClr val="0000FF"/>
                </a:solidFill>
                <a:latin typeface="Times New Roman"/>
                <a:cs typeface="Times New Roman"/>
              </a:rPr>
              <a:t>Stack</a:t>
            </a:r>
            <a:r>
              <a:rPr dirty="0" sz="3200" spc="-1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200" spc="-5" b="1">
                <a:solidFill>
                  <a:srgbClr val="0000FF"/>
                </a:solidFill>
                <a:latin typeface="Times New Roman"/>
                <a:cs typeface="Times New Roman"/>
              </a:rPr>
              <a:t>*</a:t>
            </a:r>
            <a:r>
              <a:rPr dirty="0" sz="3200" spc="-5">
                <a:solidFill>
                  <a:srgbClr val="0000FF"/>
                </a:solidFill>
                <a:latin typeface="Times New Roman"/>
                <a:cs typeface="Times New Roman"/>
              </a:rPr>
              <a:t>S;</a:t>
            </a:r>
            <a:endParaRPr sz="3200">
              <a:latin typeface="Times New Roman"/>
              <a:cs typeface="Times New Roman"/>
            </a:endParaRPr>
          </a:p>
          <a:p>
            <a:pPr marL="355600">
              <a:lnSpc>
                <a:spcPts val="4315"/>
              </a:lnSpc>
              <a:tabLst>
                <a:tab pos="4287520" algn="l"/>
              </a:tabLst>
            </a:pPr>
            <a:r>
              <a:rPr dirty="0" sz="3600">
                <a:solidFill>
                  <a:srgbClr val="0000FF"/>
                </a:solidFill>
                <a:latin typeface="Times New Roman"/>
                <a:cs typeface="Times New Roman"/>
              </a:rPr>
              <a:t>t = </a:t>
            </a:r>
            <a:r>
              <a:rPr dirty="0" sz="3600" spc="-25">
                <a:solidFill>
                  <a:srgbClr val="FF0000"/>
                </a:solidFill>
                <a:latin typeface="Times New Roman"/>
                <a:cs typeface="Times New Roman"/>
              </a:rPr>
              <a:t>GoFarLeft</a:t>
            </a:r>
            <a:r>
              <a:rPr dirty="0" sz="3600" spc="-25">
                <a:solidFill>
                  <a:srgbClr val="0000FF"/>
                </a:solidFill>
                <a:latin typeface="Times New Roman"/>
                <a:cs typeface="Times New Roman"/>
              </a:rPr>
              <a:t>(T,</a:t>
            </a:r>
            <a:r>
              <a:rPr dirty="0" sz="3600" spc="1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0000FF"/>
                </a:solidFill>
                <a:latin typeface="Times New Roman"/>
                <a:cs typeface="Times New Roman"/>
              </a:rPr>
              <a:t>S);	</a:t>
            </a:r>
            <a:r>
              <a:rPr dirty="0" sz="3600" spc="-5">
                <a:solidFill>
                  <a:srgbClr val="333333"/>
                </a:solidFill>
                <a:latin typeface="Times New Roman"/>
                <a:cs typeface="Times New Roman"/>
              </a:rPr>
              <a:t>//</a:t>
            </a:r>
            <a:r>
              <a:rPr dirty="0" sz="3600" spc="-1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3600" spc="-5">
                <a:solidFill>
                  <a:srgbClr val="333333"/>
                </a:solidFill>
                <a:latin typeface="SimSun"/>
                <a:cs typeface="SimSun"/>
              </a:rPr>
              <a:t>找到最左下的结点</a:t>
            </a:r>
            <a:endParaRPr sz="3600">
              <a:latin typeface="SimSun"/>
              <a:cs typeface="SimSun"/>
            </a:endParaRPr>
          </a:p>
          <a:p>
            <a:pPr marL="621665" marR="5993130" indent="-266700">
              <a:lnSpc>
                <a:spcPct val="101299"/>
              </a:lnSpc>
              <a:spcBef>
                <a:spcPts val="315"/>
              </a:spcBef>
            </a:pPr>
            <a:r>
              <a:rPr dirty="0" sz="3200" spc="50" b="1">
                <a:solidFill>
                  <a:srgbClr val="0000FF"/>
                </a:solidFill>
                <a:latin typeface="Times New Roman"/>
                <a:cs typeface="Times New Roman"/>
              </a:rPr>
              <a:t>while</a:t>
            </a:r>
            <a:r>
              <a:rPr dirty="0" sz="3200" spc="50">
                <a:solidFill>
                  <a:srgbClr val="0000FF"/>
                </a:solidFill>
                <a:latin typeface="Times New Roman"/>
                <a:cs typeface="Times New Roman"/>
              </a:rPr>
              <a:t>(t)</a:t>
            </a:r>
            <a:r>
              <a:rPr dirty="0" sz="3200" spc="50" b="1">
                <a:solidFill>
                  <a:srgbClr val="0000FF"/>
                </a:solidFill>
                <a:latin typeface="Microsoft JhengHei"/>
                <a:cs typeface="Microsoft JhengHei"/>
              </a:rPr>
              <a:t>{  </a:t>
            </a:r>
            <a:r>
              <a:rPr dirty="0" sz="3200">
                <a:solidFill>
                  <a:srgbClr val="0000FF"/>
                </a:solidFill>
                <a:latin typeface="Times New Roman"/>
                <a:cs typeface="Times New Roman"/>
              </a:rPr>
              <a:t>visit(t-&gt;</a:t>
            </a:r>
            <a:r>
              <a:rPr dirty="0" sz="3200" spc="5">
                <a:solidFill>
                  <a:srgbClr val="0000FF"/>
                </a:solidFill>
                <a:latin typeface="Times New Roman"/>
                <a:cs typeface="Times New Roman"/>
              </a:rPr>
              <a:t>d</a:t>
            </a:r>
            <a:r>
              <a:rPr dirty="0" sz="3200">
                <a:solidFill>
                  <a:srgbClr val="0000FF"/>
                </a:solidFill>
                <a:latin typeface="Times New Roman"/>
                <a:cs typeface="Times New Roman"/>
              </a:rPr>
              <a:t>ata);  </a:t>
            </a:r>
            <a:r>
              <a:rPr dirty="0" sz="3200" spc="-5" b="1">
                <a:solidFill>
                  <a:srgbClr val="0000FF"/>
                </a:solidFill>
                <a:latin typeface="Times New Roman"/>
                <a:cs typeface="Times New Roman"/>
              </a:rPr>
              <a:t>if</a:t>
            </a:r>
            <a:r>
              <a:rPr dirty="0" sz="3200" spc="-40" b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FF"/>
                </a:solidFill>
                <a:latin typeface="Times New Roman"/>
                <a:cs typeface="Times New Roman"/>
              </a:rPr>
              <a:t>(t-&gt;</a:t>
            </a:r>
            <a:r>
              <a:rPr dirty="0" sz="3200" b="1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dirty="0" sz="3200">
                <a:solidFill>
                  <a:srgbClr val="0000FF"/>
                </a:solidFill>
                <a:latin typeface="Times New Roman"/>
                <a:cs typeface="Times New Roman"/>
              </a:rPr>
              <a:t>child)</a:t>
            </a:r>
            <a:endParaRPr sz="32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</a:pPr>
            <a:r>
              <a:rPr dirty="0" sz="3200">
                <a:solidFill>
                  <a:srgbClr val="0000FF"/>
                </a:solidFill>
                <a:latin typeface="Times New Roman"/>
                <a:cs typeface="Times New Roman"/>
              </a:rPr>
              <a:t>t = </a:t>
            </a:r>
            <a:r>
              <a:rPr dirty="0" sz="3200">
                <a:solidFill>
                  <a:srgbClr val="990033"/>
                </a:solidFill>
                <a:latin typeface="Times New Roman"/>
                <a:cs typeface="Times New Roman"/>
              </a:rPr>
              <a:t>GoFarLeft(t-&gt;</a:t>
            </a:r>
            <a:r>
              <a:rPr dirty="0" sz="3200" b="1">
                <a:solidFill>
                  <a:srgbClr val="990033"/>
                </a:solidFill>
                <a:latin typeface="Times New Roman"/>
                <a:cs typeface="Times New Roman"/>
              </a:rPr>
              <a:t>r</a:t>
            </a:r>
            <a:r>
              <a:rPr dirty="0" sz="3200">
                <a:solidFill>
                  <a:srgbClr val="990033"/>
                </a:solidFill>
                <a:latin typeface="Times New Roman"/>
                <a:cs typeface="Times New Roman"/>
              </a:rPr>
              <a:t>child,</a:t>
            </a:r>
            <a:r>
              <a:rPr dirty="0" sz="3200" spc="-55">
                <a:solidFill>
                  <a:srgbClr val="990033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990033"/>
                </a:solidFill>
                <a:latin typeface="Times New Roman"/>
                <a:cs typeface="Times New Roman"/>
              </a:rPr>
              <a:t>S);</a:t>
            </a:r>
            <a:endParaRPr sz="3200">
              <a:latin typeface="Times New Roman"/>
              <a:cs typeface="Times New Roman"/>
            </a:endParaRPr>
          </a:p>
          <a:p>
            <a:pPr marL="584200">
              <a:lnSpc>
                <a:spcPct val="100000"/>
              </a:lnSpc>
              <a:spcBef>
                <a:spcPts val="25"/>
              </a:spcBef>
              <a:tabLst>
                <a:tab pos="5740400" algn="l"/>
              </a:tabLst>
            </a:pPr>
            <a:r>
              <a:rPr dirty="0" sz="3600" b="1">
                <a:solidFill>
                  <a:srgbClr val="0000FF"/>
                </a:solidFill>
                <a:latin typeface="Times New Roman"/>
                <a:cs typeface="Times New Roman"/>
              </a:rPr>
              <a:t>else if </a:t>
            </a:r>
            <a:r>
              <a:rPr dirty="0" sz="360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dirty="0" sz="3600" spc="1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600" spc="-5" b="1">
                <a:solidFill>
                  <a:srgbClr val="0000FF"/>
                </a:solidFill>
                <a:latin typeface="Times New Roman"/>
                <a:cs typeface="Times New Roman"/>
              </a:rPr>
              <a:t>!</a:t>
            </a:r>
            <a:r>
              <a:rPr dirty="0" sz="3600" spc="-5">
                <a:solidFill>
                  <a:srgbClr val="0000FF"/>
                </a:solidFill>
                <a:latin typeface="Times New Roman"/>
                <a:cs typeface="Times New Roman"/>
              </a:rPr>
              <a:t>StackEmpty(S</a:t>
            </a:r>
            <a:r>
              <a:rPr dirty="0" sz="3600" spc="1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0000FF"/>
                </a:solidFill>
                <a:latin typeface="Times New Roman"/>
                <a:cs typeface="Times New Roman"/>
              </a:rPr>
              <a:t>))	</a:t>
            </a:r>
            <a:r>
              <a:rPr dirty="0" sz="3600" spc="-5">
                <a:solidFill>
                  <a:srgbClr val="333333"/>
                </a:solidFill>
                <a:latin typeface="Times New Roman"/>
                <a:cs typeface="Times New Roman"/>
              </a:rPr>
              <a:t>//</a:t>
            </a:r>
            <a:r>
              <a:rPr dirty="0" sz="3600" spc="-65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3600" spc="-5">
                <a:solidFill>
                  <a:srgbClr val="333333"/>
                </a:solidFill>
                <a:latin typeface="SimSun"/>
                <a:cs typeface="SimSun"/>
              </a:rPr>
              <a:t>栈不空时退栈</a:t>
            </a:r>
            <a:endParaRPr sz="3600">
              <a:latin typeface="SimSun"/>
              <a:cs typeface="SimSun"/>
            </a:endParaRPr>
          </a:p>
          <a:p>
            <a:pPr marL="927100">
              <a:lnSpc>
                <a:spcPct val="100000"/>
              </a:lnSpc>
              <a:spcBef>
                <a:spcPts val="360"/>
              </a:spcBef>
            </a:pPr>
            <a:r>
              <a:rPr dirty="0" sz="3200">
                <a:solidFill>
                  <a:srgbClr val="0000FF"/>
                </a:solidFill>
                <a:latin typeface="Times New Roman"/>
                <a:cs typeface="Times New Roman"/>
              </a:rPr>
              <a:t>t =</a:t>
            </a:r>
            <a:r>
              <a:rPr dirty="0" sz="3200" spc="-2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FF"/>
                </a:solidFill>
                <a:latin typeface="Times New Roman"/>
                <a:cs typeface="Times New Roman"/>
              </a:rPr>
              <a:t>Pop(S);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62554" y="5298135"/>
            <a:ext cx="549656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dirty="0" sz="3200" spc="-3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dirty="0" sz="3200" spc="-1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0000FF"/>
                </a:solidFill>
                <a:latin typeface="Times New Roman"/>
                <a:cs typeface="Times New Roman"/>
              </a:rPr>
              <a:t>NULL</a:t>
            </a:r>
            <a:r>
              <a:rPr dirty="0" sz="3200">
                <a:solidFill>
                  <a:srgbClr val="0000FF"/>
                </a:solidFill>
                <a:latin typeface="Times New Roman"/>
                <a:cs typeface="Times New Roman"/>
              </a:rPr>
              <a:t>;</a:t>
            </a:r>
            <a:r>
              <a:rPr dirty="0" sz="3200" spc="-2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200" spc="-5" b="1">
                <a:solidFill>
                  <a:srgbClr val="333333"/>
                </a:solidFill>
                <a:latin typeface="Times New Roman"/>
                <a:cs typeface="Times New Roman"/>
              </a:rPr>
              <a:t>//</a:t>
            </a:r>
            <a:r>
              <a:rPr dirty="0" sz="3200" spc="-10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3200" spc="5">
                <a:solidFill>
                  <a:srgbClr val="333333"/>
                </a:solidFill>
                <a:latin typeface="SimSun"/>
                <a:cs typeface="SimSun"/>
              </a:rPr>
              <a:t>栈空</a:t>
            </a:r>
            <a:r>
              <a:rPr dirty="0" sz="3200">
                <a:solidFill>
                  <a:srgbClr val="333333"/>
                </a:solidFill>
                <a:latin typeface="SimSun"/>
                <a:cs typeface="SimSun"/>
              </a:rPr>
              <a:t>表</a:t>
            </a:r>
            <a:r>
              <a:rPr dirty="0" sz="3200" spc="-15">
                <a:solidFill>
                  <a:srgbClr val="333333"/>
                </a:solidFill>
                <a:latin typeface="SimSun"/>
                <a:cs typeface="SimSun"/>
              </a:rPr>
              <a:t>明</a:t>
            </a:r>
            <a:r>
              <a:rPr dirty="0" sz="3200">
                <a:solidFill>
                  <a:srgbClr val="333333"/>
                </a:solidFill>
                <a:latin typeface="SimSun"/>
                <a:cs typeface="SimSun"/>
              </a:rPr>
              <a:t>遍历</a:t>
            </a:r>
            <a:r>
              <a:rPr dirty="0" sz="3200" spc="-15">
                <a:solidFill>
                  <a:srgbClr val="333333"/>
                </a:solidFill>
                <a:latin typeface="SimSun"/>
                <a:cs typeface="SimSun"/>
              </a:rPr>
              <a:t>结</a:t>
            </a:r>
            <a:r>
              <a:rPr dirty="0" sz="3200">
                <a:solidFill>
                  <a:srgbClr val="333333"/>
                </a:solidFill>
                <a:latin typeface="SimSun"/>
                <a:cs typeface="SimSun"/>
              </a:rPr>
              <a:t>束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9440" y="5298135"/>
            <a:ext cx="2080895" cy="14852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34465">
              <a:lnSpc>
                <a:spcPts val="3825"/>
              </a:lnSpc>
              <a:spcBef>
                <a:spcPts val="100"/>
              </a:spcBef>
            </a:pPr>
            <a:r>
              <a:rPr dirty="0" sz="3200" b="1">
                <a:solidFill>
                  <a:srgbClr val="0000FF"/>
                </a:solidFill>
                <a:latin typeface="Times New Roman"/>
                <a:cs typeface="Times New Roman"/>
              </a:rPr>
              <a:t>else</a:t>
            </a:r>
            <a:endParaRPr sz="3200">
              <a:latin typeface="Times New Roman"/>
              <a:cs typeface="Times New Roman"/>
            </a:endParaRPr>
          </a:p>
          <a:p>
            <a:pPr marL="419100">
              <a:lnSpc>
                <a:spcPts val="3825"/>
              </a:lnSpc>
            </a:pPr>
            <a:r>
              <a:rPr dirty="0" sz="3200" b="1">
                <a:solidFill>
                  <a:srgbClr val="0000FF"/>
                </a:solidFill>
                <a:latin typeface="Times New Roman"/>
                <a:cs typeface="Times New Roman"/>
              </a:rPr>
              <a:t>} </a:t>
            </a:r>
            <a:r>
              <a:rPr dirty="0" sz="3200">
                <a:solidFill>
                  <a:srgbClr val="0000FF"/>
                </a:solidFill>
                <a:latin typeface="Times New Roman"/>
                <a:cs typeface="Times New Roman"/>
              </a:rPr>
              <a:t>//</a:t>
            </a:r>
            <a:r>
              <a:rPr dirty="0" sz="3200" spc="-10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FF"/>
                </a:solidFill>
                <a:latin typeface="Times New Roman"/>
                <a:cs typeface="Times New Roman"/>
              </a:rPr>
              <a:t>while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3200" spc="-5" b="1">
                <a:solidFill>
                  <a:srgbClr val="0000FF"/>
                </a:solidFill>
                <a:latin typeface="Times New Roman"/>
                <a:cs typeface="Times New Roman"/>
              </a:rPr>
              <a:t>}//</a:t>
            </a:r>
            <a:r>
              <a:rPr dirty="0" sz="3200" spc="-55" b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FF"/>
                </a:solidFill>
                <a:latin typeface="Times New Roman"/>
                <a:cs typeface="Times New Roman"/>
              </a:rPr>
              <a:t>Inorder_I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34400" y="6172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0"/>
                </a:moveTo>
                <a:lnTo>
                  <a:pt x="0" y="0"/>
                </a:lnTo>
                <a:lnTo>
                  <a:pt x="0" y="381000"/>
                </a:lnTo>
                <a:lnTo>
                  <a:pt x="381000" y="381000"/>
                </a:lnTo>
                <a:lnTo>
                  <a:pt x="381000" y="333374"/>
                </a:lnTo>
                <a:lnTo>
                  <a:pt x="333375" y="333375"/>
                </a:lnTo>
                <a:lnTo>
                  <a:pt x="47625" y="190500"/>
                </a:lnTo>
                <a:lnTo>
                  <a:pt x="333375" y="47625"/>
                </a:lnTo>
                <a:lnTo>
                  <a:pt x="381000" y="47625"/>
                </a:lnTo>
                <a:lnTo>
                  <a:pt x="381000" y="0"/>
                </a:lnTo>
                <a:close/>
              </a:path>
              <a:path w="381000" h="381000">
                <a:moveTo>
                  <a:pt x="381000" y="47625"/>
                </a:moveTo>
                <a:lnTo>
                  <a:pt x="333375" y="47625"/>
                </a:lnTo>
                <a:lnTo>
                  <a:pt x="333375" y="333375"/>
                </a:lnTo>
                <a:lnTo>
                  <a:pt x="381000" y="333374"/>
                </a:lnTo>
                <a:lnTo>
                  <a:pt x="381000" y="47625"/>
                </a:lnTo>
                <a:close/>
              </a:path>
            </a:pathLst>
          </a:custGeom>
          <a:solidFill>
            <a:srgbClr val="5688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5820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0"/>
                </a:moveTo>
                <a:lnTo>
                  <a:pt x="0" y="142875"/>
                </a:lnTo>
                <a:lnTo>
                  <a:pt x="285750" y="285750"/>
                </a:lnTo>
                <a:lnTo>
                  <a:pt x="285750" y="0"/>
                </a:lnTo>
                <a:close/>
              </a:path>
            </a:pathLst>
          </a:custGeom>
          <a:solidFill>
            <a:srgbClr val="3452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5820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285750" y="0"/>
                </a:lnTo>
                <a:lnTo>
                  <a:pt x="285750" y="285750"/>
                </a:lnTo>
                <a:lnTo>
                  <a:pt x="0" y="142875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534400" y="6172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381000"/>
                </a:move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291" y="474929"/>
            <a:ext cx="7600315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5">
                <a:solidFill>
                  <a:srgbClr val="0000FF"/>
                </a:solidFill>
                <a:latin typeface="Microsoft YaHei"/>
                <a:cs typeface="Microsoft YaHei"/>
              </a:rPr>
              <a:t>五</a:t>
            </a:r>
            <a:r>
              <a:rPr dirty="0" sz="5400" spc="10" b="0">
                <a:solidFill>
                  <a:srgbClr val="0000FF"/>
                </a:solidFill>
                <a:latin typeface="SimSun"/>
                <a:cs typeface="SimSun"/>
              </a:rPr>
              <a:t>、</a:t>
            </a:r>
            <a:r>
              <a:rPr dirty="0" sz="5400" spc="20">
                <a:solidFill>
                  <a:srgbClr val="0000FF"/>
                </a:solidFill>
                <a:latin typeface="Microsoft YaHei"/>
                <a:cs typeface="Microsoft YaHei"/>
              </a:rPr>
              <a:t>遍历算法的应用举例</a:t>
            </a:r>
            <a:endParaRPr sz="54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340" y="1683207"/>
            <a:ext cx="7414259" cy="39128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51510" marR="5080" indent="-635635">
              <a:lnSpc>
                <a:spcPct val="100000"/>
              </a:lnSpc>
              <a:spcBef>
                <a:spcPts val="95"/>
              </a:spcBef>
            </a:pPr>
            <a:r>
              <a:rPr dirty="0" sz="4000" spc="-5" b="1">
                <a:solidFill>
                  <a:srgbClr val="800000"/>
                </a:solidFill>
                <a:latin typeface="Times New Roman"/>
                <a:cs typeface="Times New Roman"/>
              </a:rPr>
              <a:t>1</a:t>
            </a:r>
            <a:r>
              <a:rPr dirty="0" sz="4000" spc="10" b="1">
                <a:solidFill>
                  <a:srgbClr val="800000"/>
                </a:solidFill>
                <a:latin typeface="Microsoft JhengHei"/>
                <a:cs typeface="Microsoft JhengHei"/>
              </a:rPr>
              <a:t>、统计二叉</a:t>
            </a:r>
            <a:r>
              <a:rPr dirty="0" sz="4000" spc="-5" b="1">
                <a:solidFill>
                  <a:srgbClr val="800000"/>
                </a:solidFill>
                <a:latin typeface="Microsoft JhengHei"/>
                <a:cs typeface="Microsoft JhengHei"/>
              </a:rPr>
              <a:t>树</a:t>
            </a:r>
            <a:r>
              <a:rPr dirty="0" sz="4000" spc="10" b="1">
                <a:solidFill>
                  <a:srgbClr val="800000"/>
                </a:solidFill>
                <a:latin typeface="Microsoft JhengHei"/>
                <a:cs typeface="Microsoft JhengHei"/>
              </a:rPr>
              <a:t>中叶</a:t>
            </a:r>
            <a:r>
              <a:rPr dirty="0" sz="4000" spc="-5" b="1">
                <a:solidFill>
                  <a:srgbClr val="800000"/>
                </a:solidFill>
                <a:latin typeface="Microsoft JhengHei"/>
                <a:cs typeface="Microsoft JhengHei"/>
              </a:rPr>
              <a:t>子</a:t>
            </a:r>
            <a:r>
              <a:rPr dirty="0" sz="4000" spc="10" b="1">
                <a:solidFill>
                  <a:srgbClr val="800000"/>
                </a:solidFill>
                <a:latin typeface="Microsoft JhengHei"/>
                <a:cs typeface="Microsoft JhengHei"/>
              </a:rPr>
              <a:t>结点</a:t>
            </a:r>
            <a:r>
              <a:rPr dirty="0" sz="4000" spc="-5" b="1">
                <a:solidFill>
                  <a:srgbClr val="800000"/>
                </a:solidFill>
                <a:latin typeface="Microsoft JhengHei"/>
                <a:cs typeface="Microsoft JhengHei"/>
              </a:rPr>
              <a:t>的</a:t>
            </a:r>
            <a:r>
              <a:rPr dirty="0" sz="4000" spc="20" b="1">
                <a:solidFill>
                  <a:srgbClr val="800000"/>
                </a:solidFill>
                <a:latin typeface="Microsoft JhengHei"/>
                <a:cs typeface="Microsoft JhengHei"/>
              </a:rPr>
              <a:t>个</a:t>
            </a:r>
            <a:r>
              <a:rPr dirty="0" sz="4000" spc="-5" b="1">
                <a:solidFill>
                  <a:srgbClr val="800000"/>
                </a:solidFill>
                <a:latin typeface="Microsoft JhengHei"/>
                <a:cs typeface="Microsoft JhengHei"/>
              </a:rPr>
              <a:t>数  </a:t>
            </a:r>
            <a:r>
              <a:rPr dirty="0" sz="4000" spc="-5" b="1">
                <a:solidFill>
                  <a:srgbClr val="800000"/>
                </a:solidFill>
                <a:latin typeface="Times New Roman"/>
                <a:cs typeface="Times New Roman"/>
              </a:rPr>
              <a:t>(</a:t>
            </a:r>
            <a:r>
              <a:rPr dirty="0" sz="4000" spc="15" b="1">
                <a:solidFill>
                  <a:srgbClr val="800000"/>
                </a:solidFill>
                <a:latin typeface="Microsoft JhengHei"/>
                <a:cs typeface="Microsoft JhengHei"/>
              </a:rPr>
              <a:t>先序遍</a:t>
            </a:r>
            <a:r>
              <a:rPr dirty="0" sz="4000" spc="20" b="1">
                <a:solidFill>
                  <a:srgbClr val="800000"/>
                </a:solidFill>
                <a:latin typeface="Microsoft JhengHei"/>
                <a:cs typeface="Microsoft JhengHei"/>
              </a:rPr>
              <a:t>历</a:t>
            </a:r>
            <a:r>
              <a:rPr dirty="0" sz="4000" spc="-5" b="1">
                <a:solidFill>
                  <a:srgbClr val="800000"/>
                </a:solidFill>
                <a:latin typeface="Times New Roman"/>
                <a:cs typeface="Times New Roman"/>
              </a:rPr>
              <a:t>)</a:t>
            </a:r>
            <a:endParaRPr sz="4000">
              <a:latin typeface="Times New Roman"/>
              <a:cs typeface="Times New Roman"/>
            </a:endParaRPr>
          </a:p>
          <a:p>
            <a:pPr marL="15875">
              <a:lnSpc>
                <a:spcPct val="100000"/>
              </a:lnSpc>
              <a:spcBef>
                <a:spcPts val="1805"/>
              </a:spcBef>
            </a:pPr>
            <a:r>
              <a:rPr dirty="0" sz="4000" spc="-5" b="1">
                <a:solidFill>
                  <a:srgbClr val="800000"/>
                </a:solidFill>
                <a:latin typeface="Times New Roman"/>
                <a:cs typeface="Times New Roman"/>
              </a:rPr>
              <a:t>2</a:t>
            </a:r>
            <a:r>
              <a:rPr dirty="0" sz="4000" spc="10" b="1">
                <a:solidFill>
                  <a:srgbClr val="800000"/>
                </a:solidFill>
                <a:latin typeface="Microsoft JhengHei"/>
                <a:cs typeface="Microsoft JhengHei"/>
              </a:rPr>
              <a:t>、求二叉树</a:t>
            </a:r>
            <a:r>
              <a:rPr dirty="0" sz="4000" spc="-5" b="1">
                <a:solidFill>
                  <a:srgbClr val="800000"/>
                </a:solidFill>
                <a:latin typeface="Microsoft JhengHei"/>
                <a:cs typeface="Microsoft JhengHei"/>
              </a:rPr>
              <a:t>的</a:t>
            </a:r>
            <a:r>
              <a:rPr dirty="0" sz="4000" spc="10" b="1">
                <a:solidFill>
                  <a:srgbClr val="800000"/>
                </a:solidFill>
                <a:latin typeface="Microsoft JhengHei"/>
                <a:cs typeface="Microsoft JhengHei"/>
              </a:rPr>
              <a:t>深</a:t>
            </a:r>
            <a:r>
              <a:rPr dirty="0" sz="4000" spc="50" b="1">
                <a:solidFill>
                  <a:srgbClr val="800000"/>
                </a:solidFill>
                <a:latin typeface="Microsoft JhengHei"/>
                <a:cs typeface="Microsoft JhengHei"/>
              </a:rPr>
              <a:t>度</a:t>
            </a:r>
            <a:r>
              <a:rPr dirty="0" sz="4000" spc="-5" b="1">
                <a:solidFill>
                  <a:srgbClr val="800000"/>
                </a:solidFill>
                <a:latin typeface="Times New Roman"/>
                <a:cs typeface="Times New Roman"/>
              </a:rPr>
              <a:t>(</a:t>
            </a:r>
            <a:r>
              <a:rPr dirty="0" sz="4000" spc="10" b="1">
                <a:solidFill>
                  <a:srgbClr val="800000"/>
                </a:solidFill>
                <a:latin typeface="Microsoft JhengHei"/>
                <a:cs typeface="Microsoft JhengHei"/>
              </a:rPr>
              <a:t>后</a:t>
            </a:r>
            <a:r>
              <a:rPr dirty="0" sz="4000" spc="-5" b="1">
                <a:solidFill>
                  <a:srgbClr val="800000"/>
                </a:solidFill>
                <a:latin typeface="Microsoft JhengHei"/>
                <a:cs typeface="Microsoft JhengHei"/>
              </a:rPr>
              <a:t>序</a:t>
            </a:r>
            <a:r>
              <a:rPr dirty="0" sz="4000" spc="10" b="1">
                <a:solidFill>
                  <a:srgbClr val="800000"/>
                </a:solidFill>
                <a:latin typeface="Microsoft JhengHei"/>
                <a:cs typeface="Microsoft JhengHei"/>
              </a:rPr>
              <a:t>遍</a:t>
            </a:r>
            <a:r>
              <a:rPr dirty="0" sz="4000" spc="25" b="1">
                <a:solidFill>
                  <a:srgbClr val="800000"/>
                </a:solidFill>
                <a:latin typeface="Microsoft JhengHei"/>
                <a:cs typeface="Microsoft JhengHei"/>
              </a:rPr>
              <a:t>历</a:t>
            </a:r>
            <a:r>
              <a:rPr dirty="0" sz="4000" spc="-5" b="1">
                <a:solidFill>
                  <a:srgbClr val="800000"/>
                </a:solidFill>
                <a:latin typeface="Times New Roman"/>
                <a:cs typeface="Times New Roman"/>
              </a:rPr>
              <a:t>)</a:t>
            </a:r>
            <a:endParaRPr sz="40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2400"/>
              </a:spcBef>
            </a:pPr>
            <a:r>
              <a:rPr dirty="0" sz="4000" b="1">
                <a:solidFill>
                  <a:srgbClr val="800000"/>
                </a:solidFill>
                <a:latin typeface="Times New Roman"/>
                <a:cs typeface="Times New Roman"/>
              </a:rPr>
              <a:t>3</a:t>
            </a:r>
            <a:r>
              <a:rPr dirty="0" sz="4000" spc="20" b="1">
                <a:solidFill>
                  <a:srgbClr val="800000"/>
                </a:solidFill>
                <a:latin typeface="Microsoft JhengHei"/>
                <a:cs typeface="Microsoft JhengHei"/>
              </a:rPr>
              <a:t>、复制二叉</a:t>
            </a:r>
            <a:r>
              <a:rPr dirty="0" sz="4000" spc="-5" b="1">
                <a:solidFill>
                  <a:srgbClr val="800000"/>
                </a:solidFill>
                <a:latin typeface="Microsoft JhengHei"/>
                <a:cs typeface="Microsoft JhengHei"/>
              </a:rPr>
              <a:t>树</a:t>
            </a:r>
            <a:r>
              <a:rPr dirty="0" sz="4000" spc="-5" b="1">
                <a:solidFill>
                  <a:srgbClr val="800000"/>
                </a:solidFill>
                <a:latin typeface="Times New Roman"/>
                <a:cs typeface="Times New Roman"/>
              </a:rPr>
              <a:t>(</a:t>
            </a:r>
            <a:r>
              <a:rPr dirty="0" sz="4000" spc="15" b="1">
                <a:solidFill>
                  <a:srgbClr val="800000"/>
                </a:solidFill>
                <a:latin typeface="Microsoft JhengHei"/>
                <a:cs typeface="Microsoft JhengHei"/>
              </a:rPr>
              <a:t>后</a:t>
            </a:r>
            <a:r>
              <a:rPr dirty="0" sz="4000" spc="5" b="1">
                <a:solidFill>
                  <a:srgbClr val="800000"/>
                </a:solidFill>
                <a:latin typeface="Microsoft JhengHei"/>
                <a:cs typeface="Microsoft JhengHei"/>
              </a:rPr>
              <a:t>序</a:t>
            </a:r>
            <a:r>
              <a:rPr dirty="0" sz="4000" spc="15" b="1">
                <a:solidFill>
                  <a:srgbClr val="800000"/>
                </a:solidFill>
                <a:latin typeface="Microsoft JhengHei"/>
                <a:cs typeface="Microsoft JhengHei"/>
              </a:rPr>
              <a:t>遍</a:t>
            </a:r>
            <a:r>
              <a:rPr dirty="0" sz="4000" spc="5" b="1">
                <a:solidFill>
                  <a:srgbClr val="800000"/>
                </a:solidFill>
                <a:latin typeface="Microsoft JhengHei"/>
                <a:cs typeface="Microsoft JhengHei"/>
              </a:rPr>
              <a:t>历</a:t>
            </a:r>
            <a:r>
              <a:rPr dirty="0" sz="4000" spc="-5" b="1">
                <a:solidFill>
                  <a:srgbClr val="800000"/>
                </a:solidFill>
                <a:latin typeface="Times New Roman"/>
                <a:cs typeface="Times New Roman"/>
              </a:rPr>
              <a:t>)</a:t>
            </a:r>
            <a:endParaRPr sz="4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5"/>
              </a:spcBef>
            </a:pPr>
            <a:r>
              <a:rPr dirty="0" sz="4000" spc="-365" b="1">
                <a:solidFill>
                  <a:srgbClr val="800000"/>
                </a:solidFill>
                <a:latin typeface="Microsoft JhengHei"/>
                <a:cs typeface="Microsoft JhengHei"/>
              </a:rPr>
              <a:t>4</a:t>
            </a:r>
            <a:r>
              <a:rPr dirty="0" sz="4000" spc="5" b="1">
                <a:solidFill>
                  <a:srgbClr val="800000"/>
                </a:solidFill>
                <a:latin typeface="Microsoft JhengHei"/>
                <a:cs typeface="Microsoft JhengHei"/>
              </a:rPr>
              <a:t>、建</a:t>
            </a:r>
            <a:r>
              <a:rPr dirty="0" sz="4000" spc="15" b="1">
                <a:solidFill>
                  <a:srgbClr val="800000"/>
                </a:solidFill>
                <a:latin typeface="Microsoft JhengHei"/>
                <a:cs typeface="Microsoft JhengHei"/>
              </a:rPr>
              <a:t>立</a:t>
            </a:r>
            <a:r>
              <a:rPr dirty="0" sz="4000" spc="5" b="1">
                <a:solidFill>
                  <a:srgbClr val="800000"/>
                </a:solidFill>
                <a:latin typeface="Microsoft JhengHei"/>
                <a:cs typeface="Microsoft JhengHei"/>
              </a:rPr>
              <a:t>二叉</a:t>
            </a:r>
            <a:r>
              <a:rPr dirty="0" sz="4000" spc="15" b="1">
                <a:solidFill>
                  <a:srgbClr val="800000"/>
                </a:solidFill>
                <a:latin typeface="Microsoft JhengHei"/>
                <a:cs typeface="Microsoft JhengHei"/>
              </a:rPr>
              <a:t>树</a:t>
            </a:r>
            <a:r>
              <a:rPr dirty="0" sz="4000" spc="5" b="1">
                <a:solidFill>
                  <a:srgbClr val="800000"/>
                </a:solidFill>
                <a:latin typeface="Microsoft JhengHei"/>
                <a:cs typeface="Microsoft JhengHei"/>
              </a:rPr>
              <a:t>的存</a:t>
            </a:r>
            <a:r>
              <a:rPr dirty="0" sz="4000" spc="15" b="1">
                <a:solidFill>
                  <a:srgbClr val="800000"/>
                </a:solidFill>
                <a:latin typeface="Microsoft JhengHei"/>
                <a:cs typeface="Microsoft JhengHei"/>
              </a:rPr>
              <a:t>储</a:t>
            </a:r>
            <a:r>
              <a:rPr dirty="0" sz="4000" spc="5" b="1">
                <a:solidFill>
                  <a:srgbClr val="800000"/>
                </a:solidFill>
                <a:latin typeface="Microsoft JhengHei"/>
                <a:cs typeface="Microsoft JhengHei"/>
              </a:rPr>
              <a:t>结</a:t>
            </a:r>
            <a:r>
              <a:rPr dirty="0" sz="4000" spc="-5" b="1">
                <a:solidFill>
                  <a:srgbClr val="800000"/>
                </a:solidFill>
                <a:latin typeface="Microsoft JhengHei"/>
                <a:cs typeface="Microsoft JhengHei"/>
              </a:rPr>
              <a:t>构</a:t>
            </a:r>
            <a:endParaRPr sz="4000">
              <a:latin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539953"/>
            <a:ext cx="741489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>
                <a:solidFill>
                  <a:srgbClr val="800000"/>
                </a:solidFill>
              </a:rPr>
              <a:t>1</a:t>
            </a:r>
            <a:r>
              <a:rPr dirty="0" sz="4000" spc="15">
                <a:solidFill>
                  <a:srgbClr val="800000"/>
                </a:solidFill>
                <a:latin typeface="Microsoft JhengHei"/>
                <a:cs typeface="Microsoft JhengHei"/>
              </a:rPr>
              <a:t>、统计二叉</a:t>
            </a:r>
            <a:r>
              <a:rPr dirty="0" sz="4000">
                <a:solidFill>
                  <a:srgbClr val="800000"/>
                </a:solidFill>
                <a:latin typeface="Microsoft JhengHei"/>
                <a:cs typeface="Microsoft JhengHei"/>
              </a:rPr>
              <a:t>树中</a:t>
            </a:r>
            <a:r>
              <a:rPr dirty="0" sz="4000" spc="15">
                <a:solidFill>
                  <a:srgbClr val="800000"/>
                </a:solidFill>
                <a:latin typeface="Microsoft JhengHei"/>
                <a:cs typeface="Microsoft JhengHei"/>
              </a:rPr>
              <a:t>叶</a:t>
            </a:r>
            <a:r>
              <a:rPr dirty="0" sz="4000">
                <a:solidFill>
                  <a:srgbClr val="800000"/>
                </a:solidFill>
                <a:latin typeface="Microsoft JhengHei"/>
                <a:cs typeface="Microsoft JhengHei"/>
              </a:rPr>
              <a:t>子结</a:t>
            </a:r>
            <a:r>
              <a:rPr dirty="0" sz="4000" spc="15">
                <a:solidFill>
                  <a:srgbClr val="800000"/>
                </a:solidFill>
                <a:latin typeface="Microsoft JhengHei"/>
                <a:cs typeface="Microsoft JhengHei"/>
              </a:rPr>
              <a:t>点</a:t>
            </a:r>
            <a:r>
              <a:rPr dirty="0" sz="4000">
                <a:solidFill>
                  <a:srgbClr val="800000"/>
                </a:solidFill>
                <a:latin typeface="Microsoft JhengHei"/>
                <a:cs typeface="Microsoft JhengHei"/>
              </a:rPr>
              <a:t>的</a:t>
            </a:r>
            <a:r>
              <a:rPr dirty="0" sz="4000" spc="15">
                <a:solidFill>
                  <a:srgbClr val="800000"/>
                </a:solidFill>
                <a:latin typeface="Microsoft JhengHei"/>
                <a:cs typeface="Microsoft JhengHei"/>
              </a:rPr>
              <a:t>个</a:t>
            </a:r>
            <a:r>
              <a:rPr dirty="0" sz="4000" spc="-5">
                <a:solidFill>
                  <a:srgbClr val="800000"/>
                </a:solidFill>
                <a:latin typeface="Microsoft JhengHei"/>
                <a:cs typeface="Microsoft JhengHei"/>
              </a:rPr>
              <a:t>数</a:t>
            </a:r>
            <a:endParaRPr sz="4000">
              <a:latin typeface="Microsoft JhengHei"/>
              <a:cs typeface="Microsoft Jheng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510106"/>
            <a:ext cx="8282940" cy="42614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07695">
              <a:lnSpc>
                <a:spcPct val="100000"/>
              </a:lnSpc>
              <a:spcBef>
                <a:spcPts val="95"/>
              </a:spcBef>
            </a:pPr>
            <a:r>
              <a:rPr dirty="0" sz="4000" spc="10" b="1">
                <a:solidFill>
                  <a:srgbClr val="993366"/>
                </a:solidFill>
                <a:latin typeface="Microsoft YaHei"/>
                <a:cs typeface="Microsoft YaHei"/>
              </a:rPr>
              <a:t>算</a:t>
            </a:r>
            <a:r>
              <a:rPr dirty="0" sz="4000" spc="-5" b="1">
                <a:solidFill>
                  <a:srgbClr val="993366"/>
                </a:solidFill>
                <a:latin typeface="Microsoft YaHei"/>
                <a:cs typeface="Microsoft YaHei"/>
              </a:rPr>
              <a:t>法</a:t>
            </a:r>
            <a:r>
              <a:rPr dirty="0" sz="4000" spc="10" b="1">
                <a:solidFill>
                  <a:srgbClr val="993366"/>
                </a:solidFill>
                <a:latin typeface="Microsoft YaHei"/>
                <a:cs typeface="Microsoft YaHei"/>
              </a:rPr>
              <a:t>基本</a:t>
            </a:r>
            <a:r>
              <a:rPr dirty="0" sz="4000" spc="-5" b="1">
                <a:solidFill>
                  <a:srgbClr val="993366"/>
                </a:solidFill>
                <a:latin typeface="Microsoft YaHei"/>
                <a:cs typeface="Microsoft YaHei"/>
              </a:rPr>
              <a:t>思</a:t>
            </a:r>
            <a:r>
              <a:rPr dirty="0" sz="4000" spc="30" b="1">
                <a:solidFill>
                  <a:srgbClr val="993366"/>
                </a:solidFill>
                <a:latin typeface="Microsoft YaHei"/>
                <a:cs typeface="Microsoft YaHei"/>
              </a:rPr>
              <a:t>想</a:t>
            </a:r>
            <a:r>
              <a:rPr dirty="0" sz="4000" spc="855" b="1">
                <a:solidFill>
                  <a:srgbClr val="993366"/>
                </a:solidFill>
                <a:latin typeface="Microsoft YaHei"/>
                <a:cs typeface="Microsoft YaHei"/>
              </a:rPr>
              <a:t>:</a:t>
            </a:r>
            <a:endParaRPr sz="4000">
              <a:latin typeface="Microsoft YaHei"/>
              <a:cs typeface="Microsoft YaHei"/>
            </a:endParaRPr>
          </a:p>
          <a:p>
            <a:pPr marL="12700" marR="486409" indent="457200">
              <a:lnSpc>
                <a:spcPct val="125000"/>
              </a:lnSpc>
              <a:spcBef>
                <a:spcPts val="1555"/>
              </a:spcBef>
            </a:pPr>
            <a:r>
              <a:rPr dirty="0" sz="3600">
                <a:solidFill>
                  <a:srgbClr val="CC6600"/>
                </a:solidFill>
                <a:latin typeface="SimSun"/>
                <a:cs typeface="SimSun"/>
              </a:rPr>
              <a:t>先</a:t>
            </a:r>
            <a:r>
              <a:rPr dirty="0" sz="3600" spc="-5">
                <a:solidFill>
                  <a:srgbClr val="CC6600"/>
                </a:solidFill>
                <a:latin typeface="SimSun"/>
                <a:cs typeface="SimSun"/>
              </a:rPr>
              <a:t>序</a:t>
            </a:r>
            <a:r>
              <a:rPr dirty="0" sz="3600">
                <a:solidFill>
                  <a:srgbClr val="CC6600"/>
                </a:solidFill>
                <a:latin typeface="SimSun"/>
                <a:cs typeface="SimSun"/>
              </a:rPr>
              <a:t>(或中序或后</a:t>
            </a:r>
            <a:r>
              <a:rPr dirty="0" sz="3600" spc="-10">
                <a:solidFill>
                  <a:srgbClr val="CC6600"/>
                </a:solidFill>
                <a:latin typeface="SimSun"/>
                <a:cs typeface="SimSun"/>
              </a:rPr>
              <a:t>序</a:t>
            </a:r>
            <a:r>
              <a:rPr dirty="0" sz="3600">
                <a:solidFill>
                  <a:srgbClr val="CC6600"/>
                </a:solidFill>
                <a:latin typeface="SimSun"/>
                <a:cs typeface="SimSun"/>
              </a:rPr>
              <a:t>)遍历二叉树，在 遍历过程中查找叶子结点，并计数。</a:t>
            </a:r>
            <a:endParaRPr sz="3600">
              <a:latin typeface="SimSun"/>
              <a:cs typeface="SimSun"/>
            </a:endParaRPr>
          </a:p>
          <a:p>
            <a:pPr marL="12700" marR="5080">
              <a:lnSpc>
                <a:spcPct val="125000"/>
              </a:lnSpc>
            </a:pPr>
            <a:r>
              <a:rPr dirty="0" sz="3600">
                <a:solidFill>
                  <a:srgbClr val="CC6600"/>
                </a:solidFill>
                <a:latin typeface="SimSun"/>
                <a:cs typeface="SimSun"/>
              </a:rPr>
              <a:t>由此</a:t>
            </a:r>
            <a:r>
              <a:rPr dirty="0" sz="3600" spc="-5">
                <a:solidFill>
                  <a:srgbClr val="CC6600"/>
                </a:solidFill>
                <a:latin typeface="SimSun"/>
                <a:cs typeface="SimSun"/>
              </a:rPr>
              <a:t>，</a:t>
            </a:r>
            <a:r>
              <a:rPr dirty="0" sz="3600" spc="10" b="1">
                <a:solidFill>
                  <a:srgbClr val="CC6600"/>
                </a:solidFill>
                <a:latin typeface="Microsoft YaHei"/>
                <a:cs typeface="Microsoft YaHei"/>
              </a:rPr>
              <a:t>需在遍历算法中增添一个“计数” 的参数</a:t>
            </a:r>
            <a:r>
              <a:rPr dirty="0" sz="3600" b="1">
                <a:solidFill>
                  <a:srgbClr val="CC6600"/>
                </a:solidFill>
                <a:latin typeface="Microsoft YaHei"/>
                <a:cs typeface="Microsoft YaHei"/>
              </a:rPr>
              <a:t>，</a:t>
            </a:r>
            <a:r>
              <a:rPr dirty="0" sz="3600">
                <a:solidFill>
                  <a:srgbClr val="CC6600"/>
                </a:solidFill>
                <a:latin typeface="SimSun"/>
                <a:cs typeface="SimSun"/>
              </a:rPr>
              <a:t>并将算法中“访问结点”的操 作改为</a:t>
            </a:r>
            <a:r>
              <a:rPr dirty="0" sz="3600" spc="-10">
                <a:solidFill>
                  <a:srgbClr val="CC6600"/>
                </a:solidFill>
                <a:latin typeface="SimSun"/>
                <a:cs typeface="SimSun"/>
              </a:rPr>
              <a:t>：</a:t>
            </a:r>
            <a:r>
              <a:rPr dirty="0" sz="3600" spc="10" b="1">
                <a:solidFill>
                  <a:srgbClr val="CC6600"/>
                </a:solidFill>
                <a:latin typeface="Microsoft YaHei"/>
                <a:cs typeface="Microsoft YaHei"/>
              </a:rPr>
              <a:t>若是叶子，则计数器</a:t>
            </a:r>
            <a:r>
              <a:rPr dirty="0" sz="3600" spc="-5" b="1">
                <a:solidFill>
                  <a:srgbClr val="CC6600"/>
                </a:solidFill>
                <a:latin typeface="Microsoft YaHei"/>
                <a:cs typeface="Microsoft YaHei"/>
              </a:rPr>
              <a:t>增</a:t>
            </a:r>
            <a:r>
              <a:rPr dirty="0" sz="3600" spc="-415" b="1">
                <a:solidFill>
                  <a:srgbClr val="CC6600"/>
                </a:solidFill>
                <a:latin typeface="Microsoft YaHei"/>
                <a:cs typeface="Microsoft YaHei"/>
              </a:rPr>
              <a:t>1</a:t>
            </a:r>
            <a:r>
              <a:rPr dirty="0" sz="3600" b="1">
                <a:solidFill>
                  <a:srgbClr val="CC6600"/>
                </a:solidFill>
                <a:latin typeface="Microsoft YaHei"/>
                <a:cs typeface="Microsoft YaHei"/>
              </a:rPr>
              <a:t>。</a:t>
            </a:r>
            <a:endParaRPr sz="36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484975"/>
            <a:ext cx="8404860" cy="5879465"/>
          </a:xfrm>
          <a:prstGeom prst="rect">
            <a:avLst/>
          </a:prstGeom>
        </p:spPr>
        <p:txBody>
          <a:bodyPr wrap="square" lIns="0" tIns="134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  <a:tabLst>
                <a:tab pos="5703570" algn="l"/>
              </a:tabLst>
            </a:pPr>
            <a:r>
              <a:rPr dirty="0" sz="4000" spc="-5" b="1">
                <a:solidFill>
                  <a:srgbClr val="333333"/>
                </a:solidFill>
                <a:latin typeface="Times New Roman"/>
                <a:cs typeface="Times New Roman"/>
              </a:rPr>
              <a:t>void </a:t>
            </a:r>
            <a:r>
              <a:rPr dirty="0" sz="4000">
                <a:solidFill>
                  <a:srgbClr val="0000FF"/>
                </a:solidFill>
                <a:latin typeface="Times New Roman"/>
                <a:cs typeface="Times New Roman"/>
              </a:rPr>
              <a:t>CountLeaf </a:t>
            </a:r>
            <a:r>
              <a:rPr dirty="0" sz="4000" spc="-25">
                <a:solidFill>
                  <a:srgbClr val="008080"/>
                </a:solidFill>
                <a:latin typeface="Times New Roman"/>
                <a:cs typeface="Times New Roman"/>
              </a:rPr>
              <a:t>(BiTree</a:t>
            </a:r>
            <a:r>
              <a:rPr dirty="0" sz="4000" spc="-55">
                <a:solidFill>
                  <a:srgbClr val="008080"/>
                </a:solidFill>
                <a:latin typeface="Times New Roman"/>
                <a:cs typeface="Times New Roman"/>
              </a:rPr>
              <a:t> </a:t>
            </a:r>
            <a:r>
              <a:rPr dirty="0" sz="4000" spc="-160">
                <a:solidFill>
                  <a:srgbClr val="008080"/>
                </a:solidFill>
                <a:latin typeface="Times New Roman"/>
                <a:cs typeface="Times New Roman"/>
              </a:rPr>
              <a:t>T,	</a:t>
            </a:r>
            <a:r>
              <a:rPr dirty="0" sz="4000" spc="-5" b="1">
                <a:solidFill>
                  <a:srgbClr val="008080"/>
                </a:solidFill>
                <a:latin typeface="Times New Roman"/>
                <a:cs typeface="Times New Roman"/>
              </a:rPr>
              <a:t>int&amp;</a:t>
            </a:r>
            <a:r>
              <a:rPr dirty="0" sz="4000" spc="-55" b="1">
                <a:solidFill>
                  <a:srgbClr val="008080"/>
                </a:solidFill>
                <a:latin typeface="Times New Roman"/>
                <a:cs typeface="Times New Roman"/>
              </a:rPr>
              <a:t> </a:t>
            </a:r>
            <a:r>
              <a:rPr dirty="0" sz="4000">
                <a:solidFill>
                  <a:srgbClr val="008080"/>
                </a:solidFill>
                <a:latin typeface="Times New Roman"/>
                <a:cs typeface="Times New Roman"/>
              </a:rPr>
              <a:t>count){</a:t>
            </a:r>
            <a:endParaRPr sz="4000">
              <a:latin typeface="Times New Roman"/>
              <a:cs typeface="Times New Roman"/>
            </a:endParaRPr>
          </a:p>
          <a:p>
            <a:pPr marL="393700">
              <a:lnSpc>
                <a:spcPct val="100000"/>
              </a:lnSpc>
              <a:spcBef>
                <a:spcPts val="960"/>
              </a:spcBef>
            </a:pPr>
            <a:r>
              <a:rPr dirty="0" sz="4000" b="1">
                <a:solidFill>
                  <a:srgbClr val="333333"/>
                </a:solidFill>
                <a:latin typeface="Times New Roman"/>
                <a:cs typeface="Times New Roman"/>
              </a:rPr>
              <a:t>if </a:t>
            </a: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( T )</a:t>
            </a:r>
            <a:r>
              <a:rPr dirty="0" sz="4000" spc="-145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4000" spc="-5" b="1">
                <a:solidFill>
                  <a:srgbClr val="333333"/>
                </a:solidFill>
                <a:latin typeface="Times New Roman"/>
                <a:cs typeface="Times New Roman"/>
              </a:rPr>
              <a:t>{</a:t>
            </a:r>
            <a:endParaRPr sz="4000">
              <a:latin typeface="Times New Roman"/>
              <a:cs typeface="Times New Roman"/>
            </a:endParaRPr>
          </a:p>
          <a:p>
            <a:pPr marL="1155700" marR="1016000" indent="-381000">
              <a:lnSpc>
                <a:spcPct val="120000"/>
              </a:lnSpc>
              <a:spcBef>
                <a:spcPts val="5"/>
              </a:spcBef>
              <a:tabLst>
                <a:tab pos="3667760" algn="l"/>
              </a:tabLst>
            </a:pPr>
            <a:r>
              <a:rPr dirty="0" sz="4000" b="1">
                <a:solidFill>
                  <a:srgbClr val="333333"/>
                </a:solidFill>
                <a:latin typeface="Times New Roman"/>
                <a:cs typeface="Times New Roman"/>
              </a:rPr>
              <a:t>if </a:t>
            </a:r>
            <a:r>
              <a:rPr dirty="0" sz="4000" spc="-30">
                <a:solidFill>
                  <a:srgbClr val="333333"/>
                </a:solidFill>
                <a:latin typeface="Times New Roman"/>
                <a:cs typeface="Times New Roman"/>
              </a:rPr>
              <a:t>((</a:t>
            </a:r>
            <a:r>
              <a:rPr dirty="0" sz="4000" spc="-30" b="1">
                <a:solidFill>
                  <a:srgbClr val="333333"/>
                </a:solidFill>
                <a:latin typeface="Times New Roman"/>
                <a:cs typeface="Times New Roman"/>
              </a:rPr>
              <a:t>!</a:t>
            </a:r>
            <a:r>
              <a:rPr dirty="0" sz="4000" spc="-30">
                <a:solidFill>
                  <a:srgbClr val="333333"/>
                </a:solidFill>
                <a:latin typeface="Times New Roman"/>
                <a:cs typeface="Times New Roman"/>
              </a:rPr>
              <a:t>T-&gt;</a:t>
            </a:r>
            <a:r>
              <a:rPr dirty="0" sz="4000" spc="-30" b="1">
                <a:solidFill>
                  <a:srgbClr val="333333"/>
                </a:solidFill>
                <a:latin typeface="Times New Roman"/>
                <a:cs typeface="Times New Roman"/>
              </a:rPr>
              <a:t>l</a:t>
            </a:r>
            <a:r>
              <a:rPr dirty="0" sz="4000" spc="-30">
                <a:solidFill>
                  <a:srgbClr val="333333"/>
                </a:solidFill>
                <a:latin typeface="Times New Roman"/>
                <a:cs typeface="Times New Roman"/>
              </a:rPr>
              <a:t>child)</a:t>
            </a:r>
            <a:r>
              <a:rPr dirty="0" sz="4000" spc="-30" b="1">
                <a:solidFill>
                  <a:srgbClr val="333333"/>
                </a:solidFill>
                <a:latin typeface="Times New Roman"/>
                <a:cs typeface="Times New Roman"/>
              </a:rPr>
              <a:t>&amp;&amp; </a:t>
            </a:r>
            <a:r>
              <a:rPr dirty="0" sz="4000" spc="-35">
                <a:solidFill>
                  <a:srgbClr val="333333"/>
                </a:solidFill>
                <a:latin typeface="Times New Roman"/>
                <a:cs typeface="Times New Roman"/>
              </a:rPr>
              <a:t>(</a:t>
            </a:r>
            <a:r>
              <a:rPr dirty="0" sz="4000" spc="-35" b="1">
                <a:solidFill>
                  <a:srgbClr val="333333"/>
                </a:solidFill>
                <a:latin typeface="Times New Roman"/>
                <a:cs typeface="Times New Roman"/>
              </a:rPr>
              <a:t>!</a:t>
            </a:r>
            <a:r>
              <a:rPr dirty="0" sz="4000" spc="-35">
                <a:solidFill>
                  <a:srgbClr val="333333"/>
                </a:solidFill>
                <a:latin typeface="Times New Roman"/>
                <a:cs typeface="Times New Roman"/>
              </a:rPr>
              <a:t>T-&gt;</a:t>
            </a:r>
            <a:r>
              <a:rPr dirty="0" sz="4000" spc="-35" b="1">
                <a:solidFill>
                  <a:srgbClr val="333333"/>
                </a:solidFill>
                <a:latin typeface="Times New Roman"/>
                <a:cs typeface="Times New Roman"/>
              </a:rPr>
              <a:t>r</a:t>
            </a:r>
            <a:r>
              <a:rPr dirty="0" sz="4000" spc="-35">
                <a:solidFill>
                  <a:srgbClr val="333333"/>
                </a:solidFill>
                <a:latin typeface="Times New Roman"/>
                <a:cs typeface="Times New Roman"/>
              </a:rPr>
              <a:t>child))  </a:t>
            </a:r>
            <a:r>
              <a:rPr dirty="0" sz="4000">
                <a:solidFill>
                  <a:srgbClr val="333333"/>
                </a:solidFill>
                <a:latin typeface="Times New Roman"/>
                <a:cs typeface="Times New Roman"/>
              </a:rPr>
              <a:t>count</a:t>
            </a:r>
            <a:r>
              <a:rPr dirty="0" sz="4000" b="1">
                <a:solidFill>
                  <a:srgbClr val="333333"/>
                </a:solidFill>
                <a:latin typeface="Times New Roman"/>
                <a:cs typeface="Times New Roman"/>
              </a:rPr>
              <a:t>++;	</a:t>
            </a:r>
            <a:r>
              <a:rPr dirty="0" sz="4000">
                <a:solidFill>
                  <a:srgbClr val="333333"/>
                </a:solidFill>
                <a:latin typeface="Times New Roman"/>
                <a:cs typeface="Times New Roman"/>
              </a:rPr>
              <a:t>//</a:t>
            </a:r>
            <a:r>
              <a:rPr dirty="0" sz="4000" spc="-55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333333"/>
                </a:solidFill>
                <a:latin typeface="SimSun"/>
                <a:cs typeface="SimSun"/>
              </a:rPr>
              <a:t>对叶子结点计数</a:t>
            </a:r>
            <a:endParaRPr sz="3600">
              <a:latin typeface="SimSun"/>
              <a:cs typeface="SimSun"/>
            </a:endParaRPr>
          </a:p>
          <a:p>
            <a:pPr marL="774700" marR="1505585">
              <a:lnSpc>
                <a:spcPts val="5760"/>
              </a:lnSpc>
              <a:spcBef>
                <a:spcPts val="350"/>
              </a:spcBef>
            </a:pPr>
            <a:r>
              <a:rPr dirty="0" sz="4000">
                <a:solidFill>
                  <a:srgbClr val="0000FF"/>
                </a:solidFill>
                <a:latin typeface="Times New Roman"/>
                <a:cs typeface="Times New Roman"/>
              </a:rPr>
              <a:t>CountLeaf</a:t>
            </a:r>
            <a:r>
              <a:rPr dirty="0" sz="4000">
                <a:solidFill>
                  <a:srgbClr val="008080"/>
                </a:solidFill>
                <a:latin typeface="Times New Roman"/>
                <a:cs typeface="Times New Roman"/>
              </a:rPr>
              <a:t>( </a:t>
            </a:r>
            <a:r>
              <a:rPr dirty="0" sz="4000" spc="-40">
                <a:solidFill>
                  <a:srgbClr val="008080"/>
                </a:solidFill>
                <a:latin typeface="Times New Roman"/>
                <a:cs typeface="Times New Roman"/>
              </a:rPr>
              <a:t>T-&gt;</a:t>
            </a:r>
            <a:r>
              <a:rPr dirty="0" sz="4000" spc="-40" b="1">
                <a:solidFill>
                  <a:srgbClr val="008080"/>
                </a:solidFill>
                <a:latin typeface="Times New Roman"/>
                <a:cs typeface="Times New Roman"/>
              </a:rPr>
              <a:t>l</a:t>
            </a:r>
            <a:r>
              <a:rPr dirty="0" sz="4000" spc="-40">
                <a:solidFill>
                  <a:srgbClr val="008080"/>
                </a:solidFill>
                <a:latin typeface="Times New Roman"/>
                <a:cs typeface="Times New Roman"/>
              </a:rPr>
              <a:t>child, </a:t>
            </a:r>
            <a:r>
              <a:rPr dirty="0" sz="4000">
                <a:solidFill>
                  <a:srgbClr val="008080"/>
                </a:solidFill>
                <a:latin typeface="Times New Roman"/>
                <a:cs typeface="Times New Roman"/>
              </a:rPr>
              <a:t>count)</a:t>
            </a:r>
            <a:r>
              <a:rPr dirty="0" sz="4000">
                <a:solidFill>
                  <a:srgbClr val="333333"/>
                </a:solidFill>
                <a:latin typeface="Times New Roman"/>
                <a:cs typeface="Times New Roman"/>
              </a:rPr>
              <a:t>;  </a:t>
            </a:r>
            <a:r>
              <a:rPr dirty="0" sz="4000">
                <a:solidFill>
                  <a:srgbClr val="0000FF"/>
                </a:solidFill>
                <a:latin typeface="Times New Roman"/>
                <a:cs typeface="Times New Roman"/>
              </a:rPr>
              <a:t>CountLeaf</a:t>
            </a:r>
            <a:r>
              <a:rPr dirty="0" sz="4000">
                <a:solidFill>
                  <a:srgbClr val="008080"/>
                </a:solidFill>
                <a:latin typeface="Times New Roman"/>
                <a:cs typeface="Times New Roman"/>
              </a:rPr>
              <a:t>( </a:t>
            </a:r>
            <a:r>
              <a:rPr dirty="0" sz="4000" spc="-40">
                <a:solidFill>
                  <a:srgbClr val="008080"/>
                </a:solidFill>
                <a:latin typeface="Times New Roman"/>
                <a:cs typeface="Times New Roman"/>
              </a:rPr>
              <a:t>T-&gt;</a:t>
            </a:r>
            <a:r>
              <a:rPr dirty="0" sz="4000" spc="-40" b="1">
                <a:solidFill>
                  <a:srgbClr val="008080"/>
                </a:solidFill>
                <a:latin typeface="Times New Roman"/>
                <a:cs typeface="Times New Roman"/>
              </a:rPr>
              <a:t>r</a:t>
            </a:r>
            <a:r>
              <a:rPr dirty="0" sz="4000" spc="-40">
                <a:solidFill>
                  <a:srgbClr val="008080"/>
                </a:solidFill>
                <a:latin typeface="Times New Roman"/>
                <a:cs typeface="Times New Roman"/>
              </a:rPr>
              <a:t>child,</a:t>
            </a:r>
            <a:r>
              <a:rPr dirty="0" sz="4000" spc="-145">
                <a:solidFill>
                  <a:srgbClr val="008080"/>
                </a:solidFill>
                <a:latin typeface="Times New Roman"/>
                <a:cs typeface="Times New Roman"/>
              </a:rPr>
              <a:t> </a:t>
            </a:r>
            <a:r>
              <a:rPr dirty="0" sz="4000">
                <a:solidFill>
                  <a:srgbClr val="008080"/>
                </a:solidFill>
                <a:latin typeface="Times New Roman"/>
                <a:cs typeface="Times New Roman"/>
              </a:rPr>
              <a:t>count)</a:t>
            </a:r>
            <a:r>
              <a:rPr dirty="0" sz="4000">
                <a:solidFill>
                  <a:srgbClr val="333333"/>
                </a:solidFill>
                <a:latin typeface="Times New Roman"/>
                <a:cs typeface="Times New Roman"/>
              </a:rPr>
              <a:t>;</a:t>
            </a:r>
            <a:endParaRPr sz="4000">
              <a:latin typeface="Times New Roman"/>
              <a:cs typeface="Times New Roman"/>
            </a:endParaRPr>
          </a:p>
          <a:p>
            <a:pPr marL="393700">
              <a:lnSpc>
                <a:spcPct val="100000"/>
              </a:lnSpc>
              <a:spcBef>
                <a:spcPts val="615"/>
              </a:spcBef>
            </a:pPr>
            <a:r>
              <a:rPr dirty="0" sz="4000" spc="-5" b="1">
                <a:solidFill>
                  <a:srgbClr val="333333"/>
                </a:solidFill>
                <a:latin typeface="Times New Roman"/>
                <a:cs typeface="Times New Roman"/>
              </a:rPr>
              <a:t>} </a:t>
            </a: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//</a:t>
            </a:r>
            <a:r>
              <a:rPr dirty="0" sz="400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if</a:t>
            </a:r>
            <a:endParaRPr sz="4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4000" spc="-5" b="1">
                <a:solidFill>
                  <a:srgbClr val="333333"/>
                </a:solidFill>
                <a:latin typeface="Times New Roman"/>
                <a:cs typeface="Times New Roman"/>
              </a:rPr>
              <a:t>} </a:t>
            </a: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//</a:t>
            </a:r>
            <a:r>
              <a:rPr dirty="0" sz="400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4000" spc="-5">
                <a:solidFill>
                  <a:srgbClr val="333333"/>
                </a:solidFill>
                <a:latin typeface="Times New Roman"/>
                <a:cs typeface="Times New Roman"/>
              </a:rPr>
              <a:t>CountLeaf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34400" y="6172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0"/>
                </a:moveTo>
                <a:lnTo>
                  <a:pt x="0" y="0"/>
                </a:lnTo>
                <a:lnTo>
                  <a:pt x="0" y="381000"/>
                </a:lnTo>
                <a:lnTo>
                  <a:pt x="381000" y="381000"/>
                </a:lnTo>
                <a:lnTo>
                  <a:pt x="381000" y="333374"/>
                </a:lnTo>
                <a:lnTo>
                  <a:pt x="333375" y="333375"/>
                </a:lnTo>
                <a:lnTo>
                  <a:pt x="47625" y="190500"/>
                </a:lnTo>
                <a:lnTo>
                  <a:pt x="333375" y="47625"/>
                </a:lnTo>
                <a:lnTo>
                  <a:pt x="381000" y="47625"/>
                </a:lnTo>
                <a:lnTo>
                  <a:pt x="381000" y="0"/>
                </a:lnTo>
                <a:close/>
              </a:path>
              <a:path w="381000" h="381000">
                <a:moveTo>
                  <a:pt x="381000" y="47625"/>
                </a:moveTo>
                <a:lnTo>
                  <a:pt x="333375" y="47625"/>
                </a:lnTo>
                <a:lnTo>
                  <a:pt x="333375" y="333375"/>
                </a:lnTo>
                <a:lnTo>
                  <a:pt x="381000" y="333374"/>
                </a:lnTo>
                <a:lnTo>
                  <a:pt x="381000" y="47625"/>
                </a:lnTo>
                <a:close/>
              </a:path>
            </a:pathLst>
          </a:custGeom>
          <a:solidFill>
            <a:srgbClr val="5688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5820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0"/>
                </a:moveTo>
                <a:lnTo>
                  <a:pt x="0" y="142875"/>
                </a:lnTo>
                <a:lnTo>
                  <a:pt x="285750" y="285750"/>
                </a:lnTo>
                <a:lnTo>
                  <a:pt x="285750" y="0"/>
                </a:lnTo>
                <a:close/>
              </a:path>
            </a:pathLst>
          </a:custGeom>
          <a:solidFill>
            <a:srgbClr val="3452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5820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285750" y="0"/>
                </a:lnTo>
                <a:lnTo>
                  <a:pt x="285750" y="285750"/>
                </a:lnTo>
                <a:lnTo>
                  <a:pt x="0" y="142875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534400" y="6172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381000"/>
                </a:move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174701"/>
            <a:ext cx="673989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>
                <a:solidFill>
                  <a:srgbClr val="800000"/>
                </a:solidFill>
              </a:rPr>
              <a:t>2</a:t>
            </a:r>
            <a:r>
              <a:rPr dirty="0" sz="4000" spc="10">
                <a:solidFill>
                  <a:srgbClr val="800000"/>
                </a:solidFill>
                <a:latin typeface="Microsoft JhengHei"/>
                <a:cs typeface="Microsoft JhengHei"/>
              </a:rPr>
              <a:t>、求二叉树</a:t>
            </a:r>
            <a:r>
              <a:rPr dirty="0" sz="4000" spc="-5">
                <a:solidFill>
                  <a:srgbClr val="800000"/>
                </a:solidFill>
                <a:latin typeface="Microsoft JhengHei"/>
                <a:cs typeface="Microsoft JhengHei"/>
              </a:rPr>
              <a:t>的</a:t>
            </a:r>
            <a:r>
              <a:rPr dirty="0" sz="4000" spc="10">
                <a:solidFill>
                  <a:srgbClr val="800000"/>
                </a:solidFill>
                <a:latin typeface="Microsoft JhengHei"/>
                <a:cs typeface="Microsoft JhengHei"/>
              </a:rPr>
              <a:t>深</a:t>
            </a:r>
            <a:r>
              <a:rPr dirty="0" sz="4000" spc="50">
                <a:solidFill>
                  <a:srgbClr val="800000"/>
                </a:solidFill>
                <a:latin typeface="Microsoft JhengHei"/>
                <a:cs typeface="Microsoft JhengHei"/>
              </a:rPr>
              <a:t>度</a:t>
            </a:r>
            <a:r>
              <a:rPr dirty="0" sz="4000" spc="-5">
                <a:solidFill>
                  <a:srgbClr val="800000"/>
                </a:solidFill>
              </a:rPr>
              <a:t>(</a:t>
            </a:r>
            <a:r>
              <a:rPr dirty="0" sz="4000" spc="10">
                <a:solidFill>
                  <a:srgbClr val="800000"/>
                </a:solidFill>
                <a:latin typeface="Microsoft JhengHei"/>
                <a:cs typeface="Microsoft JhengHei"/>
              </a:rPr>
              <a:t>后</a:t>
            </a:r>
            <a:r>
              <a:rPr dirty="0" sz="4000" spc="-5">
                <a:solidFill>
                  <a:srgbClr val="800000"/>
                </a:solidFill>
                <a:latin typeface="Microsoft JhengHei"/>
                <a:cs typeface="Microsoft JhengHei"/>
              </a:rPr>
              <a:t>序</a:t>
            </a:r>
            <a:r>
              <a:rPr dirty="0" sz="4000" spc="10">
                <a:solidFill>
                  <a:srgbClr val="800000"/>
                </a:solidFill>
                <a:latin typeface="Microsoft JhengHei"/>
                <a:cs typeface="Microsoft JhengHei"/>
              </a:rPr>
              <a:t>遍</a:t>
            </a:r>
            <a:r>
              <a:rPr dirty="0" sz="4000" spc="25">
                <a:solidFill>
                  <a:srgbClr val="800000"/>
                </a:solidFill>
                <a:latin typeface="Microsoft JhengHei"/>
                <a:cs typeface="Microsoft JhengHei"/>
              </a:rPr>
              <a:t>历</a:t>
            </a:r>
            <a:r>
              <a:rPr dirty="0" sz="4000" spc="-5">
                <a:solidFill>
                  <a:srgbClr val="800000"/>
                </a:solidFill>
              </a:rPr>
              <a:t>)</a:t>
            </a:r>
            <a:endParaRPr sz="4000">
              <a:latin typeface="Microsoft JhengHei"/>
              <a:cs typeface="Microsoft Jheng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7690" y="866229"/>
            <a:ext cx="8681085" cy="5439410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marL="775970">
              <a:lnSpc>
                <a:spcPct val="100000"/>
              </a:lnSpc>
              <a:spcBef>
                <a:spcPts val="650"/>
              </a:spcBef>
            </a:pPr>
            <a:r>
              <a:rPr dirty="0" sz="4000" spc="15" b="1">
                <a:solidFill>
                  <a:srgbClr val="993366"/>
                </a:solidFill>
                <a:latin typeface="Microsoft YaHei"/>
                <a:cs typeface="Microsoft YaHei"/>
              </a:rPr>
              <a:t>算</a:t>
            </a:r>
            <a:r>
              <a:rPr dirty="0" sz="4000" b="1">
                <a:solidFill>
                  <a:srgbClr val="993366"/>
                </a:solidFill>
                <a:latin typeface="Microsoft YaHei"/>
                <a:cs typeface="Microsoft YaHei"/>
              </a:rPr>
              <a:t>法基</a:t>
            </a:r>
            <a:r>
              <a:rPr dirty="0" sz="4000" spc="15" b="1">
                <a:solidFill>
                  <a:srgbClr val="993366"/>
                </a:solidFill>
                <a:latin typeface="Microsoft YaHei"/>
                <a:cs typeface="Microsoft YaHei"/>
              </a:rPr>
              <a:t>本</a:t>
            </a:r>
            <a:r>
              <a:rPr dirty="0" sz="4000" b="1">
                <a:solidFill>
                  <a:srgbClr val="993366"/>
                </a:solidFill>
                <a:latin typeface="Microsoft YaHei"/>
                <a:cs typeface="Microsoft YaHei"/>
              </a:rPr>
              <a:t>思</a:t>
            </a:r>
            <a:r>
              <a:rPr dirty="0" sz="4000" spc="25" b="1">
                <a:solidFill>
                  <a:srgbClr val="993366"/>
                </a:solidFill>
                <a:latin typeface="Microsoft YaHei"/>
                <a:cs typeface="Microsoft YaHei"/>
              </a:rPr>
              <a:t>想</a:t>
            </a:r>
            <a:r>
              <a:rPr dirty="0" sz="4000" spc="855" b="1">
                <a:solidFill>
                  <a:srgbClr val="993366"/>
                </a:solidFill>
                <a:latin typeface="Microsoft YaHei"/>
                <a:cs typeface="Microsoft YaHei"/>
              </a:rPr>
              <a:t>:</a:t>
            </a:r>
            <a:endParaRPr sz="4000">
              <a:latin typeface="Microsoft YaHei"/>
              <a:cs typeface="Microsoft YaHei"/>
            </a:endParaRPr>
          </a:p>
          <a:p>
            <a:pPr marL="698500">
              <a:lnSpc>
                <a:spcPct val="100000"/>
              </a:lnSpc>
              <a:spcBef>
                <a:spcPts val="505"/>
              </a:spcBef>
            </a:pPr>
            <a:r>
              <a:rPr dirty="0" sz="3600" spc="-5">
                <a:solidFill>
                  <a:srgbClr val="333399"/>
                </a:solidFill>
                <a:latin typeface="SimSun"/>
                <a:cs typeface="SimSun"/>
              </a:rPr>
              <a:t>首先分析</a:t>
            </a:r>
            <a:r>
              <a:rPr dirty="0" sz="3600" spc="5" b="1">
                <a:solidFill>
                  <a:srgbClr val="333399"/>
                </a:solidFill>
                <a:latin typeface="Microsoft YaHei"/>
                <a:cs typeface="Microsoft YaHei"/>
              </a:rPr>
              <a:t>二叉树的深</a:t>
            </a:r>
            <a:r>
              <a:rPr dirty="0" sz="3600" spc="10" b="1">
                <a:solidFill>
                  <a:srgbClr val="333399"/>
                </a:solidFill>
                <a:latin typeface="Microsoft YaHei"/>
                <a:cs typeface="Microsoft YaHei"/>
              </a:rPr>
              <a:t>度</a:t>
            </a:r>
            <a:r>
              <a:rPr dirty="0" sz="3600" spc="-5">
                <a:solidFill>
                  <a:srgbClr val="333399"/>
                </a:solidFill>
                <a:latin typeface="SimSun"/>
                <a:cs typeface="SimSun"/>
              </a:rPr>
              <a:t>和它</a:t>
            </a:r>
            <a:r>
              <a:rPr dirty="0" sz="3600">
                <a:solidFill>
                  <a:srgbClr val="333399"/>
                </a:solidFill>
                <a:latin typeface="SimSun"/>
                <a:cs typeface="SimSun"/>
              </a:rPr>
              <a:t>的</a:t>
            </a:r>
            <a:r>
              <a:rPr dirty="0" sz="3600" spc="5" b="1">
                <a:solidFill>
                  <a:srgbClr val="333399"/>
                </a:solidFill>
                <a:latin typeface="Microsoft YaHei"/>
                <a:cs typeface="Microsoft YaHei"/>
              </a:rPr>
              <a:t>左</a:t>
            </a:r>
            <a:r>
              <a:rPr dirty="0" sz="3600" spc="-5">
                <a:solidFill>
                  <a:srgbClr val="333399"/>
                </a:solidFill>
                <a:latin typeface="SimSun"/>
                <a:cs typeface="SimSun"/>
              </a:rPr>
              <a:t>、</a:t>
            </a:r>
            <a:r>
              <a:rPr dirty="0" sz="3600" spc="5" b="1">
                <a:solidFill>
                  <a:srgbClr val="333399"/>
                </a:solidFill>
                <a:latin typeface="Microsoft YaHei"/>
                <a:cs typeface="Microsoft YaHei"/>
              </a:rPr>
              <a:t>右子</a:t>
            </a:r>
            <a:endParaRPr sz="3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3600" spc="10" b="1">
                <a:solidFill>
                  <a:srgbClr val="333399"/>
                </a:solidFill>
                <a:latin typeface="Microsoft YaHei"/>
                <a:cs typeface="Microsoft YaHei"/>
              </a:rPr>
              <a:t>树深度</a:t>
            </a:r>
            <a:r>
              <a:rPr dirty="0" sz="3600">
                <a:solidFill>
                  <a:srgbClr val="333399"/>
                </a:solidFill>
                <a:latin typeface="SimSun"/>
                <a:cs typeface="SimSun"/>
              </a:rPr>
              <a:t>之间的关系。</a:t>
            </a:r>
            <a:endParaRPr sz="3600">
              <a:latin typeface="SimSun"/>
              <a:cs typeface="SimSun"/>
            </a:endParaRPr>
          </a:p>
          <a:p>
            <a:pPr marL="180340" marR="5080" indent="685800">
              <a:lnSpc>
                <a:spcPct val="125000"/>
              </a:lnSpc>
              <a:spcBef>
                <a:spcPts val="260"/>
              </a:spcBef>
              <a:tabLst>
                <a:tab pos="6375400" algn="l"/>
                <a:tab pos="6835775" algn="l"/>
              </a:tabLst>
            </a:pPr>
            <a:r>
              <a:rPr dirty="0" sz="3600">
                <a:solidFill>
                  <a:srgbClr val="CC6600"/>
                </a:solidFill>
                <a:latin typeface="SimSun"/>
                <a:cs typeface="SimSun"/>
              </a:rPr>
              <a:t>从二叉树深度的定义可知</a:t>
            </a:r>
            <a:r>
              <a:rPr dirty="0" sz="3600" spc="-25">
                <a:solidFill>
                  <a:srgbClr val="CC6600"/>
                </a:solidFill>
                <a:latin typeface="SimSun"/>
                <a:cs typeface="SimSun"/>
              </a:rPr>
              <a:t>，</a:t>
            </a:r>
            <a:r>
              <a:rPr dirty="0" sz="3600" spc="10" b="1">
                <a:solidFill>
                  <a:srgbClr val="CC6600"/>
                </a:solidFill>
                <a:latin typeface="Microsoft YaHei"/>
                <a:cs typeface="Microsoft YaHei"/>
              </a:rPr>
              <a:t>二叉树的 深度应为其左、右子树深度的最大值</a:t>
            </a:r>
            <a:r>
              <a:rPr dirty="0" sz="3600" spc="-20" b="1">
                <a:solidFill>
                  <a:srgbClr val="CC6600"/>
                </a:solidFill>
                <a:latin typeface="Microsoft YaHei"/>
                <a:cs typeface="Microsoft YaHei"/>
              </a:rPr>
              <a:t>加</a:t>
            </a:r>
            <a:r>
              <a:rPr dirty="0" sz="3600" spc="-415" b="1">
                <a:solidFill>
                  <a:srgbClr val="CC6600"/>
                </a:solidFill>
                <a:latin typeface="Microsoft YaHei"/>
                <a:cs typeface="Microsoft YaHei"/>
              </a:rPr>
              <a:t>1</a:t>
            </a:r>
            <a:r>
              <a:rPr dirty="0" sz="3600">
                <a:solidFill>
                  <a:srgbClr val="CC6600"/>
                </a:solidFill>
                <a:latin typeface="SimSun"/>
                <a:cs typeface="SimSun"/>
              </a:rPr>
              <a:t>。 由此</a:t>
            </a:r>
            <a:r>
              <a:rPr dirty="0" sz="3600" spc="-10">
                <a:solidFill>
                  <a:srgbClr val="CC6600"/>
                </a:solidFill>
                <a:latin typeface="SimSun"/>
                <a:cs typeface="SimSun"/>
              </a:rPr>
              <a:t>，</a:t>
            </a:r>
            <a:r>
              <a:rPr dirty="0" sz="3600" spc="10" b="1">
                <a:solidFill>
                  <a:srgbClr val="CC6600"/>
                </a:solidFill>
                <a:latin typeface="Microsoft YaHei"/>
                <a:cs typeface="Microsoft YaHei"/>
              </a:rPr>
              <a:t>需先分别求得左、右子树的深度，  </a:t>
            </a:r>
            <a:r>
              <a:rPr dirty="0" sz="3600">
                <a:solidFill>
                  <a:srgbClr val="CC6600"/>
                </a:solidFill>
                <a:latin typeface="SimSun"/>
                <a:cs typeface="SimSun"/>
              </a:rPr>
              <a:t>算法</a:t>
            </a:r>
            <a:r>
              <a:rPr dirty="0" sz="3600" spc="-5">
                <a:solidFill>
                  <a:srgbClr val="CC6600"/>
                </a:solidFill>
                <a:latin typeface="SimSun"/>
                <a:cs typeface="SimSun"/>
              </a:rPr>
              <a:t>中</a:t>
            </a:r>
            <a:r>
              <a:rPr dirty="0" sz="3600">
                <a:solidFill>
                  <a:srgbClr val="993366"/>
                </a:solidFill>
                <a:latin typeface="SimSun"/>
                <a:cs typeface="SimSun"/>
              </a:rPr>
              <a:t>“访问结点”的操作为</a:t>
            </a:r>
            <a:r>
              <a:rPr dirty="0" sz="3600" spc="-20">
                <a:solidFill>
                  <a:srgbClr val="993366"/>
                </a:solidFill>
                <a:latin typeface="SimSun"/>
                <a:cs typeface="SimSun"/>
              </a:rPr>
              <a:t>：</a:t>
            </a:r>
            <a:r>
              <a:rPr dirty="0" sz="3600" spc="10" b="1">
                <a:solidFill>
                  <a:srgbClr val="993366"/>
                </a:solidFill>
                <a:latin typeface="Microsoft YaHei"/>
                <a:cs typeface="Microsoft YaHei"/>
              </a:rPr>
              <a:t>求得左、 右子树深度的最大值，然后</a:t>
            </a:r>
            <a:r>
              <a:rPr dirty="0" sz="3600" b="1">
                <a:solidFill>
                  <a:srgbClr val="993366"/>
                </a:solidFill>
                <a:latin typeface="Microsoft YaHei"/>
                <a:cs typeface="Microsoft YaHei"/>
              </a:rPr>
              <a:t>加	</a:t>
            </a:r>
            <a:r>
              <a:rPr dirty="0" sz="3600" spc="-420" b="1">
                <a:solidFill>
                  <a:srgbClr val="993366"/>
                </a:solidFill>
                <a:latin typeface="Microsoft YaHei"/>
                <a:cs typeface="Microsoft YaHei"/>
              </a:rPr>
              <a:t>1	</a:t>
            </a:r>
            <a:r>
              <a:rPr dirty="0" sz="3600" b="1">
                <a:solidFill>
                  <a:srgbClr val="993366"/>
                </a:solidFill>
                <a:latin typeface="Microsoft YaHei"/>
                <a:cs typeface="Microsoft YaHei"/>
              </a:rPr>
              <a:t>。</a:t>
            </a:r>
            <a:endParaRPr sz="36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40" y="101469"/>
            <a:ext cx="8275955" cy="6610984"/>
          </a:xfrm>
          <a:prstGeom prst="rect">
            <a:avLst/>
          </a:prstGeom>
        </p:spPr>
        <p:txBody>
          <a:bodyPr wrap="square" lIns="0" tIns="1219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3600" spc="-5" b="1">
                <a:solidFill>
                  <a:srgbClr val="333333"/>
                </a:solidFill>
                <a:latin typeface="Times New Roman"/>
                <a:cs typeface="Times New Roman"/>
              </a:rPr>
              <a:t>int</a:t>
            </a:r>
            <a:r>
              <a:rPr dirty="0" sz="3600" spc="-10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0000FF"/>
                </a:solidFill>
                <a:latin typeface="Times New Roman"/>
                <a:cs typeface="Times New Roman"/>
              </a:rPr>
              <a:t>Depth</a:t>
            </a:r>
            <a:r>
              <a:rPr dirty="0" sz="3600" spc="-1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600" spc="-25">
                <a:solidFill>
                  <a:srgbClr val="008080"/>
                </a:solidFill>
                <a:latin typeface="Times New Roman"/>
                <a:cs typeface="Times New Roman"/>
              </a:rPr>
              <a:t>(BiTree</a:t>
            </a:r>
            <a:r>
              <a:rPr dirty="0" sz="3600" spc="-45">
                <a:solidFill>
                  <a:srgbClr val="00808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008080"/>
                </a:solidFill>
                <a:latin typeface="Times New Roman"/>
                <a:cs typeface="Times New Roman"/>
              </a:rPr>
              <a:t>T</a:t>
            </a:r>
            <a:r>
              <a:rPr dirty="0" sz="3600" spc="-70">
                <a:solidFill>
                  <a:srgbClr val="00808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008080"/>
                </a:solidFill>
                <a:latin typeface="Times New Roman"/>
                <a:cs typeface="Times New Roman"/>
              </a:rPr>
              <a:t>)</a:t>
            </a:r>
            <a:r>
              <a:rPr dirty="0" sz="3600" b="1">
                <a:solidFill>
                  <a:srgbClr val="333333"/>
                </a:solidFill>
                <a:latin typeface="Times New Roman"/>
                <a:cs typeface="Times New Roman"/>
              </a:rPr>
              <a:t>{</a:t>
            </a:r>
            <a:r>
              <a:rPr dirty="0" sz="3600" spc="-25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3600" spc="-5">
                <a:solidFill>
                  <a:srgbClr val="333333"/>
                </a:solidFill>
                <a:latin typeface="Times New Roman"/>
                <a:cs typeface="Times New Roman"/>
              </a:rPr>
              <a:t>//</a:t>
            </a:r>
            <a:r>
              <a:rPr dirty="0" sz="360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333333"/>
                </a:solidFill>
                <a:latin typeface="SimSun"/>
                <a:cs typeface="SimSun"/>
              </a:rPr>
              <a:t>返回二叉树的深度</a:t>
            </a:r>
            <a:endParaRPr sz="3600">
              <a:latin typeface="SimSun"/>
              <a:cs typeface="SimSun"/>
            </a:endParaRPr>
          </a:p>
          <a:p>
            <a:pPr marL="355600">
              <a:lnSpc>
                <a:spcPct val="100000"/>
              </a:lnSpc>
              <a:spcBef>
                <a:spcPts val="870"/>
              </a:spcBef>
              <a:tabLst>
                <a:tab pos="2163445" algn="l"/>
              </a:tabLst>
            </a:pPr>
            <a:r>
              <a:rPr dirty="0" sz="3600" spc="-5" b="1">
                <a:solidFill>
                  <a:srgbClr val="333333"/>
                </a:solidFill>
                <a:latin typeface="Times New Roman"/>
                <a:cs typeface="Times New Roman"/>
              </a:rPr>
              <a:t>if </a:t>
            </a:r>
            <a:r>
              <a:rPr dirty="0" sz="3600">
                <a:solidFill>
                  <a:srgbClr val="333333"/>
                </a:solidFill>
                <a:latin typeface="Times New Roman"/>
                <a:cs typeface="Times New Roman"/>
              </a:rPr>
              <a:t>(</a:t>
            </a:r>
            <a:r>
              <a:rPr dirty="0" sz="3600" spc="5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3600" b="1">
                <a:solidFill>
                  <a:srgbClr val="333333"/>
                </a:solidFill>
                <a:latin typeface="Times New Roman"/>
                <a:cs typeface="Times New Roman"/>
              </a:rPr>
              <a:t>!</a:t>
            </a:r>
            <a:r>
              <a:rPr dirty="0" sz="3600">
                <a:solidFill>
                  <a:srgbClr val="333333"/>
                </a:solidFill>
                <a:latin typeface="Times New Roman"/>
                <a:cs typeface="Times New Roman"/>
              </a:rPr>
              <a:t>T</a:t>
            </a:r>
            <a:r>
              <a:rPr dirty="0" sz="3600" spc="-65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333333"/>
                </a:solidFill>
                <a:latin typeface="Times New Roman"/>
                <a:cs typeface="Times New Roman"/>
              </a:rPr>
              <a:t>)	</a:t>
            </a:r>
            <a:r>
              <a:rPr dirty="0" sz="3600" spc="-5">
                <a:solidFill>
                  <a:srgbClr val="333333"/>
                </a:solidFill>
                <a:latin typeface="Times New Roman"/>
                <a:cs typeface="Times New Roman"/>
              </a:rPr>
              <a:t>depthval </a:t>
            </a:r>
            <a:r>
              <a:rPr dirty="0" sz="3600">
                <a:solidFill>
                  <a:srgbClr val="333333"/>
                </a:solidFill>
                <a:latin typeface="Times New Roman"/>
                <a:cs typeface="Times New Roman"/>
              </a:rPr>
              <a:t>=</a:t>
            </a:r>
            <a:r>
              <a:rPr dirty="0" sz="3600" spc="-15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333333"/>
                </a:solidFill>
                <a:latin typeface="Times New Roman"/>
                <a:cs typeface="Times New Roman"/>
              </a:rPr>
              <a:t>0;</a:t>
            </a:r>
            <a:endParaRPr sz="36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  <a:spcBef>
                <a:spcPts val="860"/>
              </a:spcBef>
              <a:tabLst>
                <a:tab pos="1409065" algn="l"/>
              </a:tabLst>
            </a:pPr>
            <a:r>
              <a:rPr dirty="0" sz="3600" spc="-5" b="1">
                <a:solidFill>
                  <a:srgbClr val="333333"/>
                </a:solidFill>
                <a:latin typeface="Times New Roman"/>
                <a:cs typeface="Times New Roman"/>
              </a:rPr>
              <a:t>else	{</a:t>
            </a:r>
            <a:endParaRPr sz="3600">
              <a:latin typeface="Times New Roman"/>
              <a:cs typeface="Times New Roman"/>
            </a:endParaRPr>
          </a:p>
          <a:p>
            <a:pPr marL="584200" marR="1744345">
              <a:lnSpc>
                <a:spcPct val="120000"/>
              </a:lnSpc>
              <a:spcBef>
                <a:spcPts val="5"/>
              </a:spcBef>
            </a:pPr>
            <a:r>
              <a:rPr dirty="0" sz="3600" spc="-5">
                <a:solidFill>
                  <a:srgbClr val="333333"/>
                </a:solidFill>
                <a:latin typeface="Times New Roman"/>
                <a:cs typeface="Times New Roman"/>
              </a:rPr>
              <a:t>depthLeft </a:t>
            </a:r>
            <a:r>
              <a:rPr dirty="0" sz="3600">
                <a:solidFill>
                  <a:srgbClr val="333333"/>
                </a:solidFill>
                <a:latin typeface="Times New Roman"/>
                <a:cs typeface="Times New Roman"/>
              </a:rPr>
              <a:t>= </a:t>
            </a:r>
            <a:r>
              <a:rPr dirty="0" sz="3600" spc="-5">
                <a:solidFill>
                  <a:srgbClr val="0000FF"/>
                </a:solidFill>
                <a:latin typeface="Times New Roman"/>
                <a:cs typeface="Times New Roman"/>
              </a:rPr>
              <a:t>Depth</a:t>
            </a:r>
            <a:r>
              <a:rPr dirty="0" sz="3600" spc="-5">
                <a:solidFill>
                  <a:srgbClr val="008080"/>
                </a:solidFill>
                <a:latin typeface="Times New Roman"/>
                <a:cs typeface="Times New Roman"/>
              </a:rPr>
              <a:t>( </a:t>
            </a:r>
            <a:r>
              <a:rPr dirty="0" sz="3600" spc="-40">
                <a:solidFill>
                  <a:srgbClr val="008080"/>
                </a:solidFill>
                <a:latin typeface="Times New Roman"/>
                <a:cs typeface="Times New Roman"/>
              </a:rPr>
              <a:t>T-&gt;</a:t>
            </a:r>
            <a:r>
              <a:rPr dirty="0" sz="3600" spc="-40" b="1">
                <a:solidFill>
                  <a:srgbClr val="008080"/>
                </a:solidFill>
                <a:latin typeface="Times New Roman"/>
                <a:cs typeface="Times New Roman"/>
              </a:rPr>
              <a:t>l</a:t>
            </a:r>
            <a:r>
              <a:rPr dirty="0" sz="3600" spc="-40">
                <a:solidFill>
                  <a:srgbClr val="008080"/>
                </a:solidFill>
                <a:latin typeface="Times New Roman"/>
                <a:cs typeface="Times New Roman"/>
              </a:rPr>
              <a:t>child </a:t>
            </a:r>
            <a:r>
              <a:rPr dirty="0" sz="3600">
                <a:solidFill>
                  <a:srgbClr val="008080"/>
                </a:solidFill>
                <a:latin typeface="Times New Roman"/>
                <a:cs typeface="Times New Roman"/>
              </a:rPr>
              <a:t>)</a:t>
            </a:r>
            <a:r>
              <a:rPr dirty="0" sz="3600">
                <a:solidFill>
                  <a:srgbClr val="333333"/>
                </a:solidFill>
                <a:latin typeface="Times New Roman"/>
                <a:cs typeface="Times New Roman"/>
              </a:rPr>
              <a:t>;  </a:t>
            </a:r>
            <a:r>
              <a:rPr dirty="0" sz="3600" spc="-5">
                <a:solidFill>
                  <a:srgbClr val="333333"/>
                </a:solidFill>
                <a:latin typeface="Times New Roman"/>
                <a:cs typeface="Times New Roman"/>
              </a:rPr>
              <a:t>depthRight= </a:t>
            </a:r>
            <a:r>
              <a:rPr dirty="0" sz="3600" spc="-5">
                <a:solidFill>
                  <a:srgbClr val="0000FF"/>
                </a:solidFill>
                <a:latin typeface="Times New Roman"/>
                <a:cs typeface="Times New Roman"/>
              </a:rPr>
              <a:t>Depth</a:t>
            </a:r>
            <a:r>
              <a:rPr dirty="0" sz="3600" spc="-5">
                <a:solidFill>
                  <a:srgbClr val="008080"/>
                </a:solidFill>
                <a:latin typeface="Times New Roman"/>
                <a:cs typeface="Times New Roman"/>
              </a:rPr>
              <a:t>( </a:t>
            </a:r>
            <a:r>
              <a:rPr dirty="0" sz="3600" spc="-45">
                <a:solidFill>
                  <a:srgbClr val="008080"/>
                </a:solidFill>
                <a:latin typeface="Times New Roman"/>
                <a:cs typeface="Times New Roman"/>
              </a:rPr>
              <a:t>T-&gt;</a:t>
            </a:r>
            <a:r>
              <a:rPr dirty="0" sz="3600" spc="-45" b="1">
                <a:solidFill>
                  <a:srgbClr val="008080"/>
                </a:solidFill>
                <a:latin typeface="Times New Roman"/>
                <a:cs typeface="Times New Roman"/>
              </a:rPr>
              <a:t>r</a:t>
            </a:r>
            <a:r>
              <a:rPr dirty="0" sz="3600" spc="-45">
                <a:solidFill>
                  <a:srgbClr val="008080"/>
                </a:solidFill>
                <a:latin typeface="Times New Roman"/>
                <a:cs typeface="Times New Roman"/>
              </a:rPr>
              <a:t>child</a:t>
            </a:r>
            <a:r>
              <a:rPr dirty="0" sz="3600" spc="-15">
                <a:solidFill>
                  <a:srgbClr val="00808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008080"/>
                </a:solidFill>
                <a:latin typeface="Times New Roman"/>
                <a:cs typeface="Times New Roman"/>
              </a:rPr>
              <a:t>)</a:t>
            </a:r>
            <a:r>
              <a:rPr dirty="0" sz="3600">
                <a:solidFill>
                  <a:srgbClr val="333333"/>
                </a:solidFill>
                <a:latin typeface="Times New Roman"/>
                <a:cs typeface="Times New Roman"/>
              </a:rPr>
              <a:t>;</a:t>
            </a:r>
            <a:endParaRPr sz="3600">
              <a:latin typeface="Times New Roman"/>
              <a:cs typeface="Times New Roman"/>
            </a:endParaRPr>
          </a:p>
          <a:p>
            <a:pPr marL="584200">
              <a:lnSpc>
                <a:spcPct val="100000"/>
              </a:lnSpc>
              <a:spcBef>
                <a:spcPts val="865"/>
              </a:spcBef>
              <a:tabLst>
                <a:tab pos="8034655" algn="l"/>
              </a:tabLst>
            </a:pPr>
            <a:r>
              <a:rPr dirty="0" sz="3600" spc="-5">
                <a:solidFill>
                  <a:srgbClr val="FF0000"/>
                </a:solidFill>
                <a:latin typeface="Times New Roman"/>
                <a:cs typeface="Times New Roman"/>
              </a:rPr>
              <a:t>depthval </a:t>
            </a:r>
            <a:r>
              <a:rPr dirty="0" sz="3600">
                <a:solidFill>
                  <a:srgbClr val="FF0000"/>
                </a:solidFill>
                <a:latin typeface="Times New Roman"/>
                <a:cs typeface="Times New Roman"/>
              </a:rPr>
              <a:t>= 1 + </a:t>
            </a:r>
            <a:r>
              <a:rPr dirty="0" sz="3600" spc="-5">
                <a:solidFill>
                  <a:srgbClr val="FF0000"/>
                </a:solidFill>
                <a:latin typeface="Times New Roman"/>
                <a:cs typeface="Times New Roman"/>
              </a:rPr>
              <a:t>(depthLeft</a:t>
            </a:r>
            <a:r>
              <a:rPr dirty="0" sz="3600" spc="6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FF0000"/>
                </a:solidFill>
                <a:latin typeface="Times New Roman"/>
                <a:cs typeface="Times New Roman"/>
              </a:rPr>
              <a:t>&gt;</a:t>
            </a:r>
            <a:r>
              <a:rPr dirty="0" sz="3600" spc="-1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600" spc="-5">
                <a:solidFill>
                  <a:srgbClr val="FF0000"/>
                </a:solidFill>
                <a:latin typeface="Times New Roman"/>
                <a:cs typeface="Times New Roman"/>
              </a:rPr>
              <a:t>depthRight	</a:t>
            </a:r>
            <a:r>
              <a:rPr dirty="0" sz="3600">
                <a:solidFill>
                  <a:srgbClr val="FF0000"/>
                </a:solidFill>
                <a:latin typeface="Times New Roman"/>
                <a:cs typeface="Times New Roman"/>
              </a:rPr>
              <a:t>?</a:t>
            </a:r>
            <a:endParaRPr sz="3600">
              <a:latin typeface="Times New Roman"/>
              <a:cs typeface="Times New Roman"/>
            </a:endParaRPr>
          </a:p>
          <a:p>
            <a:pPr marL="3556635">
              <a:lnSpc>
                <a:spcPct val="100000"/>
              </a:lnSpc>
              <a:spcBef>
                <a:spcPts val="865"/>
              </a:spcBef>
            </a:pPr>
            <a:r>
              <a:rPr dirty="0" sz="3600" spc="-5">
                <a:solidFill>
                  <a:srgbClr val="FF0000"/>
                </a:solidFill>
                <a:latin typeface="Times New Roman"/>
                <a:cs typeface="Times New Roman"/>
              </a:rPr>
              <a:t>depthLeft </a:t>
            </a:r>
            <a:r>
              <a:rPr dirty="0" sz="3600">
                <a:solidFill>
                  <a:srgbClr val="FF0000"/>
                </a:solidFill>
                <a:latin typeface="Times New Roman"/>
                <a:cs typeface="Times New Roman"/>
              </a:rPr>
              <a:t>:</a:t>
            </a:r>
            <a:r>
              <a:rPr dirty="0" sz="3600" spc="-5">
                <a:solidFill>
                  <a:srgbClr val="FF0000"/>
                </a:solidFill>
                <a:latin typeface="Times New Roman"/>
                <a:cs typeface="Times New Roman"/>
              </a:rPr>
              <a:t> depthRight);</a:t>
            </a:r>
            <a:endParaRPr sz="36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  <a:spcBef>
                <a:spcPts val="865"/>
              </a:spcBef>
            </a:pPr>
            <a:r>
              <a:rPr dirty="0" sz="3600" b="1">
                <a:solidFill>
                  <a:srgbClr val="333333"/>
                </a:solidFill>
                <a:latin typeface="Times New Roman"/>
                <a:cs typeface="Times New Roman"/>
              </a:rPr>
              <a:t>}</a:t>
            </a:r>
            <a:endParaRPr sz="36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  <a:spcBef>
                <a:spcPts val="865"/>
              </a:spcBef>
            </a:pPr>
            <a:r>
              <a:rPr dirty="0" sz="3600" spc="-15" b="1">
                <a:solidFill>
                  <a:srgbClr val="333333"/>
                </a:solidFill>
                <a:latin typeface="Times New Roman"/>
                <a:cs typeface="Times New Roman"/>
              </a:rPr>
              <a:t>return</a:t>
            </a:r>
            <a:r>
              <a:rPr dirty="0" sz="3600" spc="-5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3600" spc="-5">
                <a:solidFill>
                  <a:srgbClr val="333333"/>
                </a:solidFill>
                <a:latin typeface="Times New Roman"/>
                <a:cs typeface="Times New Roman"/>
              </a:rPr>
              <a:t>depthval;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3600" b="1">
                <a:solidFill>
                  <a:srgbClr val="333333"/>
                </a:solidFill>
                <a:latin typeface="Times New Roman"/>
                <a:cs typeface="Times New Roman"/>
              </a:rPr>
              <a:t>}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34400" y="6172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0"/>
                </a:moveTo>
                <a:lnTo>
                  <a:pt x="0" y="0"/>
                </a:lnTo>
                <a:lnTo>
                  <a:pt x="0" y="381000"/>
                </a:lnTo>
                <a:lnTo>
                  <a:pt x="381000" y="381000"/>
                </a:lnTo>
                <a:lnTo>
                  <a:pt x="381000" y="333374"/>
                </a:lnTo>
                <a:lnTo>
                  <a:pt x="333375" y="333375"/>
                </a:lnTo>
                <a:lnTo>
                  <a:pt x="47625" y="190500"/>
                </a:lnTo>
                <a:lnTo>
                  <a:pt x="333375" y="47625"/>
                </a:lnTo>
                <a:lnTo>
                  <a:pt x="381000" y="47625"/>
                </a:lnTo>
                <a:lnTo>
                  <a:pt x="381000" y="0"/>
                </a:lnTo>
                <a:close/>
              </a:path>
              <a:path w="381000" h="381000">
                <a:moveTo>
                  <a:pt x="381000" y="47625"/>
                </a:moveTo>
                <a:lnTo>
                  <a:pt x="333375" y="47625"/>
                </a:lnTo>
                <a:lnTo>
                  <a:pt x="333375" y="333375"/>
                </a:lnTo>
                <a:lnTo>
                  <a:pt x="381000" y="333374"/>
                </a:lnTo>
                <a:lnTo>
                  <a:pt x="381000" y="47625"/>
                </a:lnTo>
                <a:close/>
              </a:path>
            </a:pathLst>
          </a:custGeom>
          <a:solidFill>
            <a:srgbClr val="5688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5820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0"/>
                </a:moveTo>
                <a:lnTo>
                  <a:pt x="0" y="142875"/>
                </a:lnTo>
                <a:lnTo>
                  <a:pt x="285750" y="285750"/>
                </a:lnTo>
                <a:lnTo>
                  <a:pt x="285750" y="0"/>
                </a:lnTo>
                <a:close/>
              </a:path>
            </a:pathLst>
          </a:custGeom>
          <a:solidFill>
            <a:srgbClr val="3452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5820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285750" y="0"/>
                </a:lnTo>
                <a:lnTo>
                  <a:pt x="285750" y="285750"/>
                </a:lnTo>
                <a:lnTo>
                  <a:pt x="0" y="142875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534400" y="6172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381000"/>
                </a:move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5844" y="1546682"/>
            <a:ext cx="715327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10" b="1">
                <a:solidFill>
                  <a:srgbClr val="993366"/>
                </a:solidFill>
                <a:latin typeface="Microsoft YaHei"/>
                <a:cs typeface="Microsoft YaHei"/>
              </a:rPr>
              <a:t>其</a:t>
            </a:r>
            <a:r>
              <a:rPr dirty="0" sz="4000" spc="-5" b="1">
                <a:solidFill>
                  <a:srgbClr val="993366"/>
                </a:solidFill>
                <a:latin typeface="Microsoft YaHei"/>
                <a:cs typeface="Microsoft YaHei"/>
              </a:rPr>
              <a:t>基</a:t>
            </a:r>
            <a:r>
              <a:rPr dirty="0" sz="4000" spc="10" b="1">
                <a:solidFill>
                  <a:srgbClr val="993366"/>
                </a:solidFill>
                <a:latin typeface="Microsoft YaHei"/>
                <a:cs typeface="Microsoft YaHei"/>
              </a:rPr>
              <a:t>本操</a:t>
            </a:r>
            <a:r>
              <a:rPr dirty="0" sz="4000" spc="-5" b="1">
                <a:solidFill>
                  <a:srgbClr val="993366"/>
                </a:solidFill>
                <a:latin typeface="Microsoft YaHei"/>
                <a:cs typeface="Microsoft YaHei"/>
              </a:rPr>
              <a:t>作</a:t>
            </a:r>
            <a:r>
              <a:rPr dirty="0" sz="4000" spc="10" b="1">
                <a:solidFill>
                  <a:srgbClr val="993366"/>
                </a:solidFill>
                <a:latin typeface="Microsoft YaHei"/>
                <a:cs typeface="Microsoft YaHei"/>
              </a:rPr>
              <a:t>为：</a:t>
            </a:r>
            <a:r>
              <a:rPr dirty="0" sz="4000" spc="-5" b="1">
                <a:solidFill>
                  <a:srgbClr val="993366"/>
                </a:solidFill>
                <a:latin typeface="Microsoft YaHei"/>
                <a:cs typeface="Microsoft YaHei"/>
              </a:rPr>
              <a:t>生</a:t>
            </a:r>
            <a:r>
              <a:rPr dirty="0" sz="4000" spc="10" b="1">
                <a:solidFill>
                  <a:srgbClr val="993366"/>
                </a:solidFill>
                <a:latin typeface="Microsoft YaHei"/>
                <a:cs typeface="Microsoft YaHei"/>
              </a:rPr>
              <a:t>成一</a:t>
            </a:r>
            <a:r>
              <a:rPr dirty="0" sz="4000" spc="-5" b="1">
                <a:solidFill>
                  <a:srgbClr val="993366"/>
                </a:solidFill>
                <a:latin typeface="Microsoft YaHei"/>
                <a:cs typeface="Microsoft YaHei"/>
              </a:rPr>
              <a:t>个</a:t>
            </a:r>
            <a:r>
              <a:rPr dirty="0" sz="4000" spc="10" b="1">
                <a:solidFill>
                  <a:srgbClr val="993366"/>
                </a:solidFill>
                <a:latin typeface="Microsoft YaHei"/>
                <a:cs typeface="Microsoft YaHei"/>
              </a:rPr>
              <a:t>结点</a:t>
            </a:r>
            <a:r>
              <a:rPr dirty="0" sz="4000" spc="-5" b="1">
                <a:solidFill>
                  <a:srgbClr val="993366"/>
                </a:solidFill>
                <a:latin typeface="Microsoft YaHei"/>
                <a:cs typeface="Microsoft YaHei"/>
              </a:rPr>
              <a:t>。</a:t>
            </a:r>
            <a:endParaRPr sz="40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81100" y="3687762"/>
            <a:ext cx="2187575" cy="605155"/>
          </a:xfrm>
          <a:custGeom>
            <a:avLst/>
            <a:gdLst/>
            <a:ahLst/>
            <a:cxnLst/>
            <a:rect l="l" t="t" r="r" b="b"/>
            <a:pathLst>
              <a:path w="2187575" h="605154">
                <a:moveTo>
                  <a:pt x="0" y="604837"/>
                </a:moveTo>
                <a:lnTo>
                  <a:pt x="2187575" y="604837"/>
                </a:lnTo>
                <a:lnTo>
                  <a:pt x="2187575" y="0"/>
                </a:lnTo>
                <a:lnTo>
                  <a:pt x="0" y="0"/>
                </a:lnTo>
                <a:lnTo>
                  <a:pt x="0" y="604837"/>
                </a:lnTo>
                <a:close/>
              </a:path>
            </a:pathLst>
          </a:custGeom>
          <a:solidFill>
            <a:srgbClr val="C9F1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81100" y="3687762"/>
            <a:ext cx="2187575" cy="605155"/>
          </a:xfrm>
          <a:custGeom>
            <a:avLst/>
            <a:gdLst/>
            <a:ahLst/>
            <a:cxnLst/>
            <a:rect l="l" t="t" r="r" b="b"/>
            <a:pathLst>
              <a:path w="2187575" h="605154">
                <a:moveTo>
                  <a:pt x="0" y="604837"/>
                </a:moveTo>
                <a:lnTo>
                  <a:pt x="2187575" y="604837"/>
                </a:lnTo>
                <a:lnTo>
                  <a:pt x="2187575" y="0"/>
                </a:lnTo>
                <a:lnTo>
                  <a:pt x="0" y="0"/>
                </a:lnTo>
                <a:lnTo>
                  <a:pt x="0" y="604837"/>
                </a:lnTo>
                <a:close/>
              </a:path>
            </a:pathLst>
          </a:custGeom>
          <a:ln w="25400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22425" y="3700462"/>
            <a:ext cx="1282700" cy="579755"/>
          </a:xfrm>
          <a:prstGeom prst="rect">
            <a:avLst/>
          </a:prstGeom>
          <a:solidFill>
            <a:srgbClr val="C9F1CE"/>
          </a:solidFill>
        </p:spPr>
        <p:txBody>
          <a:bodyPr wrap="square" lIns="0" tIns="25400" rIns="0" bIns="0" rtlCol="0" vert="horz">
            <a:spAutoFit/>
          </a:bodyPr>
          <a:lstStyle/>
          <a:p>
            <a:pPr marL="40640">
              <a:lnSpc>
                <a:spcPct val="100000"/>
              </a:lnSpc>
              <a:spcBef>
                <a:spcPts val="200"/>
              </a:spcBef>
            </a:pPr>
            <a:r>
              <a:rPr dirty="0" sz="3200" spc="10" b="1">
                <a:solidFill>
                  <a:srgbClr val="333333"/>
                </a:solidFill>
                <a:latin typeface="Microsoft YaHei"/>
                <a:cs typeface="Microsoft YaHei"/>
              </a:rPr>
              <a:t>根元素</a:t>
            </a:r>
            <a:endParaRPr sz="32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16075" y="3695700"/>
            <a:ext cx="0" cy="609600"/>
          </a:xfrm>
          <a:custGeom>
            <a:avLst/>
            <a:gdLst/>
            <a:ahLst/>
            <a:cxnLst/>
            <a:rect l="l" t="t" r="r" b="b"/>
            <a:pathLst>
              <a:path w="0" h="609600">
                <a:moveTo>
                  <a:pt x="0" y="0"/>
                </a:moveTo>
                <a:lnTo>
                  <a:pt x="0" y="6096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911475" y="3695700"/>
            <a:ext cx="0" cy="609600"/>
          </a:xfrm>
          <a:custGeom>
            <a:avLst/>
            <a:gdLst/>
            <a:ahLst/>
            <a:cxnLst/>
            <a:rect l="l" t="t" r="r" b="b"/>
            <a:pathLst>
              <a:path w="0" h="609600">
                <a:moveTo>
                  <a:pt x="0" y="0"/>
                </a:moveTo>
                <a:lnTo>
                  <a:pt x="0" y="6096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444625" y="2985389"/>
            <a:ext cx="781050" cy="710565"/>
          </a:xfrm>
          <a:custGeom>
            <a:avLst/>
            <a:gdLst/>
            <a:ahLst/>
            <a:cxnLst/>
            <a:rect l="l" t="t" r="r" b="b"/>
            <a:pathLst>
              <a:path w="781050" h="710564">
                <a:moveTo>
                  <a:pt x="681958" y="546495"/>
                </a:moveTo>
                <a:lnTo>
                  <a:pt x="647573" y="562863"/>
                </a:lnTo>
                <a:lnTo>
                  <a:pt x="781050" y="710311"/>
                </a:lnTo>
                <a:lnTo>
                  <a:pt x="758517" y="563752"/>
                </a:lnTo>
                <a:lnTo>
                  <a:pt x="690118" y="563752"/>
                </a:lnTo>
                <a:lnTo>
                  <a:pt x="681958" y="546495"/>
                </a:lnTo>
                <a:close/>
              </a:path>
              <a:path w="781050" h="710564">
                <a:moveTo>
                  <a:pt x="716375" y="530112"/>
                </a:moveTo>
                <a:lnTo>
                  <a:pt x="681958" y="546495"/>
                </a:lnTo>
                <a:lnTo>
                  <a:pt x="690118" y="563752"/>
                </a:lnTo>
                <a:lnTo>
                  <a:pt x="724535" y="547370"/>
                </a:lnTo>
                <a:lnTo>
                  <a:pt x="716375" y="530112"/>
                </a:lnTo>
                <a:close/>
              </a:path>
              <a:path w="781050" h="710564">
                <a:moveTo>
                  <a:pt x="750824" y="513714"/>
                </a:moveTo>
                <a:lnTo>
                  <a:pt x="716375" y="530112"/>
                </a:lnTo>
                <a:lnTo>
                  <a:pt x="724535" y="547370"/>
                </a:lnTo>
                <a:lnTo>
                  <a:pt x="690118" y="563752"/>
                </a:lnTo>
                <a:lnTo>
                  <a:pt x="758517" y="563752"/>
                </a:lnTo>
                <a:lnTo>
                  <a:pt x="750824" y="513714"/>
                </a:lnTo>
                <a:close/>
              </a:path>
              <a:path w="781050" h="710564">
                <a:moveTo>
                  <a:pt x="400218" y="47171"/>
                </a:moveTo>
                <a:lnTo>
                  <a:pt x="430149" y="71500"/>
                </a:lnTo>
                <a:lnTo>
                  <a:pt x="453984" y="101853"/>
                </a:lnTo>
                <a:lnTo>
                  <a:pt x="475488" y="135255"/>
                </a:lnTo>
                <a:lnTo>
                  <a:pt x="501904" y="181737"/>
                </a:lnTo>
                <a:lnTo>
                  <a:pt x="521588" y="218694"/>
                </a:lnTo>
                <a:lnTo>
                  <a:pt x="542670" y="259461"/>
                </a:lnTo>
                <a:lnTo>
                  <a:pt x="564642" y="303022"/>
                </a:lnTo>
                <a:lnTo>
                  <a:pt x="598424" y="371728"/>
                </a:lnTo>
                <a:lnTo>
                  <a:pt x="621030" y="418591"/>
                </a:lnTo>
                <a:lnTo>
                  <a:pt x="665226" y="511175"/>
                </a:lnTo>
                <a:lnTo>
                  <a:pt x="681958" y="546495"/>
                </a:lnTo>
                <a:lnTo>
                  <a:pt x="716375" y="530112"/>
                </a:lnTo>
                <a:lnTo>
                  <a:pt x="699643" y="494791"/>
                </a:lnTo>
                <a:lnTo>
                  <a:pt x="655319" y="401955"/>
                </a:lnTo>
                <a:lnTo>
                  <a:pt x="632587" y="354964"/>
                </a:lnTo>
                <a:lnTo>
                  <a:pt x="609981" y="308483"/>
                </a:lnTo>
                <a:lnTo>
                  <a:pt x="587501" y="263651"/>
                </a:lnTo>
                <a:lnTo>
                  <a:pt x="565785" y="220980"/>
                </a:lnTo>
                <a:lnTo>
                  <a:pt x="545211" y="181737"/>
                </a:lnTo>
                <a:lnTo>
                  <a:pt x="525780" y="146176"/>
                </a:lnTo>
                <a:lnTo>
                  <a:pt x="499663" y="101726"/>
                </a:lnTo>
                <a:lnTo>
                  <a:pt x="477647" y="69596"/>
                </a:lnTo>
                <a:lnTo>
                  <a:pt x="459920" y="47625"/>
                </a:lnTo>
                <a:lnTo>
                  <a:pt x="401319" y="47625"/>
                </a:lnTo>
                <a:lnTo>
                  <a:pt x="400218" y="47171"/>
                </a:lnTo>
                <a:close/>
              </a:path>
              <a:path w="781050" h="710564">
                <a:moveTo>
                  <a:pt x="398780" y="46355"/>
                </a:moveTo>
                <a:lnTo>
                  <a:pt x="400218" y="47171"/>
                </a:lnTo>
                <a:lnTo>
                  <a:pt x="401319" y="47625"/>
                </a:lnTo>
                <a:lnTo>
                  <a:pt x="398780" y="46355"/>
                </a:lnTo>
                <a:close/>
              </a:path>
              <a:path w="781050" h="710564">
                <a:moveTo>
                  <a:pt x="458823" y="46355"/>
                </a:moveTo>
                <a:lnTo>
                  <a:pt x="398780" y="46355"/>
                </a:lnTo>
                <a:lnTo>
                  <a:pt x="401319" y="47625"/>
                </a:lnTo>
                <a:lnTo>
                  <a:pt x="459920" y="47625"/>
                </a:lnTo>
                <a:lnTo>
                  <a:pt x="458823" y="46355"/>
                </a:lnTo>
                <a:close/>
              </a:path>
              <a:path w="781050" h="710564">
                <a:moveTo>
                  <a:pt x="455636" y="42925"/>
                </a:moveTo>
                <a:lnTo>
                  <a:pt x="383031" y="42925"/>
                </a:lnTo>
                <a:lnTo>
                  <a:pt x="389000" y="43561"/>
                </a:lnTo>
                <a:lnTo>
                  <a:pt x="394843" y="44958"/>
                </a:lnTo>
                <a:lnTo>
                  <a:pt x="400218" y="47171"/>
                </a:lnTo>
                <a:lnTo>
                  <a:pt x="398780" y="46355"/>
                </a:lnTo>
                <a:lnTo>
                  <a:pt x="458823" y="46355"/>
                </a:lnTo>
                <a:lnTo>
                  <a:pt x="457835" y="45212"/>
                </a:lnTo>
                <a:lnTo>
                  <a:pt x="455636" y="42925"/>
                </a:lnTo>
                <a:close/>
              </a:path>
              <a:path w="781050" h="710564">
                <a:moveTo>
                  <a:pt x="450823" y="37973"/>
                </a:moveTo>
                <a:lnTo>
                  <a:pt x="267462" y="37973"/>
                </a:lnTo>
                <a:lnTo>
                  <a:pt x="285623" y="38226"/>
                </a:lnTo>
                <a:lnTo>
                  <a:pt x="303149" y="39877"/>
                </a:lnTo>
                <a:lnTo>
                  <a:pt x="311404" y="41275"/>
                </a:lnTo>
                <a:lnTo>
                  <a:pt x="319786" y="43052"/>
                </a:lnTo>
                <a:lnTo>
                  <a:pt x="329692" y="44958"/>
                </a:lnTo>
                <a:lnTo>
                  <a:pt x="340613" y="45847"/>
                </a:lnTo>
                <a:lnTo>
                  <a:pt x="350900" y="45593"/>
                </a:lnTo>
                <a:lnTo>
                  <a:pt x="376300" y="43052"/>
                </a:lnTo>
                <a:lnTo>
                  <a:pt x="383031" y="42925"/>
                </a:lnTo>
                <a:lnTo>
                  <a:pt x="455636" y="42925"/>
                </a:lnTo>
                <a:lnTo>
                  <a:pt x="451485" y="38608"/>
                </a:lnTo>
                <a:lnTo>
                  <a:pt x="450823" y="37973"/>
                </a:lnTo>
                <a:close/>
              </a:path>
              <a:path w="781050" h="710564">
                <a:moveTo>
                  <a:pt x="265938" y="0"/>
                </a:moveTo>
                <a:lnTo>
                  <a:pt x="246252" y="762"/>
                </a:lnTo>
                <a:lnTo>
                  <a:pt x="208280" y="3683"/>
                </a:lnTo>
                <a:lnTo>
                  <a:pt x="190119" y="4952"/>
                </a:lnTo>
                <a:lnTo>
                  <a:pt x="171450" y="5461"/>
                </a:lnTo>
                <a:lnTo>
                  <a:pt x="0" y="5461"/>
                </a:lnTo>
                <a:lnTo>
                  <a:pt x="0" y="43561"/>
                </a:lnTo>
                <a:lnTo>
                  <a:pt x="171450" y="43561"/>
                </a:lnTo>
                <a:lnTo>
                  <a:pt x="191007" y="43052"/>
                </a:lnTo>
                <a:lnTo>
                  <a:pt x="249047" y="38735"/>
                </a:lnTo>
                <a:lnTo>
                  <a:pt x="267462" y="37973"/>
                </a:lnTo>
                <a:lnTo>
                  <a:pt x="450823" y="37973"/>
                </a:lnTo>
                <a:lnTo>
                  <a:pt x="445135" y="32512"/>
                </a:lnTo>
                <a:lnTo>
                  <a:pt x="439293" y="27432"/>
                </a:lnTo>
                <a:lnTo>
                  <a:pt x="433197" y="22733"/>
                </a:lnTo>
                <a:lnTo>
                  <a:pt x="426719" y="18287"/>
                </a:lnTo>
                <a:lnTo>
                  <a:pt x="417194" y="13081"/>
                </a:lnTo>
                <a:lnTo>
                  <a:pt x="416432" y="12573"/>
                </a:lnTo>
                <a:lnTo>
                  <a:pt x="415544" y="12191"/>
                </a:lnTo>
                <a:lnTo>
                  <a:pt x="414655" y="11937"/>
                </a:lnTo>
                <a:lnTo>
                  <a:pt x="403225" y="7874"/>
                </a:lnTo>
                <a:lnTo>
                  <a:pt x="402636" y="7747"/>
                </a:lnTo>
                <a:lnTo>
                  <a:pt x="343154" y="7747"/>
                </a:lnTo>
                <a:lnTo>
                  <a:pt x="336550" y="7493"/>
                </a:lnTo>
                <a:lnTo>
                  <a:pt x="327913" y="5841"/>
                </a:lnTo>
                <a:lnTo>
                  <a:pt x="317373" y="3556"/>
                </a:lnTo>
                <a:lnTo>
                  <a:pt x="306577" y="1905"/>
                </a:lnTo>
                <a:lnTo>
                  <a:pt x="286004" y="126"/>
                </a:lnTo>
                <a:lnTo>
                  <a:pt x="265938" y="0"/>
                </a:lnTo>
                <a:close/>
              </a:path>
              <a:path w="781050" h="710564">
                <a:moveTo>
                  <a:pt x="381635" y="4825"/>
                </a:moveTo>
                <a:lnTo>
                  <a:pt x="372491" y="5207"/>
                </a:lnTo>
                <a:lnTo>
                  <a:pt x="356616" y="6731"/>
                </a:lnTo>
                <a:lnTo>
                  <a:pt x="349631" y="7493"/>
                </a:lnTo>
                <a:lnTo>
                  <a:pt x="343154" y="7747"/>
                </a:lnTo>
                <a:lnTo>
                  <a:pt x="402636" y="7747"/>
                </a:lnTo>
                <a:lnTo>
                  <a:pt x="392049" y="5461"/>
                </a:lnTo>
                <a:lnTo>
                  <a:pt x="381635" y="4825"/>
                </a:lnTo>
                <a:close/>
              </a:path>
            </a:pathLst>
          </a:custGeom>
          <a:solidFill>
            <a:srgbClr val="004B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339341" y="2526538"/>
            <a:ext cx="274320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solidFill>
                  <a:srgbClr val="004B2B"/>
                </a:solidFill>
                <a:latin typeface="Times New Roman"/>
                <a:cs typeface="Times New Roman"/>
              </a:rPr>
              <a:t>T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30275" y="3975480"/>
            <a:ext cx="482600" cy="1092200"/>
          </a:xfrm>
          <a:custGeom>
            <a:avLst/>
            <a:gdLst/>
            <a:ahLst/>
            <a:cxnLst/>
            <a:rect l="l" t="t" r="r" b="b"/>
            <a:pathLst>
              <a:path w="482600" h="1092200">
                <a:moveTo>
                  <a:pt x="22517" y="894207"/>
                </a:moveTo>
                <a:lnTo>
                  <a:pt x="0" y="1091819"/>
                </a:lnTo>
                <a:lnTo>
                  <a:pt x="125553" y="941705"/>
                </a:lnTo>
                <a:lnTo>
                  <a:pt x="85051" y="941705"/>
                </a:lnTo>
                <a:lnTo>
                  <a:pt x="50025" y="926719"/>
                </a:lnTo>
                <a:lnTo>
                  <a:pt x="57520" y="909229"/>
                </a:lnTo>
                <a:lnTo>
                  <a:pt x="22517" y="894207"/>
                </a:lnTo>
                <a:close/>
              </a:path>
              <a:path w="482600" h="1092200">
                <a:moveTo>
                  <a:pt x="57520" y="909229"/>
                </a:moveTo>
                <a:lnTo>
                  <a:pt x="50025" y="926719"/>
                </a:lnTo>
                <a:lnTo>
                  <a:pt x="85051" y="941705"/>
                </a:lnTo>
                <a:lnTo>
                  <a:pt x="92530" y="924254"/>
                </a:lnTo>
                <a:lnTo>
                  <a:pt x="57520" y="909229"/>
                </a:lnTo>
                <a:close/>
              </a:path>
              <a:path w="482600" h="1092200">
                <a:moveTo>
                  <a:pt x="92530" y="924254"/>
                </a:moveTo>
                <a:lnTo>
                  <a:pt x="85051" y="941705"/>
                </a:lnTo>
                <a:lnTo>
                  <a:pt x="125553" y="941705"/>
                </a:lnTo>
                <a:lnTo>
                  <a:pt x="127571" y="939292"/>
                </a:lnTo>
                <a:lnTo>
                  <a:pt x="92530" y="924254"/>
                </a:lnTo>
                <a:close/>
              </a:path>
              <a:path w="482600" h="1092200">
                <a:moveTo>
                  <a:pt x="447166" y="0"/>
                </a:moveTo>
                <a:lnTo>
                  <a:pt x="57520" y="909229"/>
                </a:lnTo>
                <a:lnTo>
                  <a:pt x="92530" y="924254"/>
                </a:lnTo>
                <a:lnTo>
                  <a:pt x="482219" y="14986"/>
                </a:lnTo>
                <a:lnTo>
                  <a:pt x="447166" y="0"/>
                </a:lnTo>
                <a:close/>
              </a:path>
            </a:pathLst>
          </a:custGeom>
          <a:solidFill>
            <a:srgbClr val="004B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115055" y="3975480"/>
            <a:ext cx="482600" cy="1092200"/>
          </a:xfrm>
          <a:custGeom>
            <a:avLst/>
            <a:gdLst/>
            <a:ahLst/>
            <a:cxnLst/>
            <a:rect l="l" t="t" r="r" b="b"/>
            <a:pathLst>
              <a:path w="482600" h="1092200">
                <a:moveTo>
                  <a:pt x="389651" y="924256"/>
                </a:moveTo>
                <a:lnTo>
                  <a:pt x="354583" y="939292"/>
                </a:lnTo>
                <a:lnTo>
                  <a:pt x="482219" y="1091819"/>
                </a:lnTo>
                <a:lnTo>
                  <a:pt x="465143" y="941705"/>
                </a:lnTo>
                <a:lnTo>
                  <a:pt x="397129" y="941705"/>
                </a:lnTo>
                <a:lnTo>
                  <a:pt x="389651" y="924256"/>
                </a:lnTo>
                <a:close/>
              </a:path>
              <a:path w="482600" h="1092200">
                <a:moveTo>
                  <a:pt x="424688" y="909235"/>
                </a:moveTo>
                <a:lnTo>
                  <a:pt x="389651" y="924256"/>
                </a:lnTo>
                <a:lnTo>
                  <a:pt x="397129" y="941705"/>
                </a:lnTo>
                <a:lnTo>
                  <a:pt x="432181" y="926719"/>
                </a:lnTo>
                <a:lnTo>
                  <a:pt x="424688" y="909235"/>
                </a:lnTo>
                <a:close/>
              </a:path>
              <a:path w="482600" h="1092200">
                <a:moveTo>
                  <a:pt x="459740" y="894207"/>
                </a:moveTo>
                <a:lnTo>
                  <a:pt x="424688" y="909235"/>
                </a:lnTo>
                <a:lnTo>
                  <a:pt x="432181" y="926719"/>
                </a:lnTo>
                <a:lnTo>
                  <a:pt x="397129" y="941705"/>
                </a:lnTo>
                <a:lnTo>
                  <a:pt x="465143" y="941705"/>
                </a:lnTo>
                <a:lnTo>
                  <a:pt x="459740" y="894207"/>
                </a:lnTo>
                <a:close/>
              </a:path>
              <a:path w="482600" h="1092200">
                <a:moveTo>
                  <a:pt x="35051" y="0"/>
                </a:moveTo>
                <a:lnTo>
                  <a:pt x="0" y="14986"/>
                </a:lnTo>
                <a:lnTo>
                  <a:pt x="389651" y="924256"/>
                </a:lnTo>
                <a:lnTo>
                  <a:pt x="424688" y="909235"/>
                </a:lnTo>
                <a:lnTo>
                  <a:pt x="35051" y="0"/>
                </a:lnTo>
                <a:close/>
              </a:path>
            </a:pathLst>
          </a:custGeom>
          <a:solidFill>
            <a:srgbClr val="004B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31140" y="5008245"/>
            <a:ext cx="125095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10" b="1">
                <a:solidFill>
                  <a:srgbClr val="004B2B"/>
                </a:solidFill>
                <a:latin typeface="Microsoft YaHei"/>
                <a:cs typeface="Microsoft YaHei"/>
              </a:rPr>
              <a:t>左子树</a:t>
            </a:r>
            <a:endParaRPr sz="3200">
              <a:latin typeface="Microsoft YaHei"/>
              <a:cs typeface="Microsoft YaHe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49320" y="4970145"/>
            <a:ext cx="125095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10" b="1">
                <a:solidFill>
                  <a:srgbClr val="004B2B"/>
                </a:solidFill>
                <a:latin typeface="Microsoft YaHei"/>
                <a:cs typeface="Microsoft YaHei"/>
              </a:rPr>
              <a:t>右子树</a:t>
            </a:r>
            <a:endParaRPr sz="3200">
              <a:latin typeface="Microsoft YaHei"/>
              <a:cs typeface="Microsoft YaHe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737225" y="3619436"/>
            <a:ext cx="2187575" cy="605155"/>
          </a:xfrm>
          <a:custGeom>
            <a:avLst/>
            <a:gdLst/>
            <a:ahLst/>
            <a:cxnLst/>
            <a:rect l="l" t="t" r="r" b="b"/>
            <a:pathLst>
              <a:path w="2187575" h="605154">
                <a:moveTo>
                  <a:pt x="0" y="604837"/>
                </a:moveTo>
                <a:lnTo>
                  <a:pt x="2187575" y="604837"/>
                </a:lnTo>
                <a:lnTo>
                  <a:pt x="2187575" y="0"/>
                </a:lnTo>
                <a:lnTo>
                  <a:pt x="0" y="0"/>
                </a:lnTo>
                <a:lnTo>
                  <a:pt x="0" y="604837"/>
                </a:lnTo>
                <a:close/>
              </a:path>
            </a:pathLst>
          </a:custGeom>
          <a:solidFill>
            <a:srgbClr val="FAE1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737225" y="3619436"/>
            <a:ext cx="2187575" cy="605155"/>
          </a:xfrm>
          <a:custGeom>
            <a:avLst/>
            <a:gdLst/>
            <a:ahLst/>
            <a:cxnLst/>
            <a:rect l="l" t="t" r="r" b="b"/>
            <a:pathLst>
              <a:path w="2187575" h="605154">
                <a:moveTo>
                  <a:pt x="0" y="604837"/>
                </a:moveTo>
                <a:lnTo>
                  <a:pt x="2187575" y="604837"/>
                </a:lnTo>
                <a:lnTo>
                  <a:pt x="2187575" y="0"/>
                </a:lnTo>
                <a:lnTo>
                  <a:pt x="0" y="0"/>
                </a:lnTo>
                <a:lnTo>
                  <a:pt x="0" y="604837"/>
                </a:lnTo>
                <a:close/>
              </a:path>
            </a:pathLst>
          </a:custGeom>
          <a:ln w="25400">
            <a:solidFill>
              <a:srgbClr val="FF3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178550" y="3632136"/>
            <a:ext cx="1282700" cy="579755"/>
          </a:xfrm>
          <a:prstGeom prst="rect">
            <a:avLst/>
          </a:prstGeom>
          <a:solidFill>
            <a:srgbClr val="FAE1DF"/>
          </a:solidFill>
        </p:spPr>
        <p:txBody>
          <a:bodyPr wrap="square" lIns="0" tIns="25400" rIns="0" bIns="0" rtlCol="0" vert="horz">
            <a:spAutoFit/>
          </a:bodyPr>
          <a:lstStyle/>
          <a:p>
            <a:pPr marL="41275">
              <a:lnSpc>
                <a:spcPct val="100000"/>
              </a:lnSpc>
              <a:spcBef>
                <a:spcPts val="200"/>
              </a:spcBef>
            </a:pPr>
            <a:r>
              <a:rPr dirty="0" sz="3200" spc="10" b="1">
                <a:solidFill>
                  <a:srgbClr val="FF3300"/>
                </a:solidFill>
                <a:latin typeface="Microsoft YaHei"/>
                <a:cs typeface="Microsoft YaHei"/>
              </a:rPr>
              <a:t>根元素</a:t>
            </a:r>
            <a:endParaRPr sz="3200">
              <a:latin typeface="Microsoft YaHei"/>
              <a:cs typeface="Microsoft YaHe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172200" y="3627501"/>
            <a:ext cx="0" cy="609600"/>
          </a:xfrm>
          <a:custGeom>
            <a:avLst/>
            <a:gdLst/>
            <a:ahLst/>
            <a:cxnLst/>
            <a:rect l="l" t="t" r="r" b="b"/>
            <a:pathLst>
              <a:path w="0" h="609600">
                <a:moveTo>
                  <a:pt x="0" y="0"/>
                </a:moveTo>
                <a:lnTo>
                  <a:pt x="0" y="609600"/>
                </a:lnTo>
              </a:path>
            </a:pathLst>
          </a:custGeom>
          <a:ln w="12700">
            <a:solidFill>
              <a:srgbClr val="FF3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467600" y="3627501"/>
            <a:ext cx="0" cy="609600"/>
          </a:xfrm>
          <a:custGeom>
            <a:avLst/>
            <a:gdLst/>
            <a:ahLst/>
            <a:cxnLst/>
            <a:rect l="l" t="t" r="r" b="b"/>
            <a:pathLst>
              <a:path w="0" h="609600">
                <a:moveTo>
                  <a:pt x="0" y="0"/>
                </a:moveTo>
                <a:lnTo>
                  <a:pt x="0" y="609600"/>
                </a:lnTo>
              </a:path>
            </a:pathLst>
          </a:custGeom>
          <a:ln w="12700">
            <a:solidFill>
              <a:srgbClr val="FF3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000750" y="2917063"/>
            <a:ext cx="781050" cy="710565"/>
          </a:xfrm>
          <a:custGeom>
            <a:avLst/>
            <a:gdLst/>
            <a:ahLst/>
            <a:cxnLst/>
            <a:rect l="l" t="t" r="r" b="b"/>
            <a:pathLst>
              <a:path w="781050" h="710564">
                <a:moveTo>
                  <a:pt x="682007" y="546599"/>
                </a:moveTo>
                <a:lnTo>
                  <a:pt x="647573" y="562990"/>
                </a:lnTo>
                <a:lnTo>
                  <a:pt x="781050" y="710438"/>
                </a:lnTo>
                <a:lnTo>
                  <a:pt x="758497" y="563752"/>
                </a:lnTo>
                <a:lnTo>
                  <a:pt x="690118" y="563752"/>
                </a:lnTo>
                <a:lnTo>
                  <a:pt x="682007" y="546599"/>
                </a:lnTo>
                <a:close/>
              </a:path>
              <a:path w="781050" h="710564">
                <a:moveTo>
                  <a:pt x="716375" y="530239"/>
                </a:moveTo>
                <a:lnTo>
                  <a:pt x="682007" y="546599"/>
                </a:lnTo>
                <a:lnTo>
                  <a:pt x="690118" y="563752"/>
                </a:lnTo>
                <a:lnTo>
                  <a:pt x="724534" y="547497"/>
                </a:lnTo>
                <a:lnTo>
                  <a:pt x="716375" y="530239"/>
                </a:lnTo>
                <a:close/>
              </a:path>
              <a:path w="781050" h="710564">
                <a:moveTo>
                  <a:pt x="750824" y="513841"/>
                </a:moveTo>
                <a:lnTo>
                  <a:pt x="716375" y="530239"/>
                </a:lnTo>
                <a:lnTo>
                  <a:pt x="724534" y="547497"/>
                </a:lnTo>
                <a:lnTo>
                  <a:pt x="690118" y="563752"/>
                </a:lnTo>
                <a:lnTo>
                  <a:pt x="758497" y="563752"/>
                </a:lnTo>
                <a:lnTo>
                  <a:pt x="750824" y="513841"/>
                </a:lnTo>
                <a:close/>
              </a:path>
              <a:path w="781050" h="710564">
                <a:moveTo>
                  <a:pt x="393783" y="44807"/>
                </a:moveTo>
                <a:lnTo>
                  <a:pt x="430149" y="71627"/>
                </a:lnTo>
                <a:lnTo>
                  <a:pt x="453983" y="101981"/>
                </a:lnTo>
                <a:lnTo>
                  <a:pt x="475488" y="135382"/>
                </a:lnTo>
                <a:lnTo>
                  <a:pt x="501903" y="181863"/>
                </a:lnTo>
                <a:lnTo>
                  <a:pt x="521589" y="218821"/>
                </a:lnTo>
                <a:lnTo>
                  <a:pt x="542671" y="259587"/>
                </a:lnTo>
                <a:lnTo>
                  <a:pt x="564515" y="303149"/>
                </a:lnTo>
                <a:lnTo>
                  <a:pt x="575818" y="325627"/>
                </a:lnTo>
                <a:lnTo>
                  <a:pt x="598424" y="371856"/>
                </a:lnTo>
                <a:lnTo>
                  <a:pt x="621029" y="418719"/>
                </a:lnTo>
                <a:lnTo>
                  <a:pt x="665226" y="511175"/>
                </a:lnTo>
                <a:lnTo>
                  <a:pt x="682007" y="546599"/>
                </a:lnTo>
                <a:lnTo>
                  <a:pt x="716375" y="530239"/>
                </a:lnTo>
                <a:lnTo>
                  <a:pt x="710183" y="517144"/>
                </a:lnTo>
                <a:lnTo>
                  <a:pt x="699516" y="494791"/>
                </a:lnTo>
                <a:lnTo>
                  <a:pt x="677799" y="448945"/>
                </a:lnTo>
                <a:lnTo>
                  <a:pt x="655320" y="402082"/>
                </a:lnTo>
                <a:lnTo>
                  <a:pt x="632586" y="355091"/>
                </a:lnTo>
                <a:lnTo>
                  <a:pt x="609853" y="308610"/>
                </a:lnTo>
                <a:lnTo>
                  <a:pt x="587501" y="263778"/>
                </a:lnTo>
                <a:lnTo>
                  <a:pt x="565784" y="221107"/>
                </a:lnTo>
                <a:lnTo>
                  <a:pt x="545083" y="181863"/>
                </a:lnTo>
                <a:lnTo>
                  <a:pt x="525652" y="146303"/>
                </a:lnTo>
                <a:lnTo>
                  <a:pt x="499662" y="101853"/>
                </a:lnTo>
                <a:lnTo>
                  <a:pt x="477647" y="69723"/>
                </a:lnTo>
                <a:lnTo>
                  <a:pt x="457468" y="45085"/>
                </a:lnTo>
                <a:lnTo>
                  <a:pt x="394970" y="45085"/>
                </a:lnTo>
                <a:lnTo>
                  <a:pt x="393783" y="44807"/>
                </a:lnTo>
                <a:close/>
              </a:path>
              <a:path w="781050" h="710564">
                <a:moveTo>
                  <a:pt x="450822" y="38100"/>
                </a:moveTo>
                <a:lnTo>
                  <a:pt x="267588" y="38100"/>
                </a:lnTo>
                <a:lnTo>
                  <a:pt x="285496" y="38226"/>
                </a:lnTo>
                <a:lnTo>
                  <a:pt x="303022" y="40004"/>
                </a:lnTo>
                <a:lnTo>
                  <a:pt x="311276" y="41401"/>
                </a:lnTo>
                <a:lnTo>
                  <a:pt x="319786" y="43179"/>
                </a:lnTo>
                <a:lnTo>
                  <a:pt x="329564" y="45085"/>
                </a:lnTo>
                <a:lnTo>
                  <a:pt x="340867" y="45847"/>
                </a:lnTo>
                <a:lnTo>
                  <a:pt x="350900" y="45592"/>
                </a:lnTo>
                <a:lnTo>
                  <a:pt x="376300" y="43052"/>
                </a:lnTo>
                <a:lnTo>
                  <a:pt x="455553" y="43052"/>
                </a:lnTo>
                <a:lnTo>
                  <a:pt x="451485" y="38735"/>
                </a:lnTo>
                <a:lnTo>
                  <a:pt x="450822" y="38100"/>
                </a:lnTo>
                <a:close/>
              </a:path>
              <a:path w="781050" h="710564">
                <a:moveTo>
                  <a:pt x="392175" y="44196"/>
                </a:moveTo>
                <a:lnTo>
                  <a:pt x="393783" y="44807"/>
                </a:lnTo>
                <a:lnTo>
                  <a:pt x="394970" y="45085"/>
                </a:lnTo>
                <a:lnTo>
                  <a:pt x="392175" y="44196"/>
                </a:lnTo>
                <a:close/>
              </a:path>
              <a:path w="781050" h="710564">
                <a:moveTo>
                  <a:pt x="456630" y="44196"/>
                </a:moveTo>
                <a:lnTo>
                  <a:pt x="392175" y="44196"/>
                </a:lnTo>
                <a:lnTo>
                  <a:pt x="394970" y="45085"/>
                </a:lnTo>
                <a:lnTo>
                  <a:pt x="457468" y="45085"/>
                </a:lnTo>
                <a:lnTo>
                  <a:pt x="456630" y="44196"/>
                </a:lnTo>
                <a:close/>
              </a:path>
              <a:path w="781050" h="710564">
                <a:moveTo>
                  <a:pt x="455553" y="43052"/>
                </a:moveTo>
                <a:lnTo>
                  <a:pt x="382777" y="43052"/>
                </a:lnTo>
                <a:lnTo>
                  <a:pt x="389000" y="43687"/>
                </a:lnTo>
                <a:lnTo>
                  <a:pt x="393783" y="44807"/>
                </a:lnTo>
                <a:lnTo>
                  <a:pt x="392175" y="44196"/>
                </a:lnTo>
                <a:lnTo>
                  <a:pt x="456630" y="44196"/>
                </a:lnTo>
                <a:lnTo>
                  <a:pt x="455553" y="43052"/>
                </a:lnTo>
                <a:close/>
              </a:path>
              <a:path w="781050" h="710564">
                <a:moveTo>
                  <a:pt x="265811" y="0"/>
                </a:moveTo>
                <a:lnTo>
                  <a:pt x="246252" y="888"/>
                </a:lnTo>
                <a:lnTo>
                  <a:pt x="208279" y="3810"/>
                </a:lnTo>
                <a:lnTo>
                  <a:pt x="189991" y="5079"/>
                </a:lnTo>
                <a:lnTo>
                  <a:pt x="171450" y="5587"/>
                </a:lnTo>
                <a:lnTo>
                  <a:pt x="0" y="5587"/>
                </a:lnTo>
                <a:lnTo>
                  <a:pt x="0" y="43687"/>
                </a:lnTo>
                <a:lnTo>
                  <a:pt x="171450" y="43687"/>
                </a:lnTo>
                <a:lnTo>
                  <a:pt x="191008" y="43179"/>
                </a:lnTo>
                <a:lnTo>
                  <a:pt x="249047" y="38862"/>
                </a:lnTo>
                <a:lnTo>
                  <a:pt x="267588" y="38100"/>
                </a:lnTo>
                <a:lnTo>
                  <a:pt x="450822" y="38100"/>
                </a:lnTo>
                <a:lnTo>
                  <a:pt x="445388" y="32892"/>
                </a:lnTo>
                <a:lnTo>
                  <a:pt x="405764" y="8636"/>
                </a:lnTo>
                <a:lnTo>
                  <a:pt x="404875" y="8254"/>
                </a:lnTo>
                <a:lnTo>
                  <a:pt x="403987" y="8000"/>
                </a:lnTo>
                <a:lnTo>
                  <a:pt x="402971" y="7874"/>
                </a:lnTo>
                <a:lnTo>
                  <a:pt x="402364" y="7747"/>
                </a:lnTo>
                <a:lnTo>
                  <a:pt x="342900" y="7747"/>
                </a:lnTo>
                <a:lnTo>
                  <a:pt x="336550" y="7620"/>
                </a:lnTo>
                <a:lnTo>
                  <a:pt x="327913" y="6096"/>
                </a:lnTo>
                <a:lnTo>
                  <a:pt x="317373" y="3683"/>
                </a:lnTo>
                <a:lnTo>
                  <a:pt x="306577" y="2032"/>
                </a:lnTo>
                <a:lnTo>
                  <a:pt x="285876" y="126"/>
                </a:lnTo>
                <a:lnTo>
                  <a:pt x="265811" y="0"/>
                </a:lnTo>
                <a:close/>
              </a:path>
              <a:path w="781050" h="710564">
                <a:moveTo>
                  <a:pt x="381888" y="4952"/>
                </a:moveTo>
                <a:lnTo>
                  <a:pt x="372363" y="5207"/>
                </a:lnTo>
                <a:lnTo>
                  <a:pt x="356615" y="6858"/>
                </a:lnTo>
                <a:lnTo>
                  <a:pt x="349630" y="7492"/>
                </a:lnTo>
                <a:lnTo>
                  <a:pt x="342900" y="7747"/>
                </a:lnTo>
                <a:lnTo>
                  <a:pt x="402364" y="7747"/>
                </a:lnTo>
                <a:lnTo>
                  <a:pt x="392049" y="5587"/>
                </a:lnTo>
                <a:lnTo>
                  <a:pt x="381888" y="4952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5413628" y="2458338"/>
            <a:ext cx="1200785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solidFill>
                  <a:srgbClr val="FF3300"/>
                </a:solidFill>
                <a:latin typeface="Times New Roman"/>
                <a:cs typeface="Times New Roman"/>
              </a:rPr>
              <a:t>NEWT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486400" y="3907282"/>
            <a:ext cx="482600" cy="1092200"/>
          </a:xfrm>
          <a:custGeom>
            <a:avLst/>
            <a:gdLst/>
            <a:ahLst/>
            <a:cxnLst/>
            <a:rect l="l" t="t" r="r" b="b"/>
            <a:pathLst>
              <a:path w="482600" h="1092200">
                <a:moveTo>
                  <a:pt x="22478" y="894207"/>
                </a:moveTo>
                <a:lnTo>
                  <a:pt x="0" y="1091692"/>
                </a:lnTo>
                <a:lnTo>
                  <a:pt x="125509" y="941705"/>
                </a:lnTo>
                <a:lnTo>
                  <a:pt x="85089" y="941705"/>
                </a:lnTo>
                <a:lnTo>
                  <a:pt x="50037" y="926719"/>
                </a:lnTo>
                <a:lnTo>
                  <a:pt x="57545" y="909199"/>
                </a:lnTo>
                <a:lnTo>
                  <a:pt x="22478" y="894207"/>
                </a:lnTo>
                <a:close/>
              </a:path>
              <a:path w="482600" h="1092200">
                <a:moveTo>
                  <a:pt x="57545" y="909199"/>
                </a:moveTo>
                <a:lnTo>
                  <a:pt x="50037" y="926719"/>
                </a:lnTo>
                <a:lnTo>
                  <a:pt x="85089" y="941705"/>
                </a:lnTo>
                <a:lnTo>
                  <a:pt x="92597" y="924185"/>
                </a:lnTo>
                <a:lnTo>
                  <a:pt x="57545" y="909199"/>
                </a:lnTo>
                <a:close/>
              </a:path>
              <a:path w="482600" h="1092200">
                <a:moveTo>
                  <a:pt x="92597" y="924185"/>
                </a:moveTo>
                <a:lnTo>
                  <a:pt x="85089" y="941705"/>
                </a:lnTo>
                <a:lnTo>
                  <a:pt x="125509" y="941705"/>
                </a:lnTo>
                <a:lnTo>
                  <a:pt x="127635" y="939165"/>
                </a:lnTo>
                <a:lnTo>
                  <a:pt x="92597" y="924185"/>
                </a:lnTo>
                <a:close/>
              </a:path>
              <a:path w="482600" h="1092200">
                <a:moveTo>
                  <a:pt x="447166" y="0"/>
                </a:moveTo>
                <a:lnTo>
                  <a:pt x="57545" y="909199"/>
                </a:lnTo>
                <a:lnTo>
                  <a:pt x="92597" y="924185"/>
                </a:lnTo>
                <a:lnTo>
                  <a:pt x="482219" y="14986"/>
                </a:lnTo>
                <a:lnTo>
                  <a:pt x="447166" y="0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671181" y="3907282"/>
            <a:ext cx="482600" cy="1092200"/>
          </a:xfrm>
          <a:custGeom>
            <a:avLst/>
            <a:gdLst/>
            <a:ahLst/>
            <a:cxnLst/>
            <a:rect l="l" t="t" r="r" b="b"/>
            <a:pathLst>
              <a:path w="482600" h="1092200">
                <a:moveTo>
                  <a:pt x="389621" y="924185"/>
                </a:moveTo>
                <a:lnTo>
                  <a:pt x="354584" y="939165"/>
                </a:lnTo>
                <a:lnTo>
                  <a:pt x="482219" y="1091692"/>
                </a:lnTo>
                <a:lnTo>
                  <a:pt x="465146" y="941705"/>
                </a:lnTo>
                <a:lnTo>
                  <a:pt x="397128" y="941705"/>
                </a:lnTo>
                <a:lnTo>
                  <a:pt x="389621" y="924185"/>
                </a:lnTo>
                <a:close/>
              </a:path>
              <a:path w="482600" h="1092200">
                <a:moveTo>
                  <a:pt x="424673" y="909199"/>
                </a:moveTo>
                <a:lnTo>
                  <a:pt x="389621" y="924185"/>
                </a:lnTo>
                <a:lnTo>
                  <a:pt x="397128" y="941705"/>
                </a:lnTo>
                <a:lnTo>
                  <a:pt x="432180" y="926719"/>
                </a:lnTo>
                <a:lnTo>
                  <a:pt x="424673" y="909199"/>
                </a:lnTo>
                <a:close/>
              </a:path>
              <a:path w="482600" h="1092200">
                <a:moveTo>
                  <a:pt x="459740" y="894207"/>
                </a:moveTo>
                <a:lnTo>
                  <a:pt x="424673" y="909199"/>
                </a:lnTo>
                <a:lnTo>
                  <a:pt x="432180" y="926719"/>
                </a:lnTo>
                <a:lnTo>
                  <a:pt x="397128" y="941705"/>
                </a:lnTo>
                <a:lnTo>
                  <a:pt x="465146" y="941705"/>
                </a:lnTo>
                <a:lnTo>
                  <a:pt x="459740" y="894207"/>
                </a:lnTo>
                <a:close/>
              </a:path>
              <a:path w="482600" h="1092200">
                <a:moveTo>
                  <a:pt x="35051" y="0"/>
                </a:moveTo>
                <a:lnTo>
                  <a:pt x="0" y="14986"/>
                </a:lnTo>
                <a:lnTo>
                  <a:pt x="389621" y="924185"/>
                </a:lnTo>
                <a:lnTo>
                  <a:pt x="424673" y="909199"/>
                </a:lnTo>
                <a:lnTo>
                  <a:pt x="35051" y="0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4787900" y="4940046"/>
            <a:ext cx="125222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10" b="1">
                <a:solidFill>
                  <a:srgbClr val="FF3300"/>
                </a:solidFill>
                <a:latin typeface="Microsoft YaHei"/>
                <a:cs typeface="Microsoft YaHei"/>
              </a:rPr>
              <a:t>左子树</a:t>
            </a:r>
            <a:endParaRPr sz="3200">
              <a:latin typeface="Microsoft YaHei"/>
              <a:cs typeface="Microsoft YaHe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506461" y="4901946"/>
            <a:ext cx="125095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10" b="1">
                <a:solidFill>
                  <a:srgbClr val="FF3300"/>
                </a:solidFill>
                <a:latin typeface="Microsoft YaHei"/>
                <a:cs typeface="Microsoft YaHei"/>
              </a:rPr>
              <a:t>右子树</a:t>
            </a:r>
            <a:endParaRPr sz="3200">
              <a:latin typeface="Microsoft YaHei"/>
              <a:cs typeface="Microsoft YaHe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501266" y="4396866"/>
            <a:ext cx="342265" cy="1394460"/>
          </a:xfrm>
          <a:custGeom>
            <a:avLst/>
            <a:gdLst/>
            <a:ahLst/>
            <a:cxnLst/>
            <a:rect l="l" t="t" r="r" b="b"/>
            <a:pathLst>
              <a:path w="342264" h="1394460">
                <a:moveTo>
                  <a:pt x="267643" y="1212486"/>
                </a:moveTo>
                <a:lnTo>
                  <a:pt x="230378" y="1220762"/>
                </a:lnTo>
                <a:lnTo>
                  <a:pt x="327533" y="1394332"/>
                </a:lnTo>
                <a:lnTo>
                  <a:pt x="339447" y="1231099"/>
                </a:lnTo>
                <a:lnTo>
                  <a:pt x="271780" y="1231099"/>
                </a:lnTo>
                <a:lnTo>
                  <a:pt x="267643" y="1212486"/>
                </a:lnTo>
                <a:close/>
              </a:path>
              <a:path w="342264" h="1394460">
                <a:moveTo>
                  <a:pt x="304855" y="1204222"/>
                </a:moveTo>
                <a:lnTo>
                  <a:pt x="267643" y="1212486"/>
                </a:lnTo>
                <a:lnTo>
                  <a:pt x="271780" y="1231099"/>
                </a:lnTo>
                <a:lnTo>
                  <a:pt x="308991" y="1222832"/>
                </a:lnTo>
                <a:lnTo>
                  <a:pt x="304855" y="1204222"/>
                </a:lnTo>
                <a:close/>
              </a:path>
              <a:path w="342264" h="1394460">
                <a:moveTo>
                  <a:pt x="342010" y="1195971"/>
                </a:moveTo>
                <a:lnTo>
                  <a:pt x="304855" y="1204222"/>
                </a:lnTo>
                <a:lnTo>
                  <a:pt x="308991" y="1222832"/>
                </a:lnTo>
                <a:lnTo>
                  <a:pt x="271780" y="1231099"/>
                </a:lnTo>
                <a:lnTo>
                  <a:pt x="339447" y="1231099"/>
                </a:lnTo>
                <a:lnTo>
                  <a:pt x="342010" y="1195971"/>
                </a:lnTo>
                <a:close/>
              </a:path>
              <a:path w="342264" h="1394460">
                <a:moveTo>
                  <a:pt x="37211" y="0"/>
                </a:moveTo>
                <a:lnTo>
                  <a:pt x="0" y="8254"/>
                </a:lnTo>
                <a:lnTo>
                  <a:pt x="267643" y="1212486"/>
                </a:lnTo>
                <a:lnTo>
                  <a:pt x="304855" y="1204222"/>
                </a:lnTo>
                <a:lnTo>
                  <a:pt x="37211" y="0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90600" y="4343400"/>
            <a:ext cx="1447800" cy="190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1078991" y="5694070"/>
            <a:ext cx="187642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3200" spc="10" b="1">
                <a:solidFill>
                  <a:srgbClr val="FF3300"/>
                </a:solidFill>
                <a:latin typeface="Microsoft YaHei"/>
                <a:cs typeface="Microsoft YaHei"/>
              </a:rPr>
              <a:t>左</a:t>
            </a:r>
            <a:r>
              <a:rPr dirty="0" sz="3200" spc="-1895" b="1">
                <a:solidFill>
                  <a:srgbClr val="FF3300"/>
                </a:solidFill>
                <a:latin typeface="Microsoft YaHei"/>
                <a:cs typeface="Microsoft YaHei"/>
              </a:rPr>
              <a:t>子</a:t>
            </a:r>
            <a:r>
              <a:rPr dirty="0" baseline="-26909" sz="4800" spc="-1950" b="1">
                <a:solidFill>
                  <a:srgbClr val="FF3300"/>
                </a:solidFill>
                <a:latin typeface="Microsoft YaHei"/>
                <a:cs typeface="Microsoft YaHei"/>
              </a:rPr>
              <a:t>右</a:t>
            </a:r>
            <a:r>
              <a:rPr dirty="0" sz="3200" spc="-1895" b="1">
                <a:solidFill>
                  <a:srgbClr val="FF3300"/>
                </a:solidFill>
                <a:latin typeface="Microsoft YaHei"/>
                <a:cs typeface="Microsoft YaHei"/>
              </a:rPr>
              <a:t>树</a:t>
            </a:r>
            <a:r>
              <a:rPr dirty="0" baseline="-26909" sz="4800" spc="15" b="1">
                <a:solidFill>
                  <a:srgbClr val="FF3300"/>
                </a:solidFill>
                <a:latin typeface="Microsoft YaHei"/>
                <a:cs typeface="Microsoft YaHei"/>
              </a:rPr>
              <a:t>子树</a:t>
            </a:r>
            <a:endParaRPr baseline="-26909" sz="4800">
              <a:latin typeface="Microsoft YaHei"/>
              <a:cs typeface="Microsoft YaHe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570352" y="4397375"/>
            <a:ext cx="347980" cy="1622425"/>
          </a:xfrm>
          <a:custGeom>
            <a:avLst/>
            <a:gdLst/>
            <a:ahLst/>
            <a:cxnLst/>
            <a:rect l="l" t="t" r="r" b="b"/>
            <a:pathLst>
              <a:path w="347980" h="1622425">
                <a:moveTo>
                  <a:pt x="0" y="1424597"/>
                </a:moveTo>
                <a:lnTo>
                  <a:pt x="20447" y="1622425"/>
                </a:lnTo>
                <a:lnTo>
                  <a:pt x="106240" y="1457566"/>
                </a:lnTo>
                <a:lnTo>
                  <a:pt x="71247" y="1457566"/>
                </a:lnTo>
                <a:lnTo>
                  <a:pt x="33782" y="1450441"/>
                </a:lnTo>
                <a:lnTo>
                  <a:pt x="37350" y="1431712"/>
                </a:lnTo>
                <a:lnTo>
                  <a:pt x="0" y="1424597"/>
                </a:lnTo>
                <a:close/>
              </a:path>
              <a:path w="347980" h="1622425">
                <a:moveTo>
                  <a:pt x="37350" y="1431712"/>
                </a:moveTo>
                <a:lnTo>
                  <a:pt x="33782" y="1450441"/>
                </a:lnTo>
                <a:lnTo>
                  <a:pt x="71247" y="1457566"/>
                </a:lnTo>
                <a:lnTo>
                  <a:pt x="74811" y="1438848"/>
                </a:lnTo>
                <a:lnTo>
                  <a:pt x="37350" y="1431712"/>
                </a:lnTo>
                <a:close/>
              </a:path>
              <a:path w="347980" h="1622425">
                <a:moveTo>
                  <a:pt x="74811" y="1438848"/>
                </a:moveTo>
                <a:lnTo>
                  <a:pt x="71247" y="1457566"/>
                </a:lnTo>
                <a:lnTo>
                  <a:pt x="106240" y="1457566"/>
                </a:lnTo>
                <a:lnTo>
                  <a:pt x="112268" y="1445983"/>
                </a:lnTo>
                <a:lnTo>
                  <a:pt x="74811" y="1438848"/>
                </a:lnTo>
                <a:close/>
              </a:path>
              <a:path w="347980" h="1622425">
                <a:moveTo>
                  <a:pt x="310134" y="0"/>
                </a:moveTo>
                <a:lnTo>
                  <a:pt x="37350" y="1431712"/>
                </a:lnTo>
                <a:lnTo>
                  <a:pt x="74811" y="1438848"/>
                </a:lnTo>
                <a:lnTo>
                  <a:pt x="347472" y="7112"/>
                </a:lnTo>
                <a:lnTo>
                  <a:pt x="310134" y="0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676400" y="4343400"/>
            <a:ext cx="1295400" cy="2057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459740" y="555701"/>
            <a:ext cx="582041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>
                <a:solidFill>
                  <a:srgbClr val="800000"/>
                </a:solidFill>
              </a:rPr>
              <a:t>3</a:t>
            </a:r>
            <a:r>
              <a:rPr dirty="0" sz="4000" spc="15">
                <a:solidFill>
                  <a:srgbClr val="800000"/>
                </a:solidFill>
                <a:latin typeface="Microsoft JhengHei"/>
                <a:cs typeface="Microsoft JhengHei"/>
              </a:rPr>
              <a:t>、复制二叉</a:t>
            </a:r>
            <a:r>
              <a:rPr dirty="0" sz="4000" spc="760">
                <a:solidFill>
                  <a:srgbClr val="800000"/>
                </a:solidFill>
                <a:latin typeface="Microsoft JhengHei"/>
                <a:cs typeface="Microsoft JhengHei"/>
              </a:rPr>
              <a:t>树</a:t>
            </a:r>
            <a:r>
              <a:rPr dirty="0" baseline="1388" sz="6000" spc="-7">
                <a:solidFill>
                  <a:srgbClr val="800000"/>
                </a:solidFill>
              </a:rPr>
              <a:t>(</a:t>
            </a:r>
            <a:r>
              <a:rPr dirty="0" baseline="1388" sz="6000" spc="22">
                <a:solidFill>
                  <a:srgbClr val="800000"/>
                </a:solidFill>
                <a:latin typeface="Microsoft JhengHei"/>
                <a:cs typeface="Microsoft JhengHei"/>
              </a:rPr>
              <a:t>后序遍历</a:t>
            </a:r>
            <a:r>
              <a:rPr dirty="0" baseline="1388" sz="6000" spc="-7">
                <a:solidFill>
                  <a:srgbClr val="800000"/>
                </a:solidFill>
              </a:rPr>
              <a:t>)</a:t>
            </a:r>
            <a:endParaRPr baseline="1388" sz="6000">
              <a:latin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38679" rIns="0" bIns="0" rtlCol="0" vert="horz">
            <a:spAutoFit/>
          </a:bodyPr>
          <a:lstStyle/>
          <a:p>
            <a:pPr marL="1184275" marR="5080" indent="-1143635">
              <a:lnSpc>
                <a:spcPct val="120000"/>
              </a:lnSpc>
              <a:spcBef>
                <a:spcPts val="100"/>
              </a:spcBef>
            </a:pPr>
            <a:r>
              <a:rPr dirty="0" sz="3600" spc="-5" b="0">
                <a:solidFill>
                  <a:srgbClr val="FF3300"/>
                </a:solidFill>
                <a:latin typeface="Times New Roman"/>
                <a:cs typeface="Times New Roman"/>
              </a:rPr>
              <a:t>BiTNode </a:t>
            </a:r>
            <a:r>
              <a:rPr dirty="0" sz="3600" spc="-20" b="0">
                <a:solidFill>
                  <a:srgbClr val="800000"/>
                </a:solidFill>
                <a:latin typeface="Times New Roman"/>
                <a:cs typeface="Times New Roman"/>
              </a:rPr>
              <a:t>*GetTreeNode(TElemType </a:t>
            </a:r>
            <a:r>
              <a:rPr dirty="0" sz="3600" spc="-5">
                <a:solidFill>
                  <a:srgbClr val="004B2B"/>
                </a:solidFill>
              </a:rPr>
              <a:t>item</a:t>
            </a:r>
            <a:r>
              <a:rPr dirty="0" sz="3600" spc="-5" b="0">
                <a:solidFill>
                  <a:srgbClr val="800000"/>
                </a:solidFill>
                <a:latin typeface="Times New Roman"/>
                <a:cs typeface="Times New Roman"/>
              </a:rPr>
              <a:t>,  </a:t>
            </a:r>
            <a:r>
              <a:rPr dirty="0" sz="3600" spc="-5" b="0">
                <a:solidFill>
                  <a:srgbClr val="FF3300"/>
                </a:solidFill>
                <a:latin typeface="Times New Roman"/>
                <a:cs typeface="Times New Roman"/>
              </a:rPr>
              <a:t>BiTNode </a:t>
            </a:r>
            <a:r>
              <a:rPr dirty="0" sz="3600" spc="-5">
                <a:solidFill>
                  <a:srgbClr val="004B2B"/>
                </a:solidFill>
              </a:rPr>
              <a:t>*lptr </a:t>
            </a:r>
            <a:r>
              <a:rPr dirty="0" sz="3600" b="0">
                <a:solidFill>
                  <a:srgbClr val="800000"/>
                </a:solidFill>
                <a:latin typeface="Times New Roman"/>
                <a:cs typeface="Times New Roman"/>
              </a:rPr>
              <a:t>, </a:t>
            </a:r>
            <a:r>
              <a:rPr dirty="0" sz="3600" spc="-5" b="0">
                <a:solidFill>
                  <a:srgbClr val="800000"/>
                </a:solidFill>
                <a:latin typeface="Times New Roman"/>
                <a:cs typeface="Times New Roman"/>
              </a:rPr>
              <a:t>BiTNode </a:t>
            </a:r>
            <a:r>
              <a:rPr dirty="0" sz="3600" spc="-5">
                <a:solidFill>
                  <a:srgbClr val="004B2B"/>
                </a:solidFill>
              </a:rPr>
              <a:t>*rptr</a:t>
            </a:r>
            <a:r>
              <a:rPr dirty="0" sz="3600" spc="35">
                <a:solidFill>
                  <a:srgbClr val="004B2B"/>
                </a:solidFill>
              </a:rPr>
              <a:t> </a:t>
            </a:r>
            <a:r>
              <a:rPr dirty="0" sz="3600" spc="-5" b="0">
                <a:solidFill>
                  <a:srgbClr val="800000"/>
                </a:solidFill>
                <a:latin typeface="Times New Roman"/>
                <a:cs typeface="Times New Roman"/>
              </a:rPr>
              <a:t>)</a:t>
            </a:r>
            <a:r>
              <a:rPr dirty="0" sz="3600" spc="-5">
                <a:solidFill>
                  <a:srgbClr val="800000"/>
                </a:solidFill>
              </a:rPr>
              <a:t>{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2191" y="2673597"/>
            <a:ext cx="8346440" cy="3923665"/>
          </a:xfrm>
          <a:prstGeom prst="rect">
            <a:avLst/>
          </a:prstGeom>
        </p:spPr>
        <p:txBody>
          <a:bodyPr wrap="square" lIns="0" tIns="120014" rIns="0" bIns="0" rtlCol="0" vert="horz">
            <a:spAutoFit/>
          </a:bodyPr>
          <a:lstStyle/>
          <a:p>
            <a:pPr marL="469900">
              <a:lnSpc>
                <a:spcPct val="100000"/>
              </a:lnSpc>
              <a:spcBef>
                <a:spcPts val="944"/>
              </a:spcBef>
            </a:pPr>
            <a:r>
              <a:rPr dirty="0" sz="3200" spc="-5" b="1">
                <a:solidFill>
                  <a:srgbClr val="800000"/>
                </a:solidFill>
                <a:latin typeface="Times New Roman"/>
                <a:cs typeface="Times New Roman"/>
              </a:rPr>
              <a:t>if </a:t>
            </a:r>
            <a:r>
              <a:rPr dirty="0" sz="3200">
                <a:solidFill>
                  <a:srgbClr val="800000"/>
                </a:solidFill>
                <a:latin typeface="Times New Roman"/>
                <a:cs typeface="Times New Roman"/>
              </a:rPr>
              <a:t>(!(T =</a:t>
            </a:r>
            <a:r>
              <a:rPr dirty="0" sz="3200" spc="-155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800000"/>
                </a:solidFill>
                <a:latin typeface="Times New Roman"/>
                <a:cs typeface="Times New Roman"/>
              </a:rPr>
              <a:t>(</a:t>
            </a:r>
            <a:r>
              <a:rPr dirty="0" sz="3200">
                <a:solidFill>
                  <a:srgbClr val="FF3300"/>
                </a:solidFill>
                <a:latin typeface="Times New Roman"/>
                <a:cs typeface="Times New Roman"/>
              </a:rPr>
              <a:t>BiTNode</a:t>
            </a:r>
            <a:r>
              <a:rPr dirty="0" sz="3200" b="1">
                <a:solidFill>
                  <a:srgbClr val="FF3300"/>
                </a:solidFill>
                <a:latin typeface="Times New Roman"/>
                <a:cs typeface="Times New Roman"/>
              </a:rPr>
              <a:t>*</a:t>
            </a:r>
            <a:r>
              <a:rPr dirty="0" sz="3200">
                <a:solidFill>
                  <a:srgbClr val="800000"/>
                </a:solidFill>
                <a:latin typeface="Times New Roman"/>
                <a:cs typeface="Times New Roman"/>
              </a:rPr>
              <a:t>)</a:t>
            </a:r>
            <a:r>
              <a:rPr dirty="0" sz="3200" b="1">
                <a:solidFill>
                  <a:srgbClr val="800000"/>
                </a:solidFill>
                <a:latin typeface="Times New Roman"/>
                <a:cs typeface="Times New Roman"/>
              </a:rPr>
              <a:t>malloc</a:t>
            </a:r>
            <a:r>
              <a:rPr dirty="0" sz="3200">
                <a:solidFill>
                  <a:srgbClr val="800000"/>
                </a:solidFill>
                <a:latin typeface="Times New Roman"/>
                <a:cs typeface="Times New Roman"/>
              </a:rPr>
              <a:t>(</a:t>
            </a:r>
            <a:r>
              <a:rPr dirty="0" sz="3200" b="1">
                <a:solidFill>
                  <a:srgbClr val="800000"/>
                </a:solidFill>
                <a:latin typeface="Times New Roman"/>
                <a:cs typeface="Times New Roman"/>
              </a:rPr>
              <a:t>sizeof</a:t>
            </a:r>
            <a:r>
              <a:rPr dirty="0" sz="3200">
                <a:solidFill>
                  <a:srgbClr val="800000"/>
                </a:solidFill>
                <a:latin typeface="Times New Roman"/>
                <a:cs typeface="Times New Roman"/>
              </a:rPr>
              <a:t>(</a:t>
            </a:r>
            <a:r>
              <a:rPr dirty="0" sz="3200">
                <a:solidFill>
                  <a:srgbClr val="FF3300"/>
                </a:solidFill>
                <a:latin typeface="Times New Roman"/>
                <a:cs typeface="Times New Roman"/>
              </a:rPr>
              <a:t>BiTNode</a:t>
            </a:r>
            <a:r>
              <a:rPr dirty="0" sz="3200">
                <a:solidFill>
                  <a:srgbClr val="800000"/>
                </a:solidFill>
                <a:latin typeface="Times New Roman"/>
                <a:cs typeface="Times New Roman"/>
              </a:rPr>
              <a:t>))))</a:t>
            </a:r>
            <a:endParaRPr sz="3200">
              <a:latin typeface="Times New Roman"/>
              <a:cs typeface="Times New Roman"/>
            </a:endParaRPr>
          </a:p>
          <a:p>
            <a:pPr marL="812800">
              <a:lnSpc>
                <a:spcPct val="100000"/>
              </a:lnSpc>
              <a:spcBef>
                <a:spcPts val="944"/>
              </a:spcBef>
            </a:pPr>
            <a:r>
              <a:rPr dirty="0" sz="3600" spc="-5" b="1">
                <a:solidFill>
                  <a:srgbClr val="800000"/>
                </a:solidFill>
                <a:latin typeface="Times New Roman"/>
                <a:cs typeface="Times New Roman"/>
              </a:rPr>
              <a:t>exit</a:t>
            </a:r>
            <a:r>
              <a:rPr dirty="0" sz="3600" spc="-5">
                <a:solidFill>
                  <a:srgbClr val="800000"/>
                </a:solidFill>
                <a:latin typeface="Times New Roman"/>
                <a:cs typeface="Times New Roman"/>
              </a:rPr>
              <a:t>(1);</a:t>
            </a:r>
            <a:endParaRPr sz="3600">
              <a:latin typeface="Times New Roman"/>
              <a:cs typeface="Times New Roman"/>
            </a:endParaRPr>
          </a:p>
          <a:p>
            <a:pPr marL="461645">
              <a:lnSpc>
                <a:spcPct val="100000"/>
              </a:lnSpc>
              <a:spcBef>
                <a:spcPts val="865"/>
              </a:spcBef>
            </a:pPr>
            <a:r>
              <a:rPr dirty="0" sz="3600" spc="-114">
                <a:solidFill>
                  <a:srgbClr val="004B2B"/>
                </a:solidFill>
                <a:latin typeface="Times New Roman"/>
                <a:cs typeface="Times New Roman"/>
              </a:rPr>
              <a:t>T-&gt; </a:t>
            </a:r>
            <a:r>
              <a:rPr dirty="0" sz="3600" spc="-5">
                <a:solidFill>
                  <a:srgbClr val="004B2B"/>
                </a:solidFill>
                <a:latin typeface="Times New Roman"/>
                <a:cs typeface="Times New Roman"/>
              </a:rPr>
              <a:t>data </a:t>
            </a:r>
            <a:r>
              <a:rPr dirty="0" sz="3600">
                <a:solidFill>
                  <a:srgbClr val="004B2B"/>
                </a:solidFill>
                <a:latin typeface="Times New Roman"/>
                <a:cs typeface="Times New Roman"/>
              </a:rPr>
              <a:t>=</a:t>
            </a:r>
            <a:r>
              <a:rPr dirty="0" sz="3600" spc="120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3600" spc="-5" b="1">
                <a:solidFill>
                  <a:srgbClr val="004B2B"/>
                </a:solidFill>
                <a:latin typeface="Times New Roman"/>
                <a:cs typeface="Times New Roman"/>
              </a:rPr>
              <a:t>item</a:t>
            </a:r>
            <a:r>
              <a:rPr dirty="0" sz="3600" spc="-5">
                <a:solidFill>
                  <a:srgbClr val="004B2B"/>
                </a:solidFill>
                <a:latin typeface="Times New Roman"/>
                <a:cs typeface="Times New Roman"/>
              </a:rPr>
              <a:t>;</a:t>
            </a:r>
            <a:endParaRPr sz="3600">
              <a:latin typeface="Times New Roman"/>
              <a:cs typeface="Times New Roman"/>
            </a:endParaRPr>
          </a:p>
          <a:p>
            <a:pPr marL="469900" marR="970915" indent="-7620">
              <a:lnSpc>
                <a:spcPts val="5190"/>
              </a:lnSpc>
              <a:spcBef>
                <a:spcPts val="310"/>
              </a:spcBef>
              <a:tabLst>
                <a:tab pos="4062095" algn="l"/>
              </a:tabLst>
            </a:pPr>
            <a:r>
              <a:rPr dirty="0" sz="3600" spc="-114">
                <a:solidFill>
                  <a:srgbClr val="004B2B"/>
                </a:solidFill>
                <a:latin typeface="Times New Roman"/>
                <a:cs typeface="Times New Roman"/>
              </a:rPr>
              <a:t>T-&gt; </a:t>
            </a:r>
            <a:r>
              <a:rPr dirty="0" sz="3600" spc="-5" b="1">
                <a:solidFill>
                  <a:srgbClr val="004B2B"/>
                </a:solidFill>
                <a:latin typeface="Times New Roman"/>
                <a:cs typeface="Times New Roman"/>
              </a:rPr>
              <a:t>l</a:t>
            </a:r>
            <a:r>
              <a:rPr dirty="0" sz="3600" spc="-5">
                <a:solidFill>
                  <a:srgbClr val="004B2B"/>
                </a:solidFill>
                <a:latin typeface="Times New Roman"/>
                <a:cs typeface="Times New Roman"/>
              </a:rPr>
              <a:t>child</a:t>
            </a:r>
            <a:r>
              <a:rPr dirty="0" sz="3600" spc="130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004B2B"/>
                </a:solidFill>
                <a:latin typeface="Times New Roman"/>
                <a:cs typeface="Times New Roman"/>
              </a:rPr>
              <a:t>=</a:t>
            </a:r>
            <a:r>
              <a:rPr dirty="0" sz="3600" spc="5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3600" spc="-5" b="1">
                <a:solidFill>
                  <a:srgbClr val="004B2B"/>
                </a:solidFill>
                <a:latin typeface="Times New Roman"/>
                <a:cs typeface="Times New Roman"/>
              </a:rPr>
              <a:t>lptr</a:t>
            </a:r>
            <a:r>
              <a:rPr dirty="0" sz="3600" spc="-5">
                <a:solidFill>
                  <a:srgbClr val="004B2B"/>
                </a:solidFill>
                <a:latin typeface="Times New Roman"/>
                <a:cs typeface="Times New Roman"/>
              </a:rPr>
              <a:t>;	</a:t>
            </a:r>
            <a:r>
              <a:rPr dirty="0" sz="3600" spc="-114">
                <a:solidFill>
                  <a:srgbClr val="004B2B"/>
                </a:solidFill>
                <a:latin typeface="Times New Roman"/>
                <a:cs typeface="Times New Roman"/>
              </a:rPr>
              <a:t>T-&gt; </a:t>
            </a:r>
            <a:r>
              <a:rPr dirty="0" sz="3600" spc="-5" b="1">
                <a:solidFill>
                  <a:srgbClr val="004B2B"/>
                </a:solidFill>
                <a:latin typeface="Times New Roman"/>
                <a:cs typeface="Times New Roman"/>
              </a:rPr>
              <a:t>r</a:t>
            </a:r>
            <a:r>
              <a:rPr dirty="0" sz="3600" spc="-5">
                <a:solidFill>
                  <a:srgbClr val="004B2B"/>
                </a:solidFill>
                <a:latin typeface="Times New Roman"/>
                <a:cs typeface="Times New Roman"/>
              </a:rPr>
              <a:t>child </a:t>
            </a:r>
            <a:r>
              <a:rPr dirty="0" sz="3600">
                <a:solidFill>
                  <a:srgbClr val="004B2B"/>
                </a:solidFill>
                <a:latin typeface="Times New Roman"/>
                <a:cs typeface="Times New Roman"/>
              </a:rPr>
              <a:t>= </a:t>
            </a:r>
            <a:r>
              <a:rPr dirty="0" sz="3600" b="1">
                <a:solidFill>
                  <a:srgbClr val="004B2B"/>
                </a:solidFill>
                <a:latin typeface="Times New Roman"/>
                <a:cs typeface="Times New Roman"/>
              </a:rPr>
              <a:t>rptr</a:t>
            </a:r>
            <a:r>
              <a:rPr dirty="0" sz="3600">
                <a:solidFill>
                  <a:srgbClr val="004B2B"/>
                </a:solidFill>
                <a:latin typeface="Times New Roman"/>
                <a:cs typeface="Times New Roman"/>
              </a:rPr>
              <a:t>;  </a:t>
            </a:r>
            <a:r>
              <a:rPr dirty="0" sz="3600" spc="-10" b="1">
                <a:solidFill>
                  <a:srgbClr val="800000"/>
                </a:solidFill>
                <a:latin typeface="Times New Roman"/>
                <a:cs typeface="Times New Roman"/>
              </a:rPr>
              <a:t>return</a:t>
            </a:r>
            <a:r>
              <a:rPr dirty="0" sz="3600" spc="-70" b="1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600" spc="-5">
                <a:solidFill>
                  <a:srgbClr val="800000"/>
                </a:solidFill>
                <a:latin typeface="Times New Roman"/>
                <a:cs typeface="Times New Roman"/>
              </a:rPr>
              <a:t>T;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dirty="0" sz="3600" spc="-5" b="1">
                <a:solidFill>
                  <a:srgbClr val="800000"/>
                </a:solidFill>
                <a:latin typeface="Times New Roman"/>
                <a:cs typeface="Times New Roman"/>
              </a:rPr>
              <a:t>}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1140" y="252425"/>
            <a:ext cx="8731250" cy="10020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14300">
              <a:lnSpc>
                <a:spcPct val="100000"/>
              </a:lnSpc>
              <a:spcBef>
                <a:spcPts val="105"/>
              </a:spcBef>
            </a:pPr>
            <a:r>
              <a:rPr dirty="0" sz="3200" spc="20" b="1">
                <a:solidFill>
                  <a:srgbClr val="993366"/>
                </a:solidFill>
                <a:latin typeface="Microsoft YaHei"/>
                <a:cs typeface="Microsoft YaHei"/>
              </a:rPr>
              <a:t>生成</a:t>
            </a:r>
            <a:r>
              <a:rPr dirty="0" sz="3200" spc="5" b="1">
                <a:solidFill>
                  <a:srgbClr val="993366"/>
                </a:solidFill>
                <a:latin typeface="Microsoft YaHei"/>
                <a:cs typeface="Microsoft YaHei"/>
              </a:rPr>
              <a:t>一</a:t>
            </a:r>
            <a:r>
              <a:rPr dirty="0" sz="3200" spc="20" b="1">
                <a:solidFill>
                  <a:srgbClr val="993366"/>
                </a:solidFill>
                <a:latin typeface="Microsoft YaHei"/>
                <a:cs typeface="Microsoft YaHei"/>
              </a:rPr>
              <a:t>个</a:t>
            </a:r>
            <a:r>
              <a:rPr dirty="0" sz="3200" spc="5" b="1">
                <a:solidFill>
                  <a:srgbClr val="993366"/>
                </a:solidFill>
                <a:latin typeface="Microsoft YaHei"/>
                <a:cs typeface="Microsoft YaHei"/>
              </a:rPr>
              <a:t>二叉</a:t>
            </a:r>
            <a:r>
              <a:rPr dirty="0" sz="3200" spc="15" b="1">
                <a:solidFill>
                  <a:srgbClr val="993366"/>
                </a:solidFill>
                <a:latin typeface="Microsoft YaHei"/>
                <a:cs typeface="Microsoft YaHei"/>
              </a:rPr>
              <a:t>树</a:t>
            </a:r>
            <a:r>
              <a:rPr dirty="0" sz="3200" spc="5" b="1">
                <a:solidFill>
                  <a:srgbClr val="993366"/>
                </a:solidFill>
                <a:latin typeface="Microsoft YaHei"/>
                <a:cs typeface="Microsoft YaHei"/>
              </a:rPr>
              <a:t>的结点</a:t>
            </a:r>
            <a:endParaRPr sz="32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dirty="0" sz="3200" b="1">
                <a:solidFill>
                  <a:srgbClr val="993366"/>
                </a:solidFill>
                <a:latin typeface="Times New Roman"/>
                <a:cs typeface="Times New Roman"/>
              </a:rPr>
              <a:t>(</a:t>
            </a:r>
            <a:r>
              <a:rPr dirty="0" sz="3200" spc="15" b="1">
                <a:solidFill>
                  <a:srgbClr val="993366"/>
                </a:solidFill>
                <a:latin typeface="Microsoft YaHei"/>
                <a:cs typeface="Microsoft YaHei"/>
              </a:rPr>
              <a:t>其数</a:t>
            </a:r>
            <a:r>
              <a:rPr dirty="0" sz="3200" spc="5" b="1">
                <a:solidFill>
                  <a:srgbClr val="993366"/>
                </a:solidFill>
                <a:latin typeface="Microsoft YaHei"/>
                <a:cs typeface="Microsoft YaHei"/>
              </a:rPr>
              <a:t>据</a:t>
            </a:r>
            <a:r>
              <a:rPr dirty="0" sz="3200" b="1">
                <a:solidFill>
                  <a:srgbClr val="993366"/>
                </a:solidFill>
                <a:latin typeface="Microsoft YaHei"/>
                <a:cs typeface="Microsoft YaHei"/>
              </a:rPr>
              <a:t>域</a:t>
            </a:r>
            <a:r>
              <a:rPr dirty="0" sz="3200" spc="25" b="1">
                <a:solidFill>
                  <a:srgbClr val="993366"/>
                </a:solidFill>
                <a:latin typeface="Microsoft YaHei"/>
                <a:cs typeface="Microsoft YaHei"/>
              </a:rPr>
              <a:t>为</a:t>
            </a:r>
            <a:r>
              <a:rPr dirty="0" sz="3200" spc="-5" b="1">
                <a:solidFill>
                  <a:srgbClr val="993366"/>
                </a:solidFill>
                <a:latin typeface="Times New Roman"/>
                <a:cs typeface="Times New Roman"/>
              </a:rPr>
              <a:t>item,</a:t>
            </a:r>
            <a:r>
              <a:rPr dirty="0" sz="3200" spc="5" b="1">
                <a:solidFill>
                  <a:srgbClr val="993366"/>
                </a:solidFill>
                <a:latin typeface="Microsoft YaHei"/>
                <a:cs typeface="Microsoft YaHei"/>
              </a:rPr>
              <a:t>左</a:t>
            </a:r>
            <a:r>
              <a:rPr dirty="0" sz="3200" b="1">
                <a:solidFill>
                  <a:srgbClr val="993366"/>
                </a:solidFill>
                <a:latin typeface="Microsoft YaHei"/>
                <a:cs typeface="Microsoft YaHei"/>
              </a:rPr>
              <a:t>指</a:t>
            </a:r>
            <a:r>
              <a:rPr dirty="0" sz="3200" spc="5" b="1">
                <a:solidFill>
                  <a:srgbClr val="993366"/>
                </a:solidFill>
                <a:latin typeface="Microsoft YaHei"/>
                <a:cs typeface="Microsoft YaHei"/>
              </a:rPr>
              <a:t>针域为</a:t>
            </a:r>
            <a:r>
              <a:rPr dirty="0" sz="3200" spc="-65" b="1">
                <a:solidFill>
                  <a:srgbClr val="993366"/>
                </a:solidFill>
                <a:latin typeface="Times New Roman"/>
                <a:cs typeface="Times New Roman"/>
              </a:rPr>
              <a:t>lptr,</a:t>
            </a:r>
            <a:r>
              <a:rPr dirty="0" sz="3200" spc="10" b="1">
                <a:solidFill>
                  <a:srgbClr val="993366"/>
                </a:solidFill>
                <a:latin typeface="Microsoft YaHei"/>
                <a:cs typeface="Microsoft YaHei"/>
              </a:rPr>
              <a:t>右指针域</a:t>
            </a:r>
            <a:r>
              <a:rPr dirty="0" sz="3200" b="1">
                <a:solidFill>
                  <a:srgbClr val="993366"/>
                </a:solidFill>
                <a:latin typeface="Microsoft YaHei"/>
                <a:cs typeface="Microsoft YaHei"/>
              </a:rPr>
              <a:t>为</a:t>
            </a:r>
            <a:r>
              <a:rPr dirty="0" sz="3200" b="1">
                <a:solidFill>
                  <a:srgbClr val="993366"/>
                </a:solidFill>
                <a:latin typeface="Times New Roman"/>
                <a:cs typeface="Times New Roman"/>
              </a:rPr>
              <a:t>rptr)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7690" y="430733"/>
            <a:ext cx="842518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52575" algn="l"/>
              </a:tabLst>
            </a:pPr>
            <a:r>
              <a:rPr dirty="0" baseline="2777" sz="6000" spc="22">
                <a:solidFill>
                  <a:srgbClr val="FF0000"/>
                </a:solidFill>
                <a:latin typeface="Microsoft YaHei"/>
                <a:cs typeface="Microsoft YaHei"/>
              </a:rPr>
              <a:t>结</a:t>
            </a:r>
            <a:r>
              <a:rPr dirty="0" baseline="2777" sz="6000" spc="7">
                <a:solidFill>
                  <a:srgbClr val="FF0000"/>
                </a:solidFill>
                <a:latin typeface="Microsoft YaHei"/>
                <a:cs typeface="Microsoft YaHei"/>
              </a:rPr>
              <a:t>点</a:t>
            </a:r>
            <a:r>
              <a:rPr dirty="0" baseline="2777" sz="6000" spc="1282">
                <a:solidFill>
                  <a:srgbClr val="FF0000"/>
                </a:solidFill>
                <a:latin typeface="Microsoft YaHei"/>
                <a:cs typeface="Microsoft YaHei"/>
              </a:rPr>
              <a:t>:	</a:t>
            </a:r>
            <a:r>
              <a:rPr dirty="0" sz="4000" spc="-5" b="0">
                <a:solidFill>
                  <a:srgbClr val="6600CC"/>
                </a:solidFill>
                <a:latin typeface="SimSun"/>
                <a:cs typeface="SimSun"/>
              </a:rPr>
              <a:t>数据元</a:t>
            </a:r>
            <a:r>
              <a:rPr dirty="0" sz="4000" spc="10" b="0">
                <a:solidFill>
                  <a:srgbClr val="6600CC"/>
                </a:solidFill>
                <a:latin typeface="SimSun"/>
                <a:cs typeface="SimSun"/>
              </a:rPr>
              <a:t>素</a:t>
            </a:r>
            <a:r>
              <a:rPr dirty="0" sz="4000" spc="-1050">
                <a:solidFill>
                  <a:srgbClr val="FF00FF"/>
                </a:solidFill>
                <a:latin typeface="Microsoft YaHei"/>
                <a:cs typeface="Microsoft YaHei"/>
              </a:rPr>
              <a:t>+</a:t>
            </a:r>
            <a:r>
              <a:rPr dirty="0" sz="4000" spc="-5" b="0">
                <a:solidFill>
                  <a:srgbClr val="6600CC"/>
                </a:solidFill>
                <a:latin typeface="SimSun"/>
                <a:cs typeface="SimSun"/>
              </a:rPr>
              <a:t>若干指向</a:t>
            </a:r>
            <a:r>
              <a:rPr dirty="0" sz="4000" b="0">
                <a:solidFill>
                  <a:srgbClr val="6600CC"/>
                </a:solidFill>
                <a:latin typeface="SimSun"/>
                <a:cs typeface="SimSun"/>
              </a:rPr>
              <a:t>子</a:t>
            </a:r>
            <a:r>
              <a:rPr dirty="0" sz="4000" spc="-5" b="0">
                <a:solidFill>
                  <a:srgbClr val="6600CC"/>
                </a:solidFill>
                <a:latin typeface="SimSun"/>
                <a:cs typeface="SimSun"/>
              </a:rPr>
              <a:t>树的分支</a:t>
            </a:r>
            <a:endParaRPr sz="40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7340" y="1514983"/>
            <a:ext cx="8145780" cy="17608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03500" algn="l"/>
              </a:tabLst>
            </a:pPr>
            <a:r>
              <a:rPr dirty="0" baseline="-2083" sz="6000" spc="22" b="1">
                <a:solidFill>
                  <a:srgbClr val="FF0000"/>
                </a:solidFill>
                <a:latin typeface="Microsoft YaHei"/>
                <a:cs typeface="Microsoft YaHei"/>
              </a:rPr>
              <a:t>结</a:t>
            </a:r>
            <a:r>
              <a:rPr dirty="0" baseline="-2083" sz="6000" b="1">
                <a:solidFill>
                  <a:srgbClr val="FF0000"/>
                </a:solidFill>
                <a:latin typeface="Microsoft YaHei"/>
                <a:cs typeface="Microsoft YaHei"/>
              </a:rPr>
              <a:t>点的</a:t>
            </a:r>
            <a:r>
              <a:rPr dirty="0" baseline="-2083" sz="6000" spc="44" b="1">
                <a:solidFill>
                  <a:srgbClr val="FF0000"/>
                </a:solidFill>
                <a:latin typeface="Microsoft YaHei"/>
                <a:cs typeface="Microsoft YaHei"/>
              </a:rPr>
              <a:t>度</a:t>
            </a:r>
            <a:r>
              <a:rPr dirty="0" baseline="-2083" sz="6000" spc="1282" b="1">
                <a:solidFill>
                  <a:srgbClr val="FF0000"/>
                </a:solidFill>
                <a:latin typeface="Microsoft YaHei"/>
                <a:cs typeface="Microsoft YaHei"/>
              </a:rPr>
              <a:t>:	</a:t>
            </a:r>
            <a:r>
              <a:rPr dirty="0" sz="4000">
                <a:solidFill>
                  <a:srgbClr val="6600CC"/>
                </a:solidFill>
                <a:latin typeface="SimSun"/>
                <a:cs typeface="SimSun"/>
              </a:rPr>
              <a:t>分</a:t>
            </a:r>
            <a:r>
              <a:rPr dirty="0" sz="4000" spc="-5">
                <a:solidFill>
                  <a:srgbClr val="6600CC"/>
                </a:solidFill>
                <a:latin typeface="SimSun"/>
                <a:cs typeface="SimSun"/>
              </a:rPr>
              <a:t>支的</a:t>
            </a:r>
            <a:r>
              <a:rPr dirty="0" sz="4000">
                <a:solidFill>
                  <a:srgbClr val="6600CC"/>
                </a:solidFill>
                <a:latin typeface="SimSun"/>
                <a:cs typeface="SimSun"/>
              </a:rPr>
              <a:t>个</a:t>
            </a:r>
            <a:r>
              <a:rPr dirty="0" sz="4000" spc="-5">
                <a:solidFill>
                  <a:srgbClr val="6600CC"/>
                </a:solidFill>
                <a:latin typeface="SimSun"/>
                <a:cs typeface="SimSun"/>
              </a:rPr>
              <a:t>数</a:t>
            </a:r>
            <a:endParaRPr sz="40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2038350" algn="l"/>
              </a:tabLst>
            </a:pPr>
            <a:r>
              <a:rPr dirty="0" baseline="1388" sz="6000" spc="22" b="1">
                <a:solidFill>
                  <a:srgbClr val="FF0000"/>
                </a:solidFill>
                <a:latin typeface="Microsoft YaHei"/>
                <a:cs typeface="Microsoft YaHei"/>
              </a:rPr>
              <a:t>树</a:t>
            </a:r>
            <a:r>
              <a:rPr dirty="0" baseline="1388" sz="6000" b="1">
                <a:solidFill>
                  <a:srgbClr val="FF0000"/>
                </a:solidFill>
                <a:latin typeface="Microsoft YaHei"/>
                <a:cs typeface="Microsoft YaHei"/>
              </a:rPr>
              <a:t>的</a:t>
            </a:r>
            <a:r>
              <a:rPr dirty="0" baseline="1388" sz="6000" spc="22" b="1">
                <a:solidFill>
                  <a:srgbClr val="FF0000"/>
                </a:solidFill>
                <a:latin typeface="Microsoft YaHei"/>
                <a:cs typeface="Microsoft YaHei"/>
              </a:rPr>
              <a:t>度</a:t>
            </a:r>
            <a:r>
              <a:rPr dirty="0" baseline="1388" sz="6000" spc="1282" b="1">
                <a:solidFill>
                  <a:srgbClr val="FF0000"/>
                </a:solidFill>
                <a:latin typeface="Microsoft YaHei"/>
                <a:cs typeface="Microsoft YaHei"/>
              </a:rPr>
              <a:t>:</a:t>
            </a:r>
            <a:r>
              <a:rPr dirty="0" baseline="1388" sz="6000" b="1">
                <a:solidFill>
                  <a:srgbClr val="FF0000"/>
                </a:solidFill>
                <a:latin typeface="Microsoft YaHei"/>
                <a:cs typeface="Microsoft YaHei"/>
              </a:rPr>
              <a:t>	</a:t>
            </a:r>
            <a:r>
              <a:rPr dirty="0" sz="4000">
                <a:solidFill>
                  <a:srgbClr val="6600CC"/>
                </a:solidFill>
                <a:latin typeface="SimSun"/>
                <a:cs typeface="SimSun"/>
              </a:rPr>
              <a:t>树</a:t>
            </a:r>
            <a:r>
              <a:rPr dirty="0" sz="4000" spc="-5">
                <a:solidFill>
                  <a:srgbClr val="6600CC"/>
                </a:solidFill>
                <a:latin typeface="SimSun"/>
                <a:cs typeface="SimSun"/>
              </a:rPr>
              <a:t>中所</a:t>
            </a:r>
            <a:r>
              <a:rPr dirty="0" sz="4000">
                <a:solidFill>
                  <a:srgbClr val="6600CC"/>
                </a:solidFill>
                <a:latin typeface="SimSun"/>
                <a:cs typeface="SimSun"/>
              </a:rPr>
              <a:t>有</a:t>
            </a:r>
            <a:r>
              <a:rPr dirty="0" sz="4000" spc="-5">
                <a:solidFill>
                  <a:srgbClr val="6600CC"/>
                </a:solidFill>
                <a:latin typeface="SimSun"/>
                <a:cs typeface="SimSun"/>
              </a:rPr>
              <a:t>结点</a:t>
            </a:r>
            <a:r>
              <a:rPr dirty="0" sz="4000">
                <a:solidFill>
                  <a:srgbClr val="6600CC"/>
                </a:solidFill>
                <a:latin typeface="SimSun"/>
                <a:cs typeface="SimSun"/>
              </a:rPr>
              <a:t>的</a:t>
            </a:r>
            <a:r>
              <a:rPr dirty="0" sz="4000" spc="-5">
                <a:solidFill>
                  <a:srgbClr val="6600CC"/>
                </a:solidFill>
                <a:latin typeface="SimSun"/>
                <a:cs typeface="SimSun"/>
              </a:rPr>
              <a:t>度的</a:t>
            </a:r>
            <a:r>
              <a:rPr dirty="0" sz="4000">
                <a:solidFill>
                  <a:srgbClr val="6600CC"/>
                </a:solidFill>
                <a:latin typeface="SimSun"/>
                <a:cs typeface="SimSun"/>
              </a:rPr>
              <a:t>最</a:t>
            </a:r>
            <a:r>
              <a:rPr dirty="0" sz="4000" spc="-5">
                <a:solidFill>
                  <a:srgbClr val="6600CC"/>
                </a:solidFill>
                <a:latin typeface="SimSun"/>
                <a:cs typeface="SimSun"/>
              </a:rPr>
              <a:t>大值</a:t>
            </a:r>
            <a:endParaRPr sz="40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7340" y="3860672"/>
            <a:ext cx="566420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03500" algn="l"/>
              </a:tabLst>
            </a:pPr>
            <a:r>
              <a:rPr dirty="0" baseline="1388" sz="6000" spc="22" b="1">
                <a:solidFill>
                  <a:srgbClr val="FF0000"/>
                </a:solidFill>
                <a:latin typeface="Microsoft YaHei"/>
                <a:cs typeface="Microsoft YaHei"/>
              </a:rPr>
              <a:t>叶</a:t>
            </a:r>
            <a:r>
              <a:rPr dirty="0" baseline="1388" sz="6000" b="1">
                <a:solidFill>
                  <a:srgbClr val="FF0000"/>
                </a:solidFill>
                <a:latin typeface="Microsoft YaHei"/>
                <a:cs typeface="Microsoft YaHei"/>
              </a:rPr>
              <a:t>子结</a:t>
            </a:r>
            <a:r>
              <a:rPr dirty="0" baseline="1388" sz="6000" spc="44" b="1">
                <a:solidFill>
                  <a:srgbClr val="FF0000"/>
                </a:solidFill>
                <a:latin typeface="Microsoft YaHei"/>
                <a:cs typeface="Microsoft YaHei"/>
              </a:rPr>
              <a:t>点</a:t>
            </a:r>
            <a:r>
              <a:rPr dirty="0" baseline="1388" sz="6000" spc="1282" b="1">
                <a:solidFill>
                  <a:srgbClr val="FF0000"/>
                </a:solidFill>
                <a:latin typeface="Microsoft YaHei"/>
                <a:cs typeface="Microsoft YaHei"/>
              </a:rPr>
              <a:t>:</a:t>
            </a:r>
            <a:r>
              <a:rPr dirty="0" baseline="1388" sz="6000" b="1">
                <a:solidFill>
                  <a:srgbClr val="FF0000"/>
                </a:solidFill>
                <a:latin typeface="Microsoft YaHei"/>
                <a:cs typeface="Microsoft YaHei"/>
              </a:rPr>
              <a:t>	</a:t>
            </a:r>
            <a:r>
              <a:rPr dirty="0" sz="4000">
                <a:solidFill>
                  <a:srgbClr val="6600CC"/>
                </a:solidFill>
                <a:latin typeface="SimSun"/>
                <a:cs typeface="SimSun"/>
              </a:rPr>
              <a:t>度</a:t>
            </a:r>
            <a:r>
              <a:rPr dirty="0" sz="4000" spc="-5">
                <a:solidFill>
                  <a:srgbClr val="6600CC"/>
                </a:solidFill>
                <a:latin typeface="SimSun"/>
                <a:cs typeface="SimSun"/>
              </a:rPr>
              <a:t>为零</a:t>
            </a:r>
            <a:r>
              <a:rPr dirty="0" sz="4000">
                <a:solidFill>
                  <a:srgbClr val="6600CC"/>
                </a:solidFill>
                <a:latin typeface="SimSun"/>
                <a:cs typeface="SimSun"/>
              </a:rPr>
              <a:t>的</a:t>
            </a:r>
            <a:r>
              <a:rPr dirty="0" sz="4000" spc="-5">
                <a:solidFill>
                  <a:srgbClr val="6600CC"/>
                </a:solidFill>
                <a:latin typeface="SimSun"/>
                <a:cs typeface="SimSun"/>
              </a:rPr>
              <a:t>结点</a:t>
            </a:r>
            <a:endParaRPr sz="4000">
              <a:latin typeface="SimSun"/>
              <a:cs typeface="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086600" y="3657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255374" y="3990"/>
                </a:lnTo>
                <a:lnTo>
                  <a:pt x="208483" y="15544"/>
                </a:lnTo>
                <a:lnTo>
                  <a:pt x="164753" y="34032"/>
                </a:lnTo>
                <a:lnTo>
                  <a:pt x="124815" y="58826"/>
                </a:lnTo>
                <a:lnTo>
                  <a:pt x="89296" y="89296"/>
                </a:lnTo>
                <a:lnTo>
                  <a:pt x="58826" y="124815"/>
                </a:lnTo>
                <a:lnTo>
                  <a:pt x="34032" y="164753"/>
                </a:lnTo>
                <a:lnTo>
                  <a:pt x="15544" y="208483"/>
                </a:lnTo>
                <a:lnTo>
                  <a:pt x="3990" y="255374"/>
                </a:lnTo>
                <a:lnTo>
                  <a:pt x="0" y="304800"/>
                </a:lnTo>
                <a:lnTo>
                  <a:pt x="3990" y="354225"/>
                </a:lnTo>
                <a:lnTo>
                  <a:pt x="15544" y="401116"/>
                </a:lnTo>
                <a:lnTo>
                  <a:pt x="34032" y="444846"/>
                </a:lnTo>
                <a:lnTo>
                  <a:pt x="58826" y="484784"/>
                </a:lnTo>
                <a:lnTo>
                  <a:pt x="89296" y="520303"/>
                </a:lnTo>
                <a:lnTo>
                  <a:pt x="124815" y="550773"/>
                </a:lnTo>
                <a:lnTo>
                  <a:pt x="164753" y="575567"/>
                </a:lnTo>
                <a:lnTo>
                  <a:pt x="208483" y="594055"/>
                </a:lnTo>
                <a:lnTo>
                  <a:pt x="255374" y="605609"/>
                </a:lnTo>
                <a:lnTo>
                  <a:pt x="304800" y="609600"/>
                </a:lnTo>
                <a:lnTo>
                  <a:pt x="354225" y="605609"/>
                </a:lnTo>
                <a:lnTo>
                  <a:pt x="401116" y="594055"/>
                </a:lnTo>
                <a:lnTo>
                  <a:pt x="444846" y="575567"/>
                </a:lnTo>
                <a:lnTo>
                  <a:pt x="484784" y="550773"/>
                </a:lnTo>
                <a:lnTo>
                  <a:pt x="520303" y="520303"/>
                </a:lnTo>
                <a:lnTo>
                  <a:pt x="550773" y="484784"/>
                </a:lnTo>
                <a:lnTo>
                  <a:pt x="575567" y="444846"/>
                </a:lnTo>
                <a:lnTo>
                  <a:pt x="594055" y="401116"/>
                </a:lnTo>
                <a:lnTo>
                  <a:pt x="605609" y="354225"/>
                </a:lnTo>
                <a:lnTo>
                  <a:pt x="609600" y="304800"/>
                </a:lnTo>
                <a:lnTo>
                  <a:pt x="605609" y="255374"/>
                </a:lnTo>
                <a:lnTo>
                  <a:pt x="594055" y="208483"/>
                </a:lnTo>
                <a:lnTo>
                  <a:pt x="575567" y="164753"/>
                </a:lnTo>
                <a:lnTo>
                  <a:pt x="550773" y="124815"/>
                </a:lnTo>
                <a:lnTo>
                  <a:pt x="520303" y="89296"/>
                </a:lnTo>
                <a:lnTo>
                  <a:pt x="484784" y="58826"/>
                </a:lnTo>
                <a:lnTo>
                  <a:pt x="444846" y="34032"/>
                </a:lnTo>
                <a:lnTo>
                  <a:pt x="401116" y="15544"/>
                </a:lnTo>
                <a:lnTo>
                  <a:pt x="354225" y="3990"/>
                </a:lnTo>
                <a:lnTo>
                  <a:pt x="3048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086600" y="3657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304800"/>
                </a:moveTo>
                <a:lnTo>
                  <a:pt x="3990" y="255374"/>
                </a:lnTo>
                <a:lnTo>
                  <a:pt x="15544" y="208483"/>
                </a:lnTo>
                <a:lnTo>
                  <a:pt x="34032" y="164753"/>
                </a:lnTo>
                <a:lnTo>
                  <a:pt x="58826" y="124815"/>
                </a:lnTo>
                <a:lnTo>
                  <a:pt x="89296" y="89296"/>
                </a:lnTo>
                <a:lnTo>
                  <a:pt x="124815" y="58826"/>
                </a:lnTo>
                <a:lnTo>
                  <a:pt x="164753" y="34032"/>
                </a:lnTo>
                <a:lnTo>
                  <a:pt x="208483" y="15544"/>
                </a:lnTo>
                <a:lnTo>
                  <a:pt x="255374" y="3990"/>
                </a:lnTo>
                <a:lnTo>
                  <a:pt x="304800" y="0"/>
                </a:lnTo>
                <a:lnTo>
                  <a:pt x="354225" y="3990"/>
                </a:lnTo>
                <a:lnTo>
                  <a:pt x="401116" y="15544"/>
                </a:lnTo>
                <a:lnTo>
                  <a:pt x="444846" y="34032"/>
                </a:lnTo>
                <a:lnTo>
                  <a:pt x="484784" y="58826"/>
                </a:lnTo>
                <a:lnTo>
                  <a:pt x="520303" y="89296"/>
                </a:lnTo>
                <a:lnTo>
                  <a:pt x="550773" y="124815"/>
                </a:lnTo>
                <a:lnTo>
                  <a:pt x="575567" y="164753"/>
                </a:lnTo>
                <a:lnTo>
                  <a:pt x="594055" y="208483"/>
                </a:lnTo>
                <a:lnTo>
                  <a:pt x="605609" y="255374"/>
                </a:lnTo>
                <a:lnTo>
                  <a:pt x="609600" y="304800"/>
                </a:lnTo>
                <a:lnTo>
                  <a:pt x="605609" y="354225"/>
                </a:lnTo>
                <a:lnTo>
                  <a:pt x="594055" y="401116"/>
                </a:lnTo>
                <a:lnTo>
                  <a:pt x="575567" y="444846"/>
                </a:lnTo>
                <a:lnTo>
                  <a:pt x="550773" y="484784"/>
                </a:lnTo>
                <a:lnTo>
                  <a:pt x="520303" y="520303"/>
                </a:lnTo>
                <a:lnTo>
                  <a:pt x="484784" y="550773"/>
                </a:lnTo>
                <a:lnTo>
                  <a:pt x="444846" y="575567"/>
                </a:lnTo>
                <a:lnTo>
                  <a:pt x="401116" y="594055"/>
                </a:lnTo>
                <a:lnTo>
                  <a:pt x="354225" y="605609"/>
                </a:lnTo>
                <a:lnTo>
                  <a:pt x="304800" y="609600"/>
                </a:lnTo>
                <a:lnTo>
                  <a:pt x="255374" y="605609"/>
                </a:lnTo>
                <a:lnTo>
                  <a:pt x="208483" y="594055"/>
                </a:lnTo>
                <a:lnTo>
                  <a:pt x="164753" y="575567"/>
                </a:lnTo>
                <a:lnTo>
                  <a:pt x="124815" y="550773"/>
                </a:lnTo>
                <a:lnTo>
                  <a:pt x="89296" y="520303"/>
                </a:lnTo>
                <a:lnTo>
                  <a:pt x="58826" y="484784"/>
                </a:lnTo>
                <a:lnTo>
                  <a:pt x="34032" y="444846"/>
                </a:lnTo>
                <a:lnTo>
                  <a:pt x="15544" y="401116"/>
                </a:lnTo>
                <a:lnTo>
                  <a:pt x="3990" y="354225"/>
                </a:lnTo>
                <a:lnTo>
                  <a:pt x="0" y="3048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214996" y="3661029"/>
            <a:ext cx="3556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 b="1">
                <a:solidFill>
                  <a:srgbClr val="568862"/>
                </a:solidFill>
                <a:latin typeface="Times New Roman"/>
                <a:cs typeface="Times New Roman"/>
              </a:rPr>
              <a:t>D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867400" y="4800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255374" y="3990"/>
                </a:lnTo>
                <a:lnTo>
                  <a:pt x="208483" y="15544"/>
                </a:lnTo>
                <a:lnTo>
                  <a:pt x="164753" y="34032"/>
                </a:lnTo>
                <a:lnTo>
                  <a:pt x="124815" y="58826"/>
                </a:lnTo>
                <a:lnTo>
                  <a:pt x="89296" y="89296"/>
                </a:lnTo>
                <a:lnTo>
                  <a:pt x="58826" y="124815"/>
                </a:lnTo>
                <a:lnTo>
                  <a:pt x="34032" y="164753"/>
                </a:lnTo>
                <a:lnTo>
                  <a:pt x="15544" y="208483"/>
                </a:lnTo>
                <a:lnTo>
                  <a:pt x="3990" y="255374"/>
                </a:lnTo>
                <a:lnTo>
                  <a:pt x="0" y="304800"/>
                </a:lnTo>
                <a:lnTo>
                  <a:pt x="3990" y="354225"/>
                </a:lnTo>
                <a:lnTo>
                  <a:pt x="15544" y="401116"/>
                </a:lnTo>
                <a:lnTo>
                  <a:pt x="34032" y="444846"/>
                </a:lnTo>
                <a:lnTo>
                  <a:pt x="58826" y="484784"/>
                </a:lnTo>
                <a:lnTo>
                  <a:pt x="89296" y="520303"/>
                </a:lnTo>
                <a:lnTo>
                  <a:pt x="124815" y="550773"/>
                </a:lnTo>
                <a:lnTo>
                  <a:pt x="164753" y="575567"/>
                </a:lnTo>
                <a:lnTo>
                  <a:pt x="208483" y="594055"/>
                </a:lnTo>
                <a:lnTo>
                  <a:pt x="255374" y="605609"/>
                </a:lnTo>
                <a:lnTo>
                  <a:pt x="304800" y="609600"/>
                </a:lnTo>
                <a:lnTo>
                  <a:pt x="354225" y="605609"/>
                </a:lnTo>
                <a:lnTo>
                  <a:pt x="401116" y="594055"/>
                </a:lnTo>
                <a:lnTo>
                  <a:pt x="444846" y="575567"/>
                </a:lnTo>
                <a:lnTo>
                  <a:pt x="484784" y="550773"/>
                </a:lnTo>
                <a:lnTo>
                  <a:pt x="520303" y="520303"/>
                </a:lnTo>
                <a:lnTo>
                  <a:pt x="550773" y="484784"/>
                </a:lnTo>
                <a:lnTo>
                  <a:pt x="575567" y="444846"/>
                </a:lnTo>
                <a:lnTo>
                  <a:pt x="594055" y="401116"/>
                </a:lnTo>
                <a:lnTo>
                  <a:pt x="605609" y="354225"/>
                </a:lnTo>
                <a:lnTo>
                  <a:pt x="609600" y="304800"/>
                </a:lnTo>
                <a:lnTo>
                  <a:pt x="605609" y="255374"/>
                </a:lnTo>
                <a:lnTo>
                  <a:pt x="594055" y="208483"/>
                </a:lnTo>
                <a:lnTo>
                  <a:pt x="575567" y="164753"/>
                </a:lnTo>
                <a:lnTo>
                  <a:pt x="550773" y="124815"/>
                </a:lnTo>
                <a:lnTo>
                  <a:pt x="520303" y="89296"/>
                </a:lnTo>
                <a:lnTo>
                  <a:pt x="484784" y="58826"/>
                </a:lnTo>
                <a:lnTo>
                  <a:pt x="444846" y="34032"/>
                </a:lnTo>
                <a:lnTo>
                  <a:pt x="401116" y="15544"/>
                </a:lnTo>
                <a:lnTo>
                  <a:pt x="354225" y="3990"/>
                </a:lnTo>
                <a:lnTo>
                  <a:pt x="3048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867400" y="4800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304800"/>
                </a:moveTo>
                <a:lnTo>
                  <a:pt x="3990" y="255374"/>
                </a:lnTo>
                <a:lnTo>
                  <a:pt x="15544" y="208483"/>
                </a:lnTo>
                <a:lnTo>
                  <a:pt x="34032" y="164753"/>
                </a:lnTo>
                <a:lnTo>
                  <a:pt x="58826" y="124815"/>
                </a:lnTo>
                <a:lnTo>
                  <a:pt x="89296" y="89296"/>
                </a:lnTo>
                <a:lnTo>
                  <a:pt x="124815" y="58826"/>
                </a:lnTo>
                <a:lnTo>
                  <a:pt x="164753" y="34032"/>
                </a:lnTo>
                <a:lnTo>
                  <a:pt x="208483" y="15544"/>
                </a:lnTo>
                <a:lnTo>
                  <a:pt x="255374" y="3990"/>
                </a:lnTo>
                <a:lnTo>
                  <a:pt x="304800" y="0"/>
                </a:lnTo>
                <a:lnTo>
                  <a:pt x="354225" y="3990"/>
                </a:lnTo>
                <a:lnTo>
                  <a:pt x="401116" y="15544"/>
                </a:lnTo>
                <a:lnTo>
                  <a:pt x="444846" y="34032"/>
                </a:lnTo>
                <a:lnTo>
                  <a:pt x="484784" y="58826"/>
                </a:lnTo>
                <a:lnTo>
                  <a:pt x="520303" y="89296"/>
                </a:lnTo>
                <a:lnTo>
                  <a:pt x="550773" y="124815"/>
                </a:lnTo>
                <a:lnTo>
                  <a:pt x="575567" y="164753"/>
                </a:lnTo>
                <a:lnTo>
                  <a:pt x="594055" y="208483"/>
                </a:lnTo>
                <a:lnTo>
                  <a:pt x="605609" y="255374"/>
                </a:lnTo>
                <a:lnTo>
                  <a:pt x="609600" y="304800"/>
                </a:lnTo>
                <a:lnTo>
                  <a:pt x="605609" y="354225"/>
                </a:lnTo>
                <a:lnTo>
                  <a:pt x="594055" y="401116"/>
                </a:lnTo>
                <a:lnTo>
                  <a:pt x="575567" y="444846"/>
                </a:lnTo>
                <a:lnTo>
                  <a:pt x="550773" y="484784"/>
                </a:lnTo>
                <a:lnTo>
                  <a:pt x="520303" y="520303"/>
                </a:lnTo>
                <a:lnTo>
                  <a:pt x="484784" y="550773"/>
                </a:lnTo>
                <a:lnTo>
                  <a:pt x="444846" y="575567"/>
                </a:lnTo>
                <a:lnTo>
                  <a:pt x="401116" y="594055"/>
                </a:lnTo>
                <a:lnTo>
                  <a:pt x="354225" y="605609"/>
                </a:lnTo>
                <a:lnTo>
                  <a:pt x="304800" y="609600"/>
                </a:lnTo>
                <a:lnTo>
                  <a:pt x="255374" y="605609"/>
                </a:lnTo>
                <a:lnTo>
                  <a:pt x="208483" y="594055"/>
                </a:lnTo>
                <a:lnTo>
                  <a:pt x="164753" y="575567"/>
                </a:lnTo>
                <a:lnTo>
                  <a:pt x="124815" y="550773"/>
                </a:lnTo>
                <a:lnTo>
                  <a:pt x="89296" y="520303"/>
                </a:lnTo>
                <a:lnTo>
                  <a:pt x="58826" y="484784"/>
                </a:lnTo>
                <a:lnTo>
                  <a:pt x="34032" y="444846"/>
                </a:lnTo>
                <a:lnTo>
                  <a:pt x="15544" y="401116"/>
                </a:lnTo>
                <a:lnTo>
                  <a:pt x="3990" y="354225"/>
                </a:lnTo>
                <a:lnTo>
                  <a:pt x="0" y="3048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07340" y="4515481"/>
            <a:ext cx="6173470" cy="1793239"/>
          </a:xfrm>
          <a:prstGeom prst="rect">
            <a:avLst/>
          </a:prstGeom>
        </p:spPr>
        <p:txBody>
          <a:bodyPr wrap="square" lIns="0" tIns="301625" rIns="0" bIns="0" rtlCol="0" vert="horz">
            <a:spAutoFit/>
          </a:bodyPr>
          <a:lstStyle/>
          <a:p>
            <a:pPr algn="r" marR="120650">
              <a:lnSpc>
                <a:spcPct val="100000"/>
              </a:lnSpc>
              <a:spcBef>
                <a:spcPts val="2375"/>
              </a:spcBef>
            </a:pPr>
            <a:r>
              <a:rPr dirty="0" sz="3600" b="1">
                <a:solidFill>
                  <a:srgbClr val="568862"/>
                </a:solidFill>
                <a:latin typeface="Times New Roman"/>
                <a:cs typeface="Times New Roman"/>
              </a:rPr>
              <a:t>H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25"/>
              </a:spcBef>
              <a:tabLst>
                <a:tab pos="2603500" algn="l"/>
              </a:tabLst>
            </a:pPr>
            <a:r>
              <a:rPr dirty="0" baseline="4861" sz="6000" spc="22" b="1">
                <a:solidFill>
                  <a:srgbClr val="FF0000"/>
                </a:solidFill>
                <a:latin typeface="Microsoft YaHei"/>
                <a:cs typeface="Microsoft YaHei"/>
              </a:rPr>
              <a:t>分</a:t>
            </a:r>
            <a:r>
              <a:rPr dirty="0" baseline="4861" sz="6000" b="1">
                <a:solidFill>
                  <a:srgbClr val="FF0000"/>
                </a:solidFill>
                <a:latin typeface="Microsoft YaHei"/>
                <a:cs typeface="Microsoft YaHei"/>
              </a:rPr>
              <a:t>支结</a:t>
            </a:r>
            <a:r>
              <a:rPr dirty="0" baseline="4861" sz="6000" spc="44" b="1">
                <a:solidFill>
                  <a:srgbClr val="FF0000"/>
                </a:solidFill>
                <a:latin typeface="Microsoft YaHei"/>
                <a:cs typeface="Microsoft YaHei"/>
              </a:rPr>
              <a:t>点</a:t>
            </a:r>
            <a:r>
              <a:rPr dirty="0" baseline="4861" sz="6000" spc="1282" b="1">
                <a:solidFill>
                  <a:srgbClr val="FF0000"/>
                </a:solidFill>
                <a:latin typeface="Microsoft YaHei"/>
                <a:cs typeface="Microsoft YaHei"/>
              </a:rPr>
              <a:t>:</a:t>
            </a:r>
            <a:r>
              <a:rPr dirty="0" baseline="4861" sz="6000" b="1">
                <a:solidFill>
                  <a:srgbClr val="FF0000"/>
                </a:solidFill>
                <a:latin typeface="Microsoft YaHei"/>
                <a:cs typeface="Microsoft YaHei"/>
              </a:rPr>
              <a:t>	</a:t>
            </a:r>
            <a:r>
              <a:rPr dirty="0" sz="4000" spc="-5">
                <a:solidFill>
                  <a:srgbClr val="6600CC"/>
                </a:solidFill>
                <a:latin typeface="SimSun"/>
                <a:cs typeface="SimSun"/>
              </a:rPr>
              <a:t>度大于</a:t>
            </a:r>
            <a:r>
              <a:rPr dirty="0" sz="4000" spc="5">
                <a:solidFill>
                  <a:srgbClr val="6600CC"/>
                </a:solidFill>
                <a:latin typeface="SimSun"/>
                <a:cs typeface="SimSun"/>
              </a:rPr>
              <a:t>零</a:t>
            </a:r>
            <a:r>
              <a:rPr dirty="0" sz="4000" spc="-5">
                <a:solidFill>
                  <a:srgbClr val="6600CC"/>
                </a:solidFill>
                <a:latin typeface="SimSun"/>
                <a:cs typeface="SimSun"/>
              </a:rPr>
              <a:t>的结点</a:t>
            </a:r>
            <a:endParaRPr sz="4000">
              <a:latin typeface="SimSun"/>
              <a:cs typeface="SimSu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086600" y="4800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255374" y="3990"/>
                </a:lnTo>
                <a:lnTo>
                  <a:pt x="208483" y="15544"/>
                </a:lnTo>
                <a:lnTo>
                  <a:pt x="164753" y="34032"/>
                </a:lnTo>
                <a:lnTo>
                  <a:pt x="124815" y="58826"/>
                </a:lnTo>
                <a:lnTo>
                  <a:pt x="89296" y="89296"/>
                </a:lnTo>
                <a:lnTo>
                  <a:pt x="58826" y="124815"/>
                </a:lnTo>
                <a:lnTo>
                  <a:pt x="34032" y="164753"/>
                </a:lnTo>
                <a:lnTo>
                  <a:pt x="15544" y="208483"/>
                </a:lnTo>
                <a:lnTo>
                  <a:pt x="3990" y="255374"/>
                </a:lnTo>
                <a:lnTo>
                  <a:pt x="0" y="304800"/>
                </a:lnTo>
                <a:lnTo>
                  <a:pt x="3990" y="354225"/>
                </a:lnTo>
                <a:lnTo>
                  <a:pt x="15544" y="401116"/>
                </a:lnTo>
                <a:lnTo>
                  <a:pt x="34032" y="444846"/>
                </a:lnTo>
                <a:lnTo>
                  <a:pt x="58826" y="484784"/>
                </a:lnTo>
                <a:lnTo>
                  <a:pt x="89296" y="520303"/>
                </a:lnTo>
                <a:lnTo>
                  <a:pt x="124815" y="550773"/>
                </a:lnTo>
                <a:lnTo>
                  <a:pt x="164753" y="575567"/>
                </a:lnTo>
                <a:lnTo>
                  <a:pt x="208483" y="594055"/>
                </a:lnTo>
                <a:lnTo>
                  <a:pt x="255374" y="605609"/>
                </a:lnTo>
                <a:lnTo>
                  <a:pt x="304800" y="609600"/>
                </a:lnTo>
                <a:lnTo>
                  <a:pt x="354225" y="605609"/>
                </a:lnTo>
                <a:lnTo>
                  <a:pt x="401116" y="594055"/>
                </a:lnTo>
                <a:lnTo>
                  <a:pt x="444846" y="575567"/>
                </a:lnTo>
                <a:lnTo>
                  <a:pt x="484784" y="550773"/>
                </a:lnTo>
                <a:lnTo>
                  <a:pt x="520303" y="520303"/>
                </a:lnTo>
                <a:lnTo>
                  <a:pt x="550773" y="484784"/>
                </a:lnTo>
                <a:lnTo>
                  <a:pt x="575567" y="444846"/>
                </a:lnTo>
                <a:lnTo>
                  <a:pt x="594055" y="401116"/>
                </a:lnTo>
                <a:lnTo>
                  <a:pt x="605609" y="354225"/>
                </a:lnTo>
                <a:lnTo>
                  <a:pt x="609600" y="304800"/>
                </a:lnTo>
                <a:lnTo>
                  <a:pt x="605609" y="255374"/>
                </a:lnTo>
                <a:lnTo>
                  <a:pt x="594055" y="208483"/>
                </a:lnTo>
                <a:lnTo>
                  <a:pt x="575567" y="164753"/>
                </a:lnTo>
                <a:lnTo>
                  <a:pt x="550773" y="124815"/>
                </a:lnTo>
                <a:lnTo>
                  <a:pt x="520303" y="89296"/>
                </a:lnTo>
                <a:lnTo>
                  <a:pt x="484784" y="58826"/>
                </a:lnTo>
                <a:lnTo>
                  <a:pt x="444846" y="34032"/>
                </a:lnTo>
                <a:lnTo>
                  <a:pt x="401116" y="15544"/>
                </a:lnTo>
                <a:lnTo>
                  <a:pt x="354225" y="3990"/>
                </a:lnTo>
                <a:lnTo>
                  <a:pt x="3048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086600" y="4800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304800"/>
                </a:moveTo>
                <a:lnTo>
                  <a:pt x="3990" y="255374"/>
                </a:lnTo>
                <a:lnTo>
                  <a:pt x="15544" y="208483"/>
                </a:lnTo>
                <a:lnTo>
                  <a:pt x="34032" y="164753"/>
                </a:lnTo>
                <a:lnTo>
                  <a:pt x="58826" y="124815"/>
                </a:lnTo>
                <a:lnTo>
                  <a:pt x="89296" y="89296"/>
                </a:lnTo>
                <a:lnTo>
                  <a:pt x="124815" y="58826"/>
                </a:lnTo>
                <a:lnTo>
                  <a:pt x="164753" y="34032"/>
                </a:lnTo>
                <a:lnTo>
                  <a:pt x="208483" y="15544"/>
                </a:lnTo>
                <a:lnTo>
                  <a:pt x="255374" y="3990"/>
                </a:lnTo>
                <a:lnTo>
                  <a:pt x="304800" y="0"/>
                </a:lnTo>
                <a:lnTo>
                  <a:pt x="354225" y="3990"/>
                </a:lnTo>
                <a:lnTo>
                  <a:pt x="401116" y="15544"/>
                </a:lnTo>
                <a:lnTo>
                  <a:pt x="444846" y="34032"/>
                </a:lnTo>
                <a:lnTo>
                  <a:pt x="484784" y="58826"/>
                </a:lnTo>
                <a:lnTo>
                  <a:pt x="520303" y="89296"/>
                </a:lnTo>
                <a:lnTo>
                  <a:pt x="550773" y="124815"/>
                </a:lnTo>
                <a:lnTo>
                  <a:pt x="575567" y="164753"/>
                </a:lnTo>
                <a:lnTo>
                  <a:pt x="594055" y="208483"/>
                </a:lnTo>
                <a:lnTo>
                  <a:pt x="605609" y="255374"/>
                </a:lnTo>
                <a:lnTo>
                  <a:pt x="609600" y="304800"/>
                </a:lnTo>
                <a:lnTo>
                  <a:pt x="605609" y="354225"/>
                </a:lnTo>
                <a:lnTo>
                  <a:pt x="594055" y="401116"/>
                </a:lnTo>
                <a:lnTo>
                  <a:pt x="575567" y="444846"/>
                </a:lnTo>
                <a:lnTo>
                  <a:pt x="550773" y="484784"/>
                </a:lnTo>
                <a:lnTo>
                  <a:pt x="520303" y="520303"/>
                </a:lnTo>
                <a:lnTo>
                  <a:pt x="484784" y="550773"/>
                </a:lnTo>
                <a:lnTo>
                  <a:pt x="444846" y="575567"/>
                </a:lnTo>
                <a:lnTo>
                  <a:pt x="401116" y="594055"/>
                </a:lnTo>
                <a:lnTo>
                  <a:pt x="354225" y="605609"/>
                </a:lnTo>
                <a:lnTo>
                  <a:pt x="304800" y="609600"/>
                </a:lnTo>
                <a:lnTo>
                  <a:pt x="255374" y="605609"/>
                </a:lnTo>
                <a:lnTo>
                  <a:pt x="208483" y="594055"/>
                </a:lnTo>
                <a:lnTo>
                  <a:pt x="164753" y="575567"/>
                </a:lnTo>
                <a:lnTo>
                  <a:pt x="124815" y="550773"/>
                </a:lnTo>
                <a:lnTo>
                  <a:pt x="89296" y="520303"/>
                </a:lnTo>
                <a:lnTo>
                  <a:pt x="58826" y="484784"/>
                </a:lnTo>
                <a:lnTo>
                  <a:pt x="34032" y="444846"/>
                </a:lnTo>
                <a:lnTo>
                  <a:pt x="15544" y="401116"/>
                </a:lnTo>
                <a:lnTo>
                  <a:pt x="3990" y="354225"/>
                </a:lnTo>
                <a:lnTo>
                  <a:pt x="0" y="3048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7291196" y="4804409"/>
            <a:ext cx="2038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 b="1">
                <a:solidFill>
                  <a:srgbClr val="568862"/>
                </a:solidFill>
                <a:latin typeface="Times New Roman"/>
                <a:cs typeface="Times New Roman"/>
              </a:rPr>
              <a:t>I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305800" y="4800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255374" y="3990"/>
                </a:lnTo>
                <a:lnTo>
                  <a:pt x="208483" y="15544"/>
                </a:lnTo>
                <a:lnTo>
                  <a:pt x="164753" y="34032"/>
                </a:lnTo>
                <a:lnTo>
                  <a:pt x="124815" y="58826"/>
                </a:lnTo>
                <a:lnTo>
                  <a:pt x="89296" y="89296"/>
                </a:lnTo>
                <a:lnTo>
                  <a:pt x="58826" y="124815"/>
                </a:lnTo>
                <a:lnTo>
                  <a:pt x="34032" y="164753"/>
                </a:lnTo>
                <a:lnTo>
                  <a:pt x="15544" y="208483"/>
                </a:lnTo>
                <a:lnTo>
                  <a:pt x="3990" y="255374"/>
                </a:lnTo>
                <a:lnTo>
                  <a:pt x="0" y="304800"/>
                </a:lnTo>
                <a:lnTo>
                  <a:pt x="3990" y="354225"/>
                </a:lnTo>
                <a:lnTo>
                  <a:pt x="15544" y="401116"/>
                </a:lnTo>
                <a:lnTo>
                  <a:pt x="34032" y="444846"/>
                </a:lnTo>
                <a:lnTo>
                  <a:pt x="58826" y="484784"/>
                </a:lnTo>
                <a:lnTo>
                  <a:pt x="89296" y="520303"/>
                </a:lnTo>
                <a:lnTo>
                  <a:pt x="124815" y="550773"/>
                </a:lnTo>
                <a:lnTo>
                  <a:pt x="164753" y="575567"/>
                </a:lnTo>
                <a:lnTo>
                  <a:pt x="208483" y="594055"/>
                </a:lnTo>
                <a:lnTo>
                  <a:pt x="255374" y="605609"/>
                </a:lnTo>
                <a:lnTo>
                  <a:pt x="304800" y="609600"/>
                </a:lnTo>
                <a:lnTo>
                  <a:pt x="354225" y="605609"/>
                </a:lnTo>
                <a:lnTo>
                  <a:pt x="401116" y="594055"/>
                </a:lnTo>
                <a:lnTo>
                  <a:pt x="444846" y="575567"/>
                </a:lnTo>
                <a:lnTo>
                  <a:pt x="484784" y="550773"/>
                </a:lnTo>
                <a:lnTo>
                  <a:pt x="520303" y="520303"/>
                </a:lnTo>
                <a:lnTo>
                  <a:pt x="550773" y="484784"/>
                </a:lnTo>
                <a:lnTo>
                  <a:pt x="575567" y="444846"/>
                </a:lnTo>
                <a:lnTo>
                  <a:pt x="594055" y="401116"/>
                </a:lnTo>
                <a:lnTo>
                  <a:pt x="605609" y="354225"/>
                </a:lnTo>
                <a:lnTo>
                  <a:pt x="609600" y="304800"/>
                </a:lnTo>
                <a:lnTo>
                  <a:pt x="605609" y="255374"/>
                </a:lnTo>
                <a:lnTo>
                  <a:pt x="594055" y="208483"/>
                </a:lnTo>
                <a:lnTo>
                  <a:pt x="575567" y="164753"/>
                </a:lnTo>
                <a:lnTo>
                  <a:pt x="550773" y="124815"/>
                </a:lnTo>
                <a:lnTo>
                  <a:pt x="520303" y="89296"/>
                </a:lnTo>
                <a:lnTo>
                  <a:pt x="484784" y="58826"/>
                </a:lnTo>
                <a:lnTo>
                  <a:pt x="444846" y="34032"/>
                </a:lnTo>
                <a:lnTo>
                  <a:pt x="401116" y="15544"/>
                </a:lnTo>
                <a:lnTo>
                  <a:pt x="354225" y="3990"/>
                </a:lnTo>
                <a:lnTo>
                  <a:pt x="3048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305800" y="4800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304800"/>
                </a:moveTo>
                <a:lnTo>
                  <a:pt x="3990" y="255374"/>
                </a:lnTo>
                <a:lnTo>
                  <a:pt x="15544" y="208483"/>
                </a:lnTo>
                <a:lnTo>
                  <a:pt x="34032" y="164753"/>
                </a:lnTo>
                <a:lnTo>
                  <a:pt x="58826" y="124815"/>
                </a:lnTo>
                <a:lnTo>
                  <a:pt x="89296" y="89296"/>
                </a:lnTo>
                <a:lnTo>
                  <a:pt x="124815" y="58826"/>
                </a:lnTo>
                <a:lnTo>
                  <a:pt x="164753" y="34032"/>
                </a:lnTo>
                <a:lnTo>
                  <a:pt x="208483" y="15544"/>
                </a:lnTo>
                <a:lnTo>
                  <a:pt x="255374" y="3990"/>
                </a:lnTo>
                <a:lnTo>
                  <a:pt x="304800" y="0"/>
                </a:lnTo>
                <a:lnTo>
                  <a:pt x="354225" y="3990"/>
                </a:lnTo>
                <a:lnTo>
                  <a:pt x="401116" y="15544"/>
                </a:lnTo>
                <a:lnTo>
                  <a:pt x="444846" y="34032"/>
                </a:lnTo>
                <a:lnTo>
                  <a:pt x="484784" y="58826"/>
                </a:lnTo>
                <a:lnTo>
                  <a:pt x="520303" y="89296"/>
                </a:lnTo>
                <a:lnTo>
                  <a:pt x="550773" y="124815"/>
                </a:lnTo>
                <a:lnTo>
                  <a:pt x="575567" y="164753"/>
                </a:lnTo>
                <a:lnTo>
                  <a:pt x="594055" y="208483"/>
                </a:lnTo>
                <a:lnTo>
                  <a:pt x="605609" y="255374"/>
                </a:lnTo>
                <a:lnTo>
                  <a:pt x="609600" y="304800"/>
                </a:lnTo>
                <a:lnTo>
                  <a:pt x="605609" y="354225"/>
                </a:lnTo>
                <a:lnTo>
                  <a:pt x="594055" y="401116"/>
                </a:lnTo>
                <a:lnTo>
                  <a:pt x="575567" y="444846"/>
                </a:lnTo>
                <a:lnTo>
                  <a:pt x="550773" y="484784"/>
                </a:lnTo>
                <a:lnTo>
                  <a:pt x="520303" y="520303"/>
                </a:lnTo>
                <a:lnTo>
                  <a:pt x="484784" y="550773"/>
                </a:lnTo>
                <a:lnTo>
                  <a:pt x="444846" y="575567"/>
                </a:lnTo>
                <a:lnTo>
                  <a:pt x="401116" y="594055"/>
                </a:lnTo>
                <a:lnTo>
                  <a:pt x="354225" y="605609"/>
                </a:lnTo>
                <a:lnTo>
                  <a:pt x="304800" y="609600"/>
                </a:lnTo>
                <a:lnTo>
                  <a:pt x="255374" y="605609"/>
                </a:lnTo>
                <a:lnTo>
                  <a:pt x="208483" y="594055"/>
                </a:lnTo>
                <a:lnTo>
                  <a:pt x="164753" y="575567"/>
                </a:lnTo>
                <a:lnTo>
                  <a:pt x="124815" y="550773"/>
                </a:lnTo>
                <a:lnTo>
                  <a:pt x="89296" y="520303"/>
                </a:lnTo>
                <a:lnTo>
                  <a:pt x="58826" y="484784"/>
                </a:lnTo>
                <a:lnTo>
                  <a:pt x="34032" y="444846"/>
                </a:lnTo>
                <a:lnTo>
                  <a:pt x="15544" y="401116"/>
                </a:lnTo>
                <a:lnTo>
                  <a:pt x="3990" y="354225"/>
                </a:lnTo>
                <a:lnTo>
                  <a:pt x="0" y="3048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8484489" y="4804409"/>
            <a:ext cx="2540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568862"/>
                </a:solidFill>
                <a:latin typeface="Times New Roman"/>
                <a:cs typeface="Times New Roman"/>
              </a:rPr>
              <a:t>J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305800" y="5943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255374" y="3989"/>
                </a:lnTo>
                <a:lnTo>
                  <a:pt x="208483" y="15538"/>
                </a:lnTo>
                <a:lnTo>
                  <a:pt x="164753" y="34020"/>
                </a:lnTo>
                <a:lnTo>
                  <a:pt x="124815" y="58808"/>
                </a:lnTo>
                <a:lnTo>
                  <a:pt x="89296" y="89273"/>
                </a:lnTo>
                <a:lnTo>
                  <a:pt x="58826" y="124788"/>
                </a:lnTo>
                <a:lnTo>
                  <a:pt x="34032" y="164725"/>
                </a:lnTo>
                <a:lnTo>
                  <a:pt x="15544" y="208458"/>
                </a:lnTo>
                <a:lnTo>
                  <a:pt x="3990" y="255359"/>
                </a:lnTo>
                <a:lnTo>
                  <a:pt x="0" y="304800"/>
                </a:lnTo>
                <a:lnTo>
                  <a:pt x="3990" y="354240"/>
                </a:lnTo>
                <a:lnTo>
                  <a:pt x="15544" y="401141"/>
                </a:lnTo>
                <a:lnTo>
                  <a:pt x="34032" y="444874"/>
                </a:lnTo>
                <a:lnTo>
                  <a:pt x="58826" y="484811"/>
                </a:lnTo>
                <a:lnTo>
                  <a:pt x="89296" y="520326"/>
                </a:lnTo>
                <a:lnTo>
                  <a:pt x="124815" y="550791"/>
                </a:lnTo>
                <a:lnTo>
                  <a:pt x="164753" y="575579"/>
                </a:lnTo>
                <a:lnTo>
                  <a:pt x="208483" y="594061"/>
                </a:lnTo>
                <a:lnTo>
                  <a:pt x="255374" y="605610"/>
                </a:lnTo>
                <a:lnTo>
                  <a:pt x="304800" y="609600"/>
                </a:lnTo>
                <a:lnTo>
                  <a:pt x="354225" y="605610"/>
                </a:lnTo>
                <a:lnTo>
                  <a:pt x="401116" y="594061"/>
                </a:lnTo>
                <a:lnTo>
                  <a:pt x="444846" y="575579"/>
                </a:lnTo>
                <a:lnTo>
                  <a:pt x="484784" y="550791"/>
                </a:lnTo>
                <a:lnTo>
                  <a:pt x="520303" y="520326"/>
                </a:lnTo>
                <a:lnTo>
                  <a:pt x="550773" y="484811"/>
                </a:lnTo>
                <a:lnTo>
                  <a:pt x="575567" y="444874"/>
                </a:lnTo>
                <a:lnTo>
                  <a:pt x="594055" y="401141"/>
                </a:lnTo>
                <a:lnTo>
                  <a:pt x="605609" y="354240"/>
                </a:lnTo>
                <a:lnTo>
                  <a:pt x="609600" y="304800"/>
                </a:lnTo>
                <a:lnTo>
                  <a:pt x="605609" y="255359"/>
                </a:lnTo>
                <a:lnTo>
                  <a:pt x="594055" y="208458"/>
                </a:lnTo>
                <a:lnTo>
                  <a:pt x="575567" y="164725"/>
                </a:lnTo>
                <a:lnTo>
                  <a:pt x="550773" y="124788"/>
                </a:lnTo>
                <a:lnTo>
                  <a:pt x="520303" y="89273"/>
                </a:lnTo>
                <a:lnTo>
                  <a:pt x="484784" y="58808"/>
                </a:lnTo>
                <a:lnTo>
                  <a:pt x="444846" y="34020"/>
                </a:lnTo>
                <a:lnTo>
                  <a:pt x="401116" y="15538"/>
                </a:lnTo>
                <a:lnTo>
                  <a:pt x="354225" y="3989"/>
                </a:lnTo>
                <a:lnTo>
                  <a:pt x="3048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305800" y="5943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304800"/>
                </a:moveTo>
                <a:lnTo>
                  <a:pt x="3990" y="255359"/>
                </a:lnTo>
                <a:lnTo>
                  <a:pt x="15544" y="208458"/>
                </a:lnTo>
                <a:lnTo>
                  <a:pt x="34032" y="164725"/>
                </a:lnTo>
                <a:lnTo>
                  <a:pt x="58826" y="124788"/>
                </a:lnTo>
                <a:lnTo>
                  <a:pt x="89296" y="89273"/>
                </a:lnTo>
                <a:lnTo>
                  <a:pt x="124815" y="58808"/>
                </a:lnTo>
                <a:lnTo>
                  <a:pt x="164753" y="34020"/>
                </a:lnTo>
                <a:lnTo>
                  <a:pt x="208483" y="15538"/>
                </a:lnTo>
                <a:lnTo>
                  <a:pt x="255374" y="3989"/>
                </a:lnTo>
                <a:lnTo>
                  <a:pt x="304800" y="0"/>
                </a:lnTo>
                <a:lnTo>
                  <a:pt x="354225" y="3989"/>
                </a:lnTo>
                <a:lnTo>
                  <a:pt x="401116" y="15538"/>
                </a:lnTo>
                <a:lnTo>
                  <a:pt x="444846" y="34020"/>
                </a:lnTo>
                <a:lnTo>
                  <a:pt x="484784" y="58808"/>
                </a:lnTo>
                <a:lnTo>
                  <a:pt x="520303" y="89273"/>
                </a:lnTo>
                <a:lnTo>
                  <a:pt x="550773" y="124788"/>
                </a:lnTo>
                <a:lnTo>
                  <a:pt x="575567" y="164725"/>
                </a:lnTo>
                <a:lnTo>
                  <a:pt x="594055" y="208458"/>
                </a:lnTo>
                <a:lnTo>
                  <a:pt x="605609" y="255359"/>
                </a:lnTo>
                <a:lnTo>
                  <a:pt x="609600" y="304800"/>
                </a:lnTo>
                <a:lnTo>
                  <a:pt x="605609" y="354240"/>
                </a:lnTo>
                <a:lnTo>
                  <a:pt x="594055" y="401141"/>
                </a:lnTo>
                <a:lnTo>
                  <a:pt x="575567" y="444874"/>
                </a:lnTo>
                <a:lnTo>
                  <a:pt x="550773" y="484811"/>
                </a:lnTo>
                <a:lnTo>
                  <a:pt x="520303" y="520326"/>
                </a:lnTo>
                <a:lnTo>
                  <a:pt x="484784" y="550791"/>
                </a:lnTo>
                <a:lnTo>
                  <a:pt x="444846" y="575579"/>
                </a:lnTo>
                <a:lnTo>
                  <a:pt x="401116" y="594061"/>
                </a:lnTo>
                <a:lnTo>
                  <a:pt x="354225" y="605610"/>
                </a:lnTo>
                <a:lnTo>
                  <a:pt x="304800" y="609600"/>
                </a:lnTo>
                <a:lnTo>
                  <a:pt x="255374" y="605610"/>
                </a:lnTo>
                <a:lnTo>
                  <a:pt x="208483" y="594061"/>
                </a:lnTo>
                <a:lnTo>
                  <a:pt x="164753" y="575579"/>
                </a:lnTo>
                <a:lnTo>
                  <a:pt x="124815" y="550791"/>
                </a:lnTo>
                <a:lnTo>
                  <a:pt x="89296" y="520326"/>
                </a:lnTo>
                <a:lnTo>
                  <a:pt x="58826" y="484811"/>
                </a:lnTo>
                <a:lnTo>
                  <a:pt x="34032" y="444874"/>
                </a:lnTo>
                <a:lnTo>
                  <a:pt x="15544" y="401141"/>
                </a:lnTo>
                <a:lnTo>
                  <a:pt x="3990" y="354240"/>
                </a:lnTo>
                <a:lnTo>
                  <a:pt x="0" y="3048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8383905" y="5947664"/>
            <a:ext cx="4572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568862"/>
                </a:solidFill>
                <a:latin typeface="Times New Roman"/>
                <a:cs typeface="Times New Roman"/>
              </a:rPr>
              <a:t>M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391400" y="4267200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38100">
            <a:solidFill>
              <a:srgbClr val="5700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610600" y="5410200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38100">
            <a:solidFill>
              <a:srgbClr val="5700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172200" y="3962400"/>
            <a:ext cx="914400" cy="838200"/>
          </a:xfrm>
          <a:custGeom>
            <a:avLst/>
            <a:gdLst/>
            <a:ahLst/>
            <a:cxnLst/>
            <a:rect l="l" t="t" r="r" b="b"/>
            <a:pathLst>
              <a:path w="914400" h="838200">
                <a:moveTo>
                  <a:pt x="914400" y="0"/>
                </a:moveTo>
                <a:lnTo>
                  <a:pt x="0" y="838200"/>
                </a:lnTo>
              </a:path>
            </a:pathLst>
          </a:custGeom>
          <a:ln w="381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696200" y="3962400"/>
            <a:ext cx="914400" cy="838200"/>
          </a:xfrm>
          <a:custGeom>
            <a:avLst/>
            <a:gdLst/>
            <a:ahLst/>
            <a:cxnLst/>
            <a:rect l="l" t="t" r="r" b="b"/>
            <a:pathLst>
              <a:path w="914400" h="838200">
                <a:moveTo>
                  <a:pt x="0" y="0"/>
                </a:moveTo>
                <a:lnTo>
                  <a:pt x="914400" y="838200"/>
                </a:lnTo>
              </a:path>
            </a:pathLst>
          </a:custGeom>
          <a:ln w="381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31140" y="120243"/>
            <a:ext cx="8803005" cy="64649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19100" marR="2754630" indent="-407034">
              <a:lnSpc>
                <a:spcPct val="120100"/>
              </a:lnSpc>
              <a:spcBef>
                <a:spcPts val="95"/>
              </a:spcBef>
              <a:tabLst>
                <a:tab pos="1920875" algn="l"/>
              </a:tabLst>
            </a:pPr>
            <a:r>
              <a:rPr dirty="0" sz="3200">
                <a:solidFill>
                  <a:srgbClr val="800000"/>
                </a:solidFill>
                <a:latin typeface="Times New Roman"/>
                <a:cs typeface="Times New Roman"/>
              </a:rPr>
              <a:t>BiTNode </a:t>
            </a:r>
            <a:r>
              <a:rPr dirty="0" sz="3200" spc="-5" b="1">
                <a:solidFill>
                  <a:srgbClr val="0000FF"/>
                </a:solidFill>
                <a:latin typeface="Times New Roman"/>
                <a:cs typeface="Times New Roman"/>
              </a:rPr>
              <a:t>*</a:t>
            </a:r>
            <a:r>
              <a:rPr dirty="0" sz="3200" spc="-5">
                <a:solidFill>
                  <a:srgbClr val="0000FF"/>
                </a:solidFill>
                <a:latin typeface="Times New Roman"/>
                <a:cs typeface="Times New Roman"/>
              </a:rPr>
              <a:t>CopyTree</a:t>
            </a:r>
            <a:r>
              <a:rPr dirty="0" sz="3200" spc="-5">
                <a:solidFill>
                  <a:srgbClr val="008080"/>
                </a:solidFill>
                <a:latin typeface="Times New Roman"/>
                <a:cs typeface="Times New Roman"/>
              </a:rPr>
              <a:t>(BiTNode </a:t>
            </a:r>
            <a:r>
              <a:rPr dirty="0" sz="3200" b="1">
                <a:solidFill>
                  <a:srgbClr val="008080"/>
                </a:solidFill>
                <a:latin typeface="Times New Roman"/>
                <a:cs typeface="Times New Roman"/>
              </a:rPr>
              <a:t>*</a:t>
            </a:r>
            <a:r>
              <a:rPr dirty="0" sz="3200">
                <a:solidFill>
                  <a:srgbClr val="008080"/>
                </a:solidFill>
                <a:latin typeface="Times New Roman"/>
                <a:cs typeface="Times New Roman"/>
              </a:rPr>
              <a:t>T)</a:t>
            </a:r>
            <a:r>
              <a:rPr dirty="0" sz="3200" spc="-135">
                <a:solidFill>
                  <a:srgbClr val="008080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800000"/>
                </a:solidFill>
                <a:latin typeface="Times New Roman"/>
                <a:cs typeface="Times New Roman"/>
              </a:rPr>
              <a:t>{  </a:t>
            </a:r>
            <a:r>
              <a:rPr dirty="0" sz="3200" spc="-5" b="1">
                <a:solidFill>
                  <a:srgbClr val="800000"/>
                </a:solidFill>
                <a:latin typeface="Times New Roman"/>
                <a:cs typeface="Times New Roman"/>
              </a:rPr>
              <a:t>if </a:t>
            </a:r>
            <a:r>
              <a:rPr dirty="0" sz="3200">
                <a:solidFill>
                  <a:srgbClr val="800000"/>
                </a:solidFill>
                <a:latin typeface="Times New Roman"/>
                <a:cs typeface="Times New Roman"/>
              </a:rPr>
              <a:t>(</a:t>
            </a:r>
            <a:r>
              <a:rPr dirty="0" sz="3200" b="1">
                <a:solidFill>
                  <a:srgbClr val="800000"/>
                </a:solidFill>
                <a:latin typeface="Times New Roman"/>
                <a:cs typeface="Times New Roman"/>
              </a:rPr>
              <a:t>!</a:t>
            </a:r>
            <a:r>
              <a:rPr dirty="0" sz="3200">
                <a:solidFill>
                  <a:srgbClr val="800000"/>
                </a:solidFill>
                <a:latin typeface="Times New Roman"/>
                <a:cs typeface="Times New Roman"/>
              </a:rPr>
              <a:t>T</a:t>
            </a:r>
            <a:r>
              <a:rPr dirty="0" sz="3200" spc="-80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800000"/>
                </a:solidFill>
                <a:latin typeface="Times New Roman"/>
                <a:cs typeface="Times New Roman"/>
              </a:rPr>
              <a:t>)	</a:t>
            </a:r>
            <a:r>
              <a:rPr dirty="0" sz="3200" spc="-10" b="1">
                <a:solidFill>
                  <a:srgbClr val="800000"/>
                </a:solidFill>
                <a:latin typeface="Times New Roman"/>
                <a:cs typeface="Times New Roman"/>
              </a:rPr>
              <a:t>return</a:t>
            </a:r>
            <a:r>
              <a:rPr dirty="0" sz="3200" spc="-5" b="1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800000"/>
                </a:solidFill>
                <a:latin typeface="Times New Roman"/>
                <a:cs typeface="Times New Roman"/>
              </a:rPr>
              <a:t>NULL</a:t>
            </a:r>
            <a:r>
              <a:rPr dirty="0" sz="3200">
                <a:solidFill>
                  <a:srgbClr val="800000"/>
                </a:solidFill>
                <a:latin typeface="Times New Roman"/>
                <a:cs typeface="Times New Roman"/>
              </a:rPr>
              <a:t>;</a:t>
            </a:r>
            <a:endParaRPr sz="3200">
              <a:latin typeface="Times New Roman"/>
              <a:cs typeface="Times New Roman"/>
            </a:endParaRPr>
          </a:p>
          <a:p>
            <a:pPr marL="419100">
              <a:lnSpc>
                <a:spcPct val="100000"/>
              </a:lnSpc>
              <a:spcBef>
                <a:spcPts val="770"/>
              </a:spcBef>
            </a:pPr>
            <a:r>
              <a:rPr dirty="0" sz="3200" spc="-5" b="1">
                <a:solidFill>
                  <a:srgbClr val="800000"/>
                </a:solidFill>
                <a:latin typeface="Times New Roman"/>
                <a:cs typeface="Times New Roman"/>
              </a:rPr>
              <a:t>if </a:t>
            </a:r>
            <a:r>
              <a:rPr dirty="0" sz="3200" spc="-30">
                <a:solidFill>
                  <a:srgbClr val="800000"/>
                </a:solidFill>
                <a:latin typeface="Times New Roman"/>
                <a:cs typeface="Times New Roman"/>
              </a:rPr>
              <a:t>(T-&gt;</a:t>
            </a:r>
            <a:r>
              <a:rPr dirty="0" sz="3200" spc="-30" b="1">
                <a:solidFill>
                  <a:srgbClr val="800000"/>
                </a:solidFill>
                <a:latin typeface="Times New Roman"/>
                <a:cs typeface="Times New Roman"/>
              </a:rPr>
              <a:t>l</a:t>
            </a:r>
            <a:r>
              <a:rPr dirty="0" sz="3200" spc="-30">
                <a:solidFill>
                  <a:srgbClr val="800000"/>
                </a:solidFill>
                <a:latin typeface="Times New Roman"/>
                <a:cs typeface="Times New Roman"/>
              </a:rPr>
              <a:t>child</a:t>
            </a:r>
            <a:r>
              <a:rPr dirty="0" sz="3200" spc="-50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800000"/>
                </a:solidFill>
                <a:latin typeface="Times New Roman"/>
                <a:cs typeface="Times New Roman"/>
              </a:rPr>
              <a:t>)</a:t>
            </a:r>
            <a:endParaRPr sz="32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770"/>
              </a:spcBef>
            </a:pPr>
            <a:r>
              <a:rPr dirty="0" sz="3200" b="1">
                <a:solidFill>
                  <a:srgbClr val="800000"/>
                </a:solidFill>
                <a:latin typeface="Times New Roman"/>
                <a:cs typeface="Times New Roman"/>
              </a:rPr>
              <a:t>newlptr</a:t>
            </a:r>
            <a:r>
              <a:rPr dirty="0" sz="3200" spc="-30" b="1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800000"/>
                </a:solidFill>
                <a:latin typeface="Times New Roman"/>
                <a:cs typeface="Times New Roman"/>
              </a:rPr>
              <a:t>=</a:t>
            </a:r>
            <a:r>
              <a:rPr dirty="0" sz="3200" spc="-10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200" spc="-20">
                <a:solidFill>
                  <a:srgbClr val="0000FF"/>
                </a:solidFill>
                <a:latin typeface="Times New Roman"/>
                <a:cs typeface="Times New Roman"/>
              </a:rPr>
              <a:t>CopyTree</a:t>
            </a:r>
            <a:r>
              <a:rPr dirty="0" sz="3200" spc="-20">
                <a:solidFill>
                  <a:srgbClr val="008080"/>
                </a:solidFill>
                <a:latin typeface="Times New Roman"/>
                <a:cs typeface="Times New Roman"/>
              </a:rPr>
              <a:t>(T-&gt;</a:t>
            </a:r>
            <a:r>
              <a:rPr dirty="0" sz="3200" spc="-20" b="1">
                <a:solidFill>
                  <a:srgbClr val="008080"/>
                </a:solidFill>
                <a:latin typeface="Times New Roman"/>
                <a:cs typeface="Times New Roman"/>
              </a:rPr>
              <a:t>l</a:t>
            </a:r>
            <a:r>
              <a:rPr dirty="0" sz="3200" spc="-20">
                <a:solidFill>
                  <a:srgbClr val="008080"/>
                </a:solidFill>
                <a:latin typeface="Times New Roman"/>
                <a:cs typeface="Times New Roman"/>
              </a:rPr>
              <a:t>child)</a:t>
            </a:r>
            <a:r>
              <a:rPr dirty="0" sz="3200" spc="-20">
                <a:solidFill>
                  <a:srgbClr val="333333"/>
                </a:solidFill>
                <a:latin typeface="Times New Roman"/>
                <a:cs typeface="Times New Roman"/>
              </a:rPr>
              <a:t>;//</a:t>
            </a:r>
            <a:r>
              <a:rPr dirty="0" sz="3200">
                <a:solidFill>
                  <a:srgbClr val="800000"/>
                </a:solidFill>
                <a:latin typeface="SimSun"/>
                <a:cs typeface="SimSun"/>
              </a:rPr>
              <a:t>复</a:t>
            </a:r>
            <a:r>
              <a:rPr dirty="0" sz="3200" spc="-15">
                <a:solidFill>
                  <a:srgbClr val="800000"/>
                </a:solidFill>
                <a:latin typeface="SimSun"/>
                <a:cs typeface="SimSun"/>
              </a:rPr>
              <a:t>制</a:t>
            </a:r>
            <a:r>
              <a:rPr dirty="0" sz="3200">
                <a:solidFill>
                  <a:srgbClr val="800000"/>
                </a:solidFill>
                <a:latin typeface="SimSun"/>
                <a:cs typeface="SimSun"/>
              </a:rPr>
              <a:t>左子树</a:t>
            </a:r>
            <a:endParaRPr sz="3200">
              <a:latin typeface="SimSun"/>
              <a:cs typeface="SimSun"/>
            </a:endParaRPr>
          </a:p>
          <a:p>
            <a:pPr marL="419100" marR="4620260">
              <a:lnSpc>
                <a:spcPts val="4610"/>
              </a:lnSpc>
              <a:spcBef>
                <a:spcPts val="280"/>
              </a:spcBef>
              <a:tabLst>
                <a:tab pos="1256030" algn="l"/>
              </a:tabLst>
            </a:pPr>
            <a:r>
              <a:rPr dirty="0" sz="3200" b="1">
                <a:solidFill>
                  <a:srgbClr val="800000"/>
                </a:solidFill>
                <a:latin typeface="Times New Roman"/>
                <a:cs typeface="Times New Roman"/>
              </a:rPr>
              <a:t>else	</a:t>
            </a:r>
            <a:r>
              <a:rPr dirty="0" sz="3200">
                <a:solidFill>
                  <a:srgbClr val="800000"/>
                </a:solidFill>
                <a:latin typeface="Times New Roman"/>
                <a:cs typeface="Times New Roman"/>
              </a:rPr>
              <a:t>newlptr =</a:t>
            </a:r>
            <a:r>
              <a:rPr dirty="0" sz="3200" spc="-100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800000"/>
                </a:solidFill>
                <a:latin typeface="Times New Roman"/>
                <a:cs typeface="Times New Roman"/>
              </a:rPr>
              <a:t>NULL</a:t>
            </a:r>
            <a:r>
              <a:rPr dirty="0" sz="3200">
                <a:solidFill>
                  <a:srgbClr val="800000"/>
                </a:solidFill>
                <a:latin typeface="Times New Roman"/>
                <a:cs typeface="Times New Roman"/>
              </a:rPr>
              <a:t>;  </a:t>
            </a:r>
            <a:r>
              <a:rPr dirty="0" sz="3200" spc="-5" b="1">
                <a:solidFill>
                  <a:srgbClr val="800000"/>
                </a:solidFill>
                <a:latin typeface="Times New Roman"/>
                <a:cs typeface="Times New Roman"/>
              </a:rPr>
              <a:t>if </a:t>
            </a:r>
            <a:r>
              <a:rPr dirty="0" sz="3200" spc="-30">
                <a:solidFill>
                  <a:srgbClr val="800000"/>
                </a:solidFill>
                <a:latin typeface="Times New Roman"/>
                <a:cs typeface="Times New Roman"/>
              </a:rPr>
              <a:t>(T-&gt;</a:t>
            </a:r>
            <a:r>
              <a:rPr dirty="0" sz="3200" spc="-30" b="1">
                <a:solidFill>
                  <a:srgbClr val="800000"/>
                </a:solidFill>
                <a:latin typeface="Times New Roman"/>
                <a:cs typeface="Times New Roman"/>
              </a:rPr>
              <a:t>r</a:t>
            </a:r>
            <a:r>
              <a:rPr dirty="0" sz="3200" spc="-30">
                <a:solidFill>
                  <a:srgbClr val="800000"/>
                </a:solidFill>
                <a:latin typeface="Times New Roman"/>
                <a:cs typeface="Times New Roman"/>
              </a:rPr>
              <a:t>child</a:t>
            </a:r>
            <a:r>
              <a:rPr dirty="0" sz="3200" spc="-65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800000"/>
                </a:solidFill>
                <a:latin typeface="Times New Roman"/>
                <a:cs typeface="Times New Roman"/>
              </a:rPr>
              <a:t>)</a:t>
            </a:r>
            <a:endParaRPr sz="3200">
              <a:latin typeface="Times New Roman"/>
              <a:cs typeface="Times New Roman"/>
            </a:endParaRPr>
          </a:p>
          <a:p>
            <a:pPr marL="824865">
              <a:lnSpc>
                <a:spcPct val="100000"/>
              </a:lnSpc>
              <a:spcBef>
                <a:spcPts val="484"/>
              </a:spcBef>
            </a:pPr>
            <a:r>
              <a:rPr dirty="0" sz="3200" b="1">
                <a:solidFill>
                  <a:srgbClr val="800000"/>
                </a:solidFill>
                <a:latin typeface="Times New Roman"/>
                <a:cs typeface="Times New Roman"/>
              </a:rPr>
              <a:t>newrptr</a:t>
            </a:r>
            <a:r>
              <a:rPr dirty="0" sz="3200" spc="-70" b="1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800000"/>
                </a:solidFill>
                <a:latin typeface="Times New Roman"/>
                <a:cs typeface="Times New Roman"/>
              </a:rPr>
              <a:t>=</a:t>
            </a:r>
            <a:r>
              <a:rPr dirty="0" sz="3200" spc="-20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200" spc="-20">
                <a:solidFill>
                  <a:srgbClr val="0000FF"/>
                </a:solidFill>
                <a:latin typeface="Times New Roman"/>
                <a:cs typeface="Times New Roman"/>
              </a:rPr>
              <a:t>CopyTree</a:t>
            </a:r>
            <a:r>
              <a:rPr dirty="0" sz="3200" spc="-20">
                <a:solidFill>
                  <a:srgbClr val="008080"/>
                </a:solidFill>
                <a:latin typeface="Times New Roman"/>
                <a:cs typeface="Times New Roman"/>
              </a:rPr>
              <a:t>(T-&gt;</a:t>
            </a:r>
            <a:r>
              <a:rPr dirty="0" sz="3200" spc="-20" b="1">
                <a:solidFill>
                  <a:srgbClr val="008080"/>
                </a:solidFill>
                <a:latin typeface="Times New Roman"/>
                <a:cs typeface="Times New Roman"/>
              </a:rPr>
              <a:t>r</a:t>
            </a:r>
            <a:r>
              <a:rPr dirty="0" sz="3200" spc="-20">
                <a:solidFill>
                  <a:srgbClr val="008080"/>
                </a:solidFill>
                <a:latin typeface="Times New Roman"/>
                <a:cs typeface="Times New Roman"/>
              </a:rPr>
              <a:t>child)</a:t>
            </a:r>
            <a:r>
              <a:rPr dirty="0" sz="3200" spc="-20">
                <a:solidFill>
                  <a:srgbClr val="333333"/>
                </a:solidFill>
                <a:latin typeface="Times New Roman"/>
                <a:cs typeface="Times New Roman"/>
              </a:rPr>
              <a:t>;//</a:t>
            </a:r>
            <a:r>
              <a:rPr dirty="0" sz="3200">
                <a:solidFill>
                  <a:srgbClr val="800000"/>
                </a:solidFill>
                <a:latin typeface="SimSun"/>
                <a:cs typeface="SimSun"/>
              </a:rPr>
              <a:t>复</a:t>
            </a:r>
            <a:r>
              <a:rPr dirty="0" sz="3200" spc="-15">
                <a:solidFill>
                  <a:srgbClr val="800000"/>
                </a:solidFill>
                <a:latin typeface="SimSun"/>
                <a:cs typeface="SimSun"/>
              </a:rPr>
              <a:t>制</a:t>
            </a:r>
            <a:r>
              <a:rPr dirty="0" sz="3200">
                <a:solidFill>
                  <a:srgbClr val="800000"/>
                </a:solidFill>
                <a:latin typeface="SimSun"/>
                <a:cs typeface="SimSun"/>
              </a:rPr>
              <a:t>右子树</a:t>
            </a:r>
            <a:endParaRPr sz="3200">
              <a:latin typeface="SimSun"/>
              <a:cs typeface="SimSun"/>
            </a:endParaRPr>
          </a:p>
          <a:p>
            <a:pPr marL="419100">
              <a:lnSpc>
                <a:spcPct val="100000"/>
              </a:lnSpc>
              <a:spcBef>
                <a:spcPts val="770"/>
              </a:spcBef>
              <a:tabLst>
                <a:tab pos="1256030" algn="l"/>
              </a:tabLst>
            </a:pPr>
            <a:r>
              <a:rPr dirty="0" sz="3200" b="1">
                <a:solidFill>
                  <a:srgbClr val="800000"/>
                </a:solidFill>
                <a:latin typeface="Times New Roman"/>
                <a:cs typeface="Times New Roman"/>
              </a:rPr>
              <a:t>else	</a:t>
            </a:r>
            <a:r>
              <a:rPr dirty="0" sz="3200">
                <a:solidFill>
                  <a:srgbClr val="800000"/>
                </a:solidFill>
                <a:latin typeface="Times New Roman"/>
                <a:cs typeface="Times New Roman"/>
              </a:rPr>
              <a:t>newrptr =</a:t>
            </a:r>
            <a:r>
              <a:rPr dirty="0" sz="3200" spc="-50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800000"/>
                </a:solidFill>
                <a:latin typeface="Times New Roman"/>
                <a:cs typeface="Times New Roman"/>
              </a:rPr>
              <a:t>NULL</a:t>
            </a:r>
            <a:r>
              <a:rPr dirty="0" sz="3200">
                <a:solidFill>
                  <a:srgbClr val="800000"/>
                </a:solidFill>
                <a:latin typeface="Times New Roman"/>
                <a:cs typeface="Times New Roman"/>
              </a:rPr>
              <a:t>;</a:t>
            </a:r>
            <a:endParaRPr sz="3200">
              <a:latin typeface="Times New Roman"/>
              <a:cs typeface="Times New Roman"/>
            </a:endParaRPr>
          </a:p>
          <a:p>
            <a:pPr marL="419100" marR="5080">
              <a:lnSpc>
                <a:spcPct val="120000"/>
              </a:lnSpc>
            </a:pPr>
            <a:r>
              <a:rPr dirty="0" sz="3200">
                <a:solidFill>
                  <a:srgbClr val="FF0000"/>
                </a:solidFill>
                <a:latin typeface="Times New Roman"/>
                <a:cs typeface="Times New Roman"/>
              </a:rPr>
              <a:t>newT = </a:t>
            </a:r>
            <a:r>
              <a:rPr dirty="0" sz="3200" spc="-20">
                <a:solidFill>
                  <a:srgbClr val="FF0000"/>
                </a:solidFill>
                <a:latin typeface="Times New Roman"/>
                <a:cs typeface="Times New Roman"/>
              </a:rPr>
              <a:t>GetTreeNode(T-&gt;data, </a:t>
            </a:r>
            <a:r>
              <a:rPr dirty="0" sz="3200" b="1">
                <a:solidFill>
                  <a:srgbClr val="FF0000"/>
                </a:solidFill>
                <a:latin typeface="Times New Roman"/>
                <a:cs typeface="Times New Roman"/>
              </a:rPr>
              <a:t>newlptr</a:t>
            </a:r>
            <a:r>
              <a:rPr dirty="0" sz="3200">
                <a:solidFill>
                  <a:srgbClr val="FF0000"/>
                </a:solidFill>
                <a:latin typeface="Times New Roman"/>
                <a:cs typeface="Times New Roman"/>
              </a:rPr>
              <a:t>,</a:t>
            </a:r>
            <a:r>
              <a:rPr dirty="0" sz="3200" spc="-14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FF0000"/>
                </a:solidFill>
                <a:latin typeface="Times New Roman"/>
                <a:cs typeface="Times New Roman"/>
              </a:rPr>
              <a:t>newrptr</a:t>
            </a:r>
            <a:r>
              <a:rPr dirty="0" sz="3200">
                <a:solidFill>
                  <a:srgbClr val="FF0000"/>
                </a:solidFill>
                <a:latin typeface="Times New Roman"/>
                <a:cs typeface="Times New Roman"/>
              </a:rPr>
              <a:t>);  </a:t>
            </a:r>
            <a:r>
              <a:rPr dirty="0" sz="3200" spc="-10" b="1">
                <a:solidFill>
                  <a:srgbClr val="800000"/>
                </a:solidFill>
                <a:latin typeface="Times New Roman"/>
                <a:cs typeface="Times New Roman"/>
              </a:rPr>
              <a:t>return</a:t>
            </a:r>
            <a:r>
              <a:rPr dirty="0" sz="3200" spc="-25" b="1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800000"/>
                </a:solidFill>
                <a:latin typeface="Times New Roman"/>
                <a:cs typeface="Times New Roman"/>
              </a:rPr>
              <a:t>newT;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dirty="0" sz="3200" b="1">
                <a:solidFill>
                  <a:srgbClr val="800000"/>
                </a:solidFill>
                <a:latin typeface="Times New Roman"/>
                <a:cs typeface="Times New Roman"/>
              </a:rPr>
              <a:t>} </a:t>
            </a:r>
            <a:r>
              <a:rPr dirty="0" sz="3200">
                <a:solidFill>
                  <a:srgbClr val="800000"/>
                </a:solidFill>
                <a:latin typeface="Times New Roman"/>
                <a:cs typeface="Times New Roman"/>
              </a:rPr>
              <a:t>//</a:t>
            </a:r>
            <a:r>
              <a:rPr dirty="0" sz="3200" spc="-20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200" spc="-15">
                <a:solidFill>
                  <a:srgbClr val="800000"/>
                </a:solidFill>
                <a:latin typeface="Times New Roman"/>
                <a:cs typeface="Times New Roman"/>
              </a:rPr>
              <a:t>CopyTree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09800" y="30480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228600" y="0"/>
                </a:moveTo>
                <a:lnTo>
                  <a:pt x="176188" y="5034"/>
                </a:lnTo>
                <a:lnTo>
                  <a:pt x="128073" y="19372"/>
                </a:lnTo>
                <a:lnTo>
                  <a:pt x="85628" y="41867"/>
                </a:lnTo>
                <a:lnTo>
                  <a:pt x="50225" y="71374"/>
                </a:lnTo>
                <a:lnTo>
                  <a:pt x="23237" y="106746"/>
                </a:lnTo>
                <a:lnTo>
                  <a:pt x="6038" y="146837"/>
                </a:lnTo>
                <a:lnTo>
                  <a:pt x="0" y="190500"/>
                </a:lnTo>
                <a:lnTo>
                  <a:pt x="6038" y="234162"/>
                </a:lnTo>
                <a:lnTo>
                  <a:pt x="23237" y="274253"/>
                </a:lnTo>
                <a:lnTo>
                  <a:pt x="50225" y="309625"/>
                </a:lnTo>
                <a:lnTo>
                  <a:pt x="85628" y="339132"/>
                </a:lnTo>
                <a:lnTo>
                  <a:pt x="128073" y="361627"/>
                </a:lnTo>
                <a:lnTo>
                  <a:pt x="176188" y="375965"/>
                </a:lnTo>
                <a:lnTo>
                  <a:pt x="228600" y="381000"/>
                </a:lnTo>
                <a:lnTo>
                  <a:pt x="281011" y="375965"/>
                </a:lnTo>
                <a:lnTo>
                  <a:pt x="329126" y="361627"/>
                </a:lnTo>
                <a:lnTo>
                  <a:pt x="371571" y="339132"/>
                </a:lnTo>
                <a:lnTo>
                  <a:pt x="406974" y="309625"/>
                </a:lnTo>
                <a:lnTo>
                  <a:pt x="433962" y="274253"/>
                </a:lnTo>
                <a:lnTo>
                  <a:pt x="451161" y="234162"/>
                </a:lnTo>
                <a:lnTo>
                  <a:pt x="457200" y="190500"/>
                </a:lnTo>
                <a:lnTo>
                  <a:pt x="451161" y="146837"/>
                </a:lnTo>
                <a:lnTo>
                  <a:pt x="433962" y="106746"/>
                </a:lnTo>
                <a:lnTo>
                  <a:pt x="406974" y="71374"/>
                </a:lnTo>
                <a:lnTo>
                  <a:pt x="371571" y="41867"/>
                </a:lnTo>
                <a:lnTo>
                  <a:pt x="329126" y="19372"/>
                </a:lnTo>
                <a:lnTo>
                  <a:pt x="281011" y="503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209800" y="30480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190500"/>
                </a:moveTo>
                <a:lnTo>
                  <a:pt x="6038" y="146837"/>
                </a:lnTo>
                <a:lnTo>
                  <a:pt x="23237" y="106746"/>
                </a:lnTo>
                <a:lnTo>
                  <a:pt x="50225" y="71374"/>
                </a:lnTo>
                <a:lnTo>
                  <a:pt x="85628" y="41867"/>
                </a:lnTo>
                <a:lnTo>
                  <a:pt x="128073" y="19372"/>
                </a:lnTo>
                <a:lnTo>
                  <a:pt x="176188" y="5034"/>
                </a:lnTo>
                <a:lnTo>
                  <a:pt x="228600" y="0"/>
                </a:lnTo>
                <a:lnTo>
                  <a:pt x="281011" y="5034"/>
                </a:lnTo>
                <a:lnTo>
                  <a:pt x="329126" y="19372"/>
                </a:lnTo>
                <a:lnTo>
                  <a:pt x="371571" y="41867"/>
                </a:lnTo>
                <a:lnTo>
                  <a:pt x="406974" y="71374"/>
                </a:lnTo>
                <a:lnTo>
                  <a:pt x="433962" y="106746"/>
                </a:lnTo>
                <a:lnTo>
                  <a:pt x="451161" y="146837"/>
                </a:lnTo>
                <a:lnTo>
                  <a:pt x="457200" y="190500"/>
                </a:lnTo>
                <a:lnTo>
                  <a:pt x="451161" y="234162"/>
                </a:lnTo>
                <a:lnTo>
                  <a:pt x="433962" y="274253"/>
                </a:lnTo>
                <a:lnTo>
                  <a:pt x="406974" y="309625"/>
                </a:lnTo>
                <a:lnTo>
                  <a:pt x="371571" y="339132"/>
                </a:lnTo>
                <a:lnTo>
                  <a:pt x="329126" y="361627"/>
                </a:lnTo>
                <a:lnTo>
                  <a:pt x="281011" y="375965"/>
                </a:lnTo>
                <a:lnTo>
                  <a:pt x="228600" y="381000"/>
                </a:lnTo>
                <a:lnTo>
                  <a:pt x="176188" y="375965"/>
                </a:lnTo>
                <a:lnTo>
                  <a:pt x="128073" y="361627"/>
                </a:lnTo>
                <a:lnTo>
                  <a:pt x="85628" y="339132"/>
                </a:lnTo>
                <a:lnTo>
                  <a:pt x="50225" y="309625"/>
                </a:lnTo>
                <a:lnTo>
                  <a:pt x="23237" y="274253"/>
                </a:lnTo>
                <a:lnTo>
                  <a:pt x="6038" y="234162"/>
                </a:lnTo>
                <a:lnTo>
                  <a:pt x="0" y="1905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261742" y="2936824"/>
            <a:ext cx="35623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38100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228600" y="0"/>
                </a:moveTo>
                <a:lnTo>
                  <a:pt x="176184" y="5034"/>
                </a:lnTo>
                <a:lnTo>
                  <a:pt x="128067" y="19372"/>
                </a:lnTo>
                <a:lnTo>
                  <a:pt x="85622" y="41867"/>
                </a:lnTo>
                <a:lnTo>
                  <a:pt x="50220" y="71374"/>
                </a:lnTo>
                <a:lnTo>
                  <a:pt x="23235" y="106746"/>
                </a:lnTo>
                <a:lnTo>
                  <a:pt x="6037" y="146837"/>
                </a:lnTo>
                <a:lnTo>
                  <a:pt x="0" y="190500"/>
                </a:lnTo>
                <a:lnTo>
                  <a:pt x="6037" y="234162"/>
                </a:lnTo>
                <a:lnTo>
                  <a:pt x="23235" y="274253"/>
                </a:lnTo>
                <a:lnTo>
                  <a:pt x="50220" y="309625"/>
                </a:lnTo>
                <a:lnTo>
                  <a:pt x="85622" y="339132"/>
                </a:lnTo>
                <a:lnTo>
                  <a:pt x="128067" y="361627"/>
                </a:lnTo>
                <a:lnTo>
                  <a:pt x="176184" y="375965"/>
                </a:lnTo>
                <a:lnTo>
                  <a:pt x="228600" y="381000"/>
                </a:lnTo>
                <a:lnTo>
                  <a:pt x="281015" y="375965"/>
                </a:lnTo>
                <a:lnTo>
                  <a:pt x="329131" y="361627"/>
                </a:lnTo>
                <a:lnTo>
                  <a:pt x="371576" y="339132"/>
                </a:lnTo>
                <a:lnTo>
                  <a:pt x="406978" y="309625"/>
                </a:lnTo>
                <a:lnTo>
                  <a:pt x="433964" y="274253"/>
                </a:lnTo>
                <a:lnTo>
                  <a:pt x="451162" y="234162"/>
                </a:lnTo>
                <a:lnTo>
                  <a:pt x="457200" y="190500"/>
                </a:lnTo>
                <a:lnTo>
                  <a:pt x="451162" y="146837"/>
                </a:lnTo>
                <a:lnTo>
                  <a:pt x="433964" y="106746"/>
                </a:lnTo>
                <a:lnTo>
                  <a:pt x="406978" y="71374"/>
                </a:lnTo>
                <a:lnTo>
                  <a:pt x="371576" y="41867"/>
                </a:lnTo>
                <a:lnTo>
                  <a:pt x="329131" y="19372"/>
                </a:lnTo>
                <a:lnTo>
                  <a:pt x="281015" y="503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38100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190500"/>
                </a:moveTo>
                <a:lnTo>
                  <a:pt x="6037" y="146837"/>
                </a:lnTo>
                <a:lnTo>
                  <a:pt x="23235" y="106746"/>
                </a:lnTo>
                <a:lnTo>
                  <a:pt x="50220" y="71374"/>
                </a:lnTo>
                <a:lnTo>
                  <a:pt x="85622" y="41867"/>
                </a:lnTo>
                <a:lnTo>
                  <a:pt x="128067" y="19372"/>
                </a:lnTo>
                <a:lnTo>
                  <a:pt x="176184" y="5034"/>
                </a:lnTo>
                <a:lnTo>
                  <a:pt x="228600" y="0"/>
                </a:lnTo>
                <a:lnTo>
                  <a:pt x="281015" y="5034"/>
                </a:lnTo>
                <a:lnTo>
                  <a:pt x="329131" y="19372"/>
                </a:lnTo>
                <a:lnTo>
                  <a:pt x="371576" y="41867"/>
                </a:lnTo>
                <a:lnTo>
                  <a:pt x="406978" y="71374"/>
                </a:lnTo>
                <a:lnTo>
                  <a:pt x="433964" y="106746"/>
                </a:lnTo>
                <a:lnTo>
                  <a:pt x="451162" y="146837"/>
                </a:lnTo>
                <a:lnTo>
                  <a:pt x="457200" y="190500"/>
                </a:lnTo>
                <a:lnTo>
                  <a:pt x="451162" y="234162"/>
                </a:lnTo>
                <a:lnTo>
                  <a:pt x="433964" y="274253"/>
                </a:lnTo>
                <a:lnTo>
                  <a:pt x="406978" y="309625"/>
                </a:lnTo>
                <a:lnTo>
                  <a:pt x="371576" y="339132"/>
                </a:lnTo>
                <a:lnTo>
                  <a:pt x="329131" y="361627"/>
                </a:lnTo>
                <a:lnTo>
                  <a:pt x="281015" y="375965"/>
                </a:lnTo>
                <a:lnTo>
                  <a:pt x="228600" y="381000"/>
                </a:lnTo>
                <a:lnTo>
                  <a:pt x="176184" y="375965"/>
                </a:lnTo>
                <a:lnTo>
                  <a:pt x="128067" y="361627"/>
                </a:lnTo>
                <a:lnTo>
                  <a:pt x="85622" y="339132"/>
                </a:lnTo>
                <a:lnTo>
                  <a:pt x="50220" y="309625"/>
                </a:lnTo>
                <a:lnTo>
                  <a:pt x="23235" y="274253"/>
                </a:lnTo>
                <a:lnTo>
                  <a:pt x="6037" y="234162"/>
                </a:lnTo>
                <a:lnTo>
                  <a:pt x="0" y="1905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3804" y="3699129"/>
            <a:ext cx="3308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568862"/>
                </a:solidFill>
                <a:latin typeface="Times New Roman"/>
                <a:cs typeface="Times New Roman"/>
              </a:rPr>
              <a:t>B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47800" y="45720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228600" y="0"/>
                </a:moveTo>
                <a:lnTo>
                  <a:pt x="176188" y="5034"/>
                </a:lnTo>
                <a:lnTo>
                  <a:pt x="128073" y="19372"/>
                </a:lnTo>
                <a:lnTo>
                  <a:pt x="85628" y="41867"/>
                </a:lnTo>
                <a:lnTo>
                  <a:pt x="50225" y="71374"/>
                </a:lnTo>
                <a:lnTo>
                  <a:pt x="23237" y="106746"/>
                </a:lnTo>
                <a:lnTo>
                  <a:pt x="6038" y="146837"/>
                </a:lnTo>
                <a:lnTo>
                  <a:pt x="0" y="190500"/>
                </a:lnTo>
                <a:lnTo>
                  <a:pt x="6038" y="234162"/>
                </a:lnTo>
                <a:lnTo>
                  <a:pt x="23237" y="274253"/>
                </a:lnTo>
                <a:lnTo>
                  <a:pt x="50225" y="309625"/>
                </a:lnTo>
                <a:lnTo>
                  <a:pt x="85628" y="339132"/>
                </a:lnTo>
                <a:lnTo>
                  <a:pt x="128073" y="361627"/>
                </a:lnTo>
                <a:lnTo>
                  <a:pt x="176188" y="375965"/>
                </a:lnTo>
                <a:lnTo>
                  <a:pt x="228600" y="381000"/>
                </a:lnTo>
                <a:lnTo>
                  <a:pt x="281011" y="375965"/>
                </a:lnTo>
                <a:lnTo>
                  <a:pt x="329126" y="361627"/>
                </a:lnTo>
                <a:lnTo>
                  <a:pt x="371571" y="339132"/>
                </a:lnTo>
                <a:lnTo>
                  <a:pt x="406974" y="309625"/>
                </a:lnTo>
                <a:lnTo>
                  <a:pt x="433962" y="274253"/>
                </a:lnTo>
                <a:lnTo>
                  <a:pt x="451161" y="234162"/>
                </a:lnTo>
                <a:lnTo>
                  <a:pt x="457200" y="190500"/>
                </a:lnTo>
                <a:lnTo>
                  <a:pt x="451161" y="146837"/>
                </a:lnTo>
                <a:lnTo>
                  <a:pt x="433962" y="106746"/>
                </a:lnTo>
                <a:lnTo>
                  <a:pt x="406974" y="71374"/>
                </a:lnTo>
                <a:lnTo>
                  <a:pt x="371571" y="41867"/>
                </a:lnTo>
                <a:lnTo>
                  <a:pt x="329126" y="19372"/>
                </a:lnTo>
                <a:lnTo>
                  <a:pt x="281011" y="503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447800" y="45720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190500"/>
                </a:moveTo>
                <a:lnTo>
                  <a:pt x="6038" y="146837"/>
                </a:lnTo>
                <a:lnTo>
                  <a:pt x="23237" y="106746"/>
                </a:lnTo>
                <a:lnTo>
                  <a:pt x="50225" y="71374"/>
                </a:lnTo>
                <a:lnTo>
                  <a:pt x="85628" y="41867"/>
                </a:lnTo>
                <a:lnTo>
                  <a:pt x="128073" y="19372"/>
                </a:lnTo>
                <a:lnTo>
                  <a:pt x="176188" y="5034"/>
                </a:lnTo>
                <a:lnTo>
                  <a:pt x="228600" y="0"/>
                </a:lnTo>
                <a:lnTo>
                  <a:pt x="281011" y="5034"/>
                </a:lnTo>
                <a:lnTo>
                  <a:pt x="329126" y="19372"/>
                </a:lnTo>
                <a:lnTo>
                  <a:pt x="371571" y="41867"/>
                </a:lnTo>
                <a:lnTo>
                  <a:pt x="406974" y="71374"/>
                </a:lnTo>
                <a:lnTo>
                  <a:pt x="433962" y="106746"/>
                </a:lnTo>
                <a:lnTo>
                  <a:pt x="451161" y="146837"/>
                </a:lnTo>
                <a:lnTo>
                  <a:pt x="457200" y="190500"/>
                </a:lnTo>
                <a:lnTo>
                  <a:pt x="451161" y="234162"/>
                </a:lnTo>
                <a:lnTo>
                  <a:pt x="433962" y="274253"/>
                </a:lnTo>
                <a:lnTo>
                  <a:pt x="406974" y="309625"/>
                </a:lnTo>
                <a:lnTo>
                  <a:pt x="371571" y="339132"/>
                </a:lnTo>
                <a:lnTo>
                  <a:pt x="329126" y="361627"/>
                </a:lnTo>
                <a:lnTo>
                  <a:pt x="281011" y="375965"/>
                </a:lnTo>
                <a:lnTo>
                  <a:pt x="228600" y="381000"/>
                </a:lnTo>
                <a:lnTo>
                  <a:pt x="176188" y="375965"/>
                </a:lnTo>
                <a:lnTo>
                  <a:pt x="128073" y="361627"/>
                </a:lnTo>
                <a:lnTo>
                  <a:pt x="85628" y="339132"/>
                </a:lnTo>
                <a:lnTo>
                  <a:pt x="50225" y="309625"/>
                </a:lnTo>
                <a:lnTo>
                  <a:pt x="23237" y="274253"/>
                </a:lnTo>
                <a:lnTo>
                  <a:pt x="6038" y="234162"/>
                </a:lnTo>
                <a:lnTo>
                  <a:pt x="0" y="1905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499742" y="4461205"/>
            <a:ext cx="35623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568862"/>
                </a:solidFill>
                <a:latin typeface="Times New Roman"/>
                <a:cs typeface="Times New Roman"/>
              </a:rPr>
              <a:t>C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2000" y="54102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228600" y="0"/>
                </a:moveTo>
                <a:lnTo>
                  <a:pt x="176184" y="5034"/>
                </a:lnTo>
                <a:lnTo>
                  <a:pt x="128068" y="19372"/>
                </a:lnTo>
                <a:lnTo>
                  <a:pt x="85623" y="41867"/>
                </a:lnTo>
                <a:lnTo>
                  <a:pt x="50221" y="71374"/>
                </a:lnTo>
                <a:lnTo>
                  <a:pt x="23235" y="106746"/>
                </a:lnTo>
                <a:lnTo>
                  <a:pt x="6037" y="146837"/>
                </a:lnTo>
                <a:lnTo>
                  <a:pt x="0" y="190500"/>
                </a:lnTo>
                <a:lnTo>
                  <a:pt x="6037" y="234178"/>
                </a:lnTo>
                <a:lnTo>
                  <a:pt x="23235" y="274275"/>
                </a:lnTo>
                <a:lnTo>
                  <a:pt x="50221" y="309646"/>
                </a:lnTo>
                <a:lnTo>
                  <a:pt x="85623" y="339148"/>
                </a:lnTo>
                <a:lnTo>
                  <a:pt x="128068" y="361636"/>
                </a:lnTo>
                <a:lnTo>
                  <a:pt x="176184" y="375968"/>
                </a:lnTo>
                <a:lnTo>
                  <a:pt x="228600" y="381000"/>
                </a:lnTo>
                <a:lnTo>
                  <a:pt x="281015" y="375968"/>
                </a:lnTo>
                <a:lnTo>
                  <a:pt x="329131" y="361636"/>
                </a:lnTo>
                <a:lnTo>
                  <a:pt x="371576" y="339148"/>
                </a:lnTo>
                <a:lnTo>
                  <a:pt x="406978" y="309646"/>
                </a:lnTo>
                <a:lnTo>
                  <a:pt x="433964" y="274275"/>
                </a:lnTo>
                <a:lnTo>
                  <a:pt x="451162" y="234178"/>
                </a:lnTo>
                <a:lnTo>
                  <a:pt x="457200" y="190500"/>
                </a:lnTo>
                <a:lnTo>
                  <a:pt x="451162" y="146837"/>
                </a:lnTo>
                <a:lnTo>
                  <a:pt x="433964" y="106746"/>
                </a:lnTo>
                <a:lnTo>
                  <a:pt x="406978" y="71374"/>
                </a:lnTo>
                <a:lnTo>
                  <a:pt x="371576" y="41867"/>
                </a:lnTo>
                <a:lnTo>
                  <a:pt x="329131" y="19372"/>
                </a:lnTo>
                <a:lnTo>
                  <a:pt x="281015" y="503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62000" y="54102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190500"/>
                </a:moveTo>
                <a:lnTo>
                  <a:pt x="6037" y="146837"/>
                </a:lnTo>
                <a:lnTo>
                  <a:pt x="23235" y="106746"/>
                </a:lnTo>
                <a:lnTo>
                  <a:pt x="50221" y="71374"/>
                </a:lnTo>
                <a:lnTo>
                  <a:pt x="85623" y="41867"/>
                </a:lnTo>
                <a:lnTo>
                  <a:pt x="128068" y="19372"/>
                </a:lnTo>
                <a:lnTo>
                  <a:pt x="176184" y="5034"/>
                </a:lnTo>
                <a:lnTo>
                  <a:pt x="228600" y="0"/>
                </a:lnTo>
                <a:lnTo>
                  <a:pt x="281015" y="5034"/>
                </a:lnTo>
                <a:lnTo>
                  <a:pt x="329131" y="19372"/>
                </a:lnTo>
                <a:lnTo>
                  <a:pt x="371576" y="41867"/>
                </a:lnTo>
                <a:lnTo>
                  <a:pt x="406978" y="71374"/>
                </a:lnTo>
                <a:lnTo>
                  <a:pt x="433964" y="106746"/>
                </a:lnTo>
                <a:lnTo>
                  <a:pt x="451162" y="146837"/>
                </a:lnTo>
                <a:lnTo>
                  <a:pt x="457200" y="190500"/>
                </a:lnTo>
                <a:lnTo>
                  <a:pt x="451162" y="234178"/>
                </a:lnTo>
                <a:lnTo>
                  <a:pt x="433964" y="274275"/>
                </a:lnTo>
                <a:lnTo>
                  <a:pt x="406978" y="309646"/>
                </a:lnTo>
                <a:lnTo>
                  <a:pt x="371576" y="339148"/>
                </a:lnTo>
                <a:lnTo>
                  <a:pt x="329131" y="361636"/>
                </a:lnTo>
                <a:lnTo>
                  <a:pt x="281015" y="375968"/>
                </a:lnTo>
                <a:lnTo>
                  <a:pt x="228600" y="381000"/>
                </a:lnTo>
                <a:lnTo>
                  <a:pt x="176184" y="375968"/>
                </a:lnTo>
                <a:lnTo>
                  <a:pt x="128068" y="361636"/>
                </a:lnTo>
                <a:lnTo>
                  <a:pt x="85623" y="339148"/>
                </a:lnTo>
                <a:lnTo>
                  <a:pt x="50221" y="309646"/>
                </a:lnTo>
                <a:lnTo>
                  <a:pt x="23235" y="274275"/>
                </a:lnTo>
                <a:lnTo>
                  <a:pt x="6037" y="234178"/>
                </a:lnTo>
                <a:lnTo>
                  <a:pt x="0" y="1905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813612" y="5299659"/>
            <a:ext cx="3556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 b="1">
                <a:solidFill>
                  <a:srgbClr val="568862"/>
                </a:solidFill>
                <a:latin typeface="Times New Roman"/>
                <a:cs typeface="Times New Roman"/>
              </a:rPr>
              <a:t>D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733800" y="38100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228600" y="0"/>
                </a:moveTo>
                <a:lnTo>
                  <a:pt x="176188" y="5034"/>
                </a:lnTo>
                <a:lnTo>
                  <a:pt x="128073" y="19372"/>
                </a:lnTo>
                <a:lnTo>
                  <a:pt x="85628" y="41867"/>
                </a:lnTo>
                <a:lnTo>
                  <a:pt x="50225" y="71374"/>
                </a:lnTo>
                <a:lnTo>
                  <a:pt x="23237" y="106746"/>
                </a:lnTo>
                <a:lnTo>
                  <a:pt x="6038" y="146837"/>
                </a:lnTo>
                <a:lnTo>
                  <a:pt x="0" y="190500"/>
                </a:lnTo>
                <a:lnTo>
                  <a:pt x="6038" y="234162"/>
                </a:lnTo>
                <a:lnTo>
                  <a:pt x="23237" y="274253"/>
                </a:lnTo>
                <a:lnTo>
                  <a:pt x="50225" y="309625"/>
                </a:lnTo>
                <a:lnTo>
                  <a:pt x="85628" y="339132"/>
                </a:lnTo>
                <a:lnTo>
                  <a:pt x="128073" y="361627"/>
                </a:lnTo>
                <a:lnTo>
                  <a:pt x="176188" y="375965"/>
                </a:lnTo>
                <a:lnTo>
                  <a:pt x="228600" y="381000"/>
                </a:lnTo>
                <a:lnTo>
                  <a:pt x="281011" y="375965"/>
                </a:lnTo>
                <a:lnTo>
                  <a:pt x="329126" y="361627"/>
                </a:lnTo>
                <a:lnTo>
                  <a:pt x="371571" y="339132"/>
                </a:lnTo>
                <a:lnTo>
                  <a:pt x="406974" y="309625"/>
                </a:lnTo>
                <a:lnTo>
                  <a:pt x="433962" y="274253"/>
                </a:lnTo>
                <a:lnTo>
                  <a:pt x="451161" y="234162"/>
                </a:lnTo>
                <a:lnTo>
                  <a:pt x="457200" y="190500"/>
                </a:lnTo>
                <a:lnTo>
                  <a:pt x="451161" y="146837"/>
                </a:lnTo>
                <a:lnTo>
                  <a:pt x="433962" y="106746"/>
                </a:lnTo>
                <a:lnTo>
                  <a:pt x="406974" y="71374"/>
                </a:lnTo>
                <a:lnTo>
                  <a:pt x="371571" y="41867"/>
                </a:lnTo>
                <a:lnTo>
                  <a:pt x="329126" y="19372"/>
                </a:lnTo>
                <a:lnTo>
                  <a:pt x="281011" y="503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733800" y="38100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190500"/>
                </a:moveTo>
                <a:lnTo>
                  <a:pt x="6038" y="146837"/>
                </a:lnTo>
                <a:lnTo>
                  <a:pt x="23237" y="106746"/>
                </a:lnTo>
                <a:lnTo>
                  <a:pt x="50225" y="71374"/>
                </a:lnTo>
                <a:lnTo>
                  <a:pt x="85628" y="41867"/>
                </a:lnTo>
                <a:lnTo>
                  <a:pt x="128073" y="19372"/>
                </a:lnTo>
                <a:lnTo>
                  <a:pt x="176188" y="5034"/>
                </a:lnTo>
                <a:lnTo>
                  <a:pt x="228600" y="0"/>
                </a:lnTo>
                <a:lnTo>
                  <a:pt x="281011" y="5034"/>
                </a:lnTo>
                <a:lnTo>
                  <a:pt x="329126" y="19372"/>
                </a:lnTo>
                <a:lnTo>
                  <a:pt x="371571" y="41867"/>
                </a:lnTo>
                <a:lnTo>
                  <a:pt x="406974" y="71374"/>
                </a:lnTo>
                <a:lnTo>
                  <a:pt x="433962" y="106746"/>
                </a:lnTo>
                <a:lnTo>
                  <a:pt x="451161" y="146837"/>
                </a:lnTo>
                <a:lnTo>
                  <a:pt x="457200" y="190500"/>
                </a:lnTo>
                <a:lnTo>
                  <a:pt x="451161" y="234162"/>
                </a:lnTo>
                <a:lnTo>
                  <a:pt x="433962" y="274253"/>
                </a:lnTo>
                <a:lnTo>
                  <a:pt x="406974" y="309625"/>
                </a:lnTo>
                <a:lnTo>
                  <a:pt x="371571" y="339132"/>
                </a:lnTo>
                <a:lnTo>
                  <a:pt x="329126" y="361627"/>
                </a:lnTo>
                <a:lnTo>
                  <a:pt x="281011" y="375965"/>
                </a:lnTo>
                <a:lnTo>
                  <a:pt x="228600" y="381000"/>
                </a:lnTo>
                <a:lnTo>
                  <a:pt x="176188" y="375965"/>
                </a:lnTo>
                <a:lnTo>
                  <a:pt x="128073" y="361627"/>
                </a:lnTo>
                <a:lnTo>
                  <a:pt x="85628" y="339132"/>
                </a:lnTo>
                <a:lnTo>
                  <a:pt x="50225" y="309625"/>
                </a:lnTo>
                <a:lnTo>
                  <a:pt x="23237" y="274253"/>
                </a:lnTo>
                <a:lnTo>
                  <a:pt x="6038" y="234162"/>
                </a:lnTo>
                <a:lnTo>
                  <a:pt x="0" y="1905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798189" y="3699129"/>
            <a:ext cx="3308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333399"/>
                </a:solidFill>
                <a:latin typeface="Times New Roman"/>
                <a:cs typeface="Times New Roman"/>
              </a:rPr>
              <a:t>E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048000" y="45720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228600" y="0"/>
                </a:moveTo>
                <a:lnTo>
                  <a:pt x="176188" y="5034"/>
                </a:lnTo>
                <a:lnTo>
                  <a:pt x="128073" y="19372"/>
                </a:lnTo>
                <a:lnTo>
                  <a:pt x="85628" y="41867"/>
                </a:lnTo>
                <a:lnTo>
                  <a:pt x="50225" y="71374"/>
                </a:lnTo>
                <a:lnTo>
                  <a:pt x="23237" y="106746"/>
                </a:lnTo>
                <a:lnTo>
                  <a:pt x="6038" y="146837"/>
                </a:lnTo>
                <a:lnTo>
                  <a:pt x="0" y="190500"/>
                </a:lnTo>
                <a:lnTo>
                  <a:pt x="6038" y="234162"/>
                </a:lnTo>
                <a:lnTo>
                  <a:pt x="23237" y="274253"/>
                </a:lnTo>
                <a:lnTo>
                  <a:pt x="50225" y="309625"/>
                </a:lnTo>
                <a:lnTo>
                  <a:pt x="85628" y="339132"/>
                </a:lnTo>
                <a:lnTo>
                  <a:pt x="128073" y="361627"/>
                </a:lnTo>
                <a:lnTo>
                  <a:pt x="176188" y="375965"/>
                </a:lnTo>
                <a:lnTo>
                  <a:pt x="228600" y="381000"/>
                </a:lnTo>
                <a:lnTo>
                  <a:pt x="281011" y="375965"/>
                </a:lnTo>
                <a:lnTo>
                  <a:pt x="329126" y="361627"/>
                </a:lnTo>
                <a:lnTo>
                  <a:pt x="371571" y="339132"/>
                </a:lnTo>
                <a:lnTo>
                  <a:pt x="406974" y="309625"/>
                </a:lnTo>
                <a:lnTo>
                  <a:pt x="433962" y="274253"/>
                </a:lnTo>
                <a:lnTo>
                  <a:pt x="451161" y="234162"/>
                </a:lnTo>
                <a:lnTo>
                  <a:pt x="457200" y="190500"/>
                </a:lnTo>
                <a:lnTo>
                  <a:pt x="451161" y="146837"/>
                </a:lnTo>
                <a:lnTo>
                  <a:pt x="433962" y="106746"/>
                </a:lnTo>
                <a:lnTo>
                  <a:pt x="406974" y="71374"/>
                </a:lnTo>
                <a:lnTo>
                  <a:pt x="371571" y="41867"/>
                </a:lnTo>
                <a:lnTo>
                  <a:pt x="329126" y="19372"/>
                </a:lnTo>
                <a:lnTo>
                  <a:pt x="281011" y="503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048000" y="45720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190500"/>
                </a:moveTo>
                <a:lnTo>
                  <a:pt x="6038" y="146837"/>
                </a:lnTo>
                <a:lnTo>
                  <a:pt x="23237" y="106746"/>
                </a:lnTo>
                <a:lnTo>
                  <a:pt x="50225" y="71374"/>
                </a:lnTo>
                <a:lnTo>
                  <a:pt x="85628" y="41867"/>
                </a:lnTo>
                <a:lnTo>
                  <a:pt x="128073" y="19372"/>
                </a:lnTo>
                <a:lnTo>
                  <a:pt x="176188" y="5034"/>
                </a:lnTo>
                <a:lnTo>
                  <a:pt x="228600" y="0"/>
                </a:lnTo>
                <a:lnTo>
                  <a:pt x="281011" y="5034"/>
                </a:lnTo>
                <a:lnTo>
                  <a:pt x="329126" y="19372"/>
                </a:lnTo>
                <a:lnTo>
                  <a:pt x="371571" y="41867"/>
                </a:lnTo>
                <a:lnTo>
                  <a:pt x="406974" y="71374"/>
                </a:lnTo>
                <a:lnTo>
                  <a:pt x="433962" y="106746"/>
                </a:lnTo>
                <a:lnTo>
                  <a:pt x="451161" y="146837"/>
                </a:lnTo>
                <a:lnTo>
                  <a:pt x="457200" y="190500"/>
                </a:lnTo>
                <a:lnTo>
                  <a:pt x="451161" y="234162"/>
                </a:lnTo>
                <a:lnTo>
                  <a:pt x="433962" y="274253"/>
                </a:lnTo>
                <a:lnTo>
                  <a:pt x="406974" y="309625"/>
                </a:lnTo>
                <a:lnTo>
                  <a:pt x="371571" y="339132"/>
                </a:lnTo>
                <a:lnTo>
                  <a:pt x="329126" y="361627"/>
                </a:lnTo>
                <a:lnTo>
                  <a:pt x="281011" y="375965"/>
                </a:lnTo>
                <a:lnTo>
                  <a:pt x="228600" y="381000"/>
                </a:lnTo>
                <a:lnTo>
                  <a:pt x="176188" y="375965"/>
                </a:lnTo>
                <a:lnTo>
                  <a:pt x="128073" y="361627"/>
                </a:lnTo>
                <a:lnTo>
                  <a:pt x="85628" y="339132"/>
                </a:lnTo>
                <a:lnTo>
                  <a:pt x="50225" y="309625"/>
                </a:lnTo>
                <a:lnTo>
                  <a:pt x="23237" y="274253"/>
                </a:lnTo>
                <a:lnTo>
                  <a:pt x="6038" y="234162"/>
                </a:lnTo>
                <a:lnTo>
                  <a:pt x="0" y="1905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3125851" y="4461205"/>
            <a:ext cx="30543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333399"/>
                </a:solidFill>
                <a:latin typeface="Times New Roman"/>
                <a:cs typeface="Times New Roman"/>
              </a:rPr>
              <a:t>F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362200" y="53340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228600" y="0"/>
                </a:moveTo>
                <a:lnTo>
                  <a:pt x="176188" y="5034"/>
                </a:lnTo>
                <a:lnTo>
                  <a:pt x="128073" y="19372"/>
                </a:lnTo>
                <a:lnTo>
                  <a:pt x="85628" y="41867"/>
                </a:lnTo>
                <a:lnTo>
                  <a:pt x="50225" y="71374"/>
                </a:lnTo>
                <a:lnTo>
                  <a:pt x="23237" y="106746"/>
                </a:lnTo>
                <a:lnTo>
                  <a:pt x="6038" y="146837"/>
                </a:lnTo>
                <a:lnTo>
                  <a:pt x="0" y="190500"/>
                </a:lnTo>
                <a:lnTo>
                  <a:pt x="6038" y="234178"/>
                </a:lnTo>
                <a:lnTo>
                  <a:pt x="23237" y="274275"/>
                </a:lnTo>
                <a:lnTo>
                  <a:pt x="50225" y="309646"/>
                </a:lnTo>
                <a:lnTo>
                  <a:pt x="85628" y="339148"/>
                </a:lnTo>
                <a:lnTo>
                  <a:pt x="128073" y="361636"/>
                </a:lnTo>
                <a:lnTo>
                  <a:pt x="176188" y="375968"/>
                </a:lnTo>
                <a:lnTo>
                  <a:pt x="228600" y="381000"/>
                </a:lnTo>
                <a:lnTo>
                  <a:pt x="281011" y="375968"/>
                </a:lnTo>
                <a:lnTo>
                  <a:pt x="329126" y="361636"/>
                </a:lnTo>
                <a:lnTo>
                  <a:pt x="371571" y="339148"/>
                </a:lnTo>
                <a:lnTo>
                  <a:pt x="406974" y="309646"/>
                </a:lnTo>
                <a:lnTo>
                  <a:pt x="433962" y="274275"/>
                </a:lnTo>
                <a:lnTo>
                  <a:pt x="451161" y="234178"/>
                </a:lnTo>
                <a:lnTo>
                  <a:pt x="457200" y="190500"/>
                </a:lnTo>
                <a:lnTo>
                  <a:pt x="451161" y="146837"/>
                </a:lnTo>
                <a:lnTo>
                  <a:pt x="433962" y="106746"/>
                </a:lnTo>
                <a:lnTo>
                  <a:pt x="406974" y="71374"/>
                </a:lnTo>
                <a:lnTo>
                  <a:pt x="371571" y="41867"/>
                </a:lnTo>
                <a:lnTo>
                  <a:pt x="329126" y="19372"/>
                </a:lnTo>
                <a:lnTo>
                  <a:pt x="281011" y="503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362200" y="53340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190500"/>
                </a:moveTo>
                <a:lnTo>
                  <a:pt x="6038" y="146837"/>
                </a:lnTo>
                <a:lnTo>
                  <a:pt x="23237" y="106746"/>
                </a:lnTo>
                <a:lnTo>
                  <a:pt x="50225" y="71374"/>
                </a:lnTo>
                <a:lnTo>
                  <a:pt x="85628" y="41867"/>
                </a:lnTo>
                <a:lnTo>
                  <a:pt x="128073" y="19372"/>
                </a:lnTo>
                <a:lnTo>
                  <a:pt x="176188" y="5034"/>
                </a:lnTo>
                <a:lnTo>
                  <a:pt x="228600" y="0"/>
                </a:lnTo>
                <a:lnTo>
                  <a:pt x="281011" y="5034"/>
                </a:lnTo>
                <a:lnTo>
                  <a:pt x="329126" y="19372"/>
                </a:lnTo>
                <a:lnTo>
                  <a:pt x="371571" y="41867"/>
                </a:lnTo>
                <a:lnTo>
                  <a:pt x="406974" y="71374"/>
                </a:lnTo>
                <a:lnTo>
                  <a:pt x="433962" y="106746"/>
                </a:lnTo>
                <a:lnTo>
                  <a:pt x="451161" y="146837"/>
                </a:lnTo>
                <a:lnTo>
                  <a:pt x="457200" y="190500"/>
                </a:lnTo>
                <a:lnTo>
                  <a:pt x="451161" y="234178"/>
                </a:lnTo>
                <a:lnTo>
                  <a:pt x="433962" y="274275"/>
                </a:lnTo>
                <a:lnTo>
                  <a:pt x="406974" y="309646"/>
                </a:lnTo>
                <a:lnTo>
                  <a:pt x="371571" y="339148"/>
                </a:lnTo>
                <a:lnTo>
                  <a:pt x="329126" y="361636"/>
                </a:lnTo>
                <a:lnTo>
                  <a:pt x="281011" y="375968"/>
                </a:lnTo>
                <a:lnTo>
                  <a:pt x="228600" y="381000"/>
                </a:lnTo>
                <a:lnTo>
                  <a:pt x="176188" y="375968"/>
                </a:lnTo>
                <a:lnTo>
                  <a:pt x="128073" y="361636"/>
                </a:lnTo>
                <a:lnTo>
                  <a:pt x="85628" y="339148"/>
                </a:lnTo>
                <a:lnTo>
                  <a:pt x="50225" y="309646"/>
                </a:lnTo>
                <a:lnTo>
                  <a:pt x="23237" y="274275"/>
                </a:lnTo>
                <a:lnTo>
                  <a:pt x="6038" y="234178"/>
                </a:lnTo>
                <a:lnTo>
                  <a:pt x="0" y="1905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2401951" y="5223459"/>
            <a:ext cx="3816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333399"/>
                </a:solidFill>
                <a:latin typeface="Times New Roman"/>
                <a:cs typeface="Times New Roman"/>
              </a:rPr>
              <a:t>G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828800" y="61722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228600" y="0"/>
                </a:moveTo>
                <a:lnTo>
                  <a:pt x="176188" y="5031"/>
                </a:lnTo>
                <a:lnTo>
                  <a:pt x="128073" y="19363"/>
                </a:lnTo>
                <a:lnTo>
                  <a:pt x="85628" y="41851"/>
                </a:lnTo>
                <a:lnTo>
                  <a:pt x="50225" y="71353"/>
                </a:lnTo>
                <a:lnTo>
                  <a:pt x="23237" y="106724"/>
                </a:lnTo>
                <a:lnTo>
                  <a:pt x="6038" y="146821"/>
                </a:lnTo>
                <a:lnTo>
                  <a:pt x="0" y="190500"/>
                </a:lnTo>
                <a:lnTo>
                  <a:pt x="6038" y="234178"/>
                </a:lnTo>
                <a:lnTo>
                  <a:pt x="23237" y="274275"/>
                </a:lnTo>
                <a:lnTo>
                  <a:pt x="50225" y="309646"/>
                </a:lnTo>
                <a:lnTo>
                  <a:pt x="85628" y="339148"/>
                </a:lnTo>
                <a:lnTo>
                  <a:pt x="128073" y="361636"/>
                </a:lnTo>
                <a:lnTo>
                  <a:pt x="176188" y="375968"/>
                </a:lnTo>
                <a:lnTo>
                  <a:pt x="228600" y="381000"/>
                </a:lnTo>
                <a:lnTo>
                  <a:pt x="281011" y="375968"/>
                </a:lnTo>
                <a:lnTo>
                  <a:pt x="329126" y="361636"/>
                </a:lnTo>
                <a:lnTo>
                  <a:pt x="371571" y="339148"/>
                </a:lnTo>
                <a:lnTo>
                  <a:pt x="406974" y="309646"/>
                </a:lnTo>
                <a:lnTo>
                  <a:pt x="433962" y="274275"/>
                </a:lnTo>
                <a:lnTo>
                  <a:pt x="451161" y="234178"/>
                </a:lnTo>
                <a:lnTo>
                  <a:pt x="457200" y="190500"/>
                </a:lnTo>
                <a:lnTo>
                  <a:pt x="451161" y="146821"/>
                </a:lnTo>
                <a:lnTo>
                  <a:pt x="433962" y="106724"/>
                </a:lnTo>
                <a:lnTo>
                  <a:pt x="406974" y="71353"/>
                </a:lnTo>
                <a:lnTo>
                  <a:pt x="371571" y="41851"/>
                </a:lnTo>
                <a:lnTo>
                  <a:pt x="329126" y="19363"/>
                </a:lnTo>
                <a:lnTo>
                  <a:pt x="281011" y="5031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828800" y="61722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190500"/>
                </a:moveTo>
                <a:lnTo>
                  <a:pt x="6038" y="146821"/>
                </a:lnTo>
                <a:lnTo>
                  <a:pt x="23237" y="106724"/>
                </a:lnTo>
                <a:lnTo>
                  <a:pt x="50225" y="71353"/>
                </a:lnTo>
                <a:lnTo>
                  <a:pt x="85628" y="41851"/>
                </a:lnTo>
                <a:lnTo>
                  <a:pt x="128073" y="19363"/>
                </a:lnTo>
                <a:lnTo>
                  <a:pt x="176188" y="5031"/>
                </a:lnTo>
                <a:lnTo>
                  <a:pt x="228600" y="0"/>
                </a:lnTo>
                <a:lnTo>
                  <a:pt x="281011" y="5031"/>
                </a:lnTo>
                <a:lnTo>
                  <a:pt x="329126" y="19363"/>
                </a:lnTo>
                <a:lnTo>
                  <a:pt x="371571" y="41851"/>
                </a:lnTo>
                <a:lnTo>
                  <a:pt x="406974" y="71353"/>
                </a:lnTo>
                <a:lnTo>
                  <a:pt x="433962" y="106724"/>
                </a:lnTo>
                <a:lnTo>
                  <a:pt x="451161" y="146821"/>
                </a:lnTo>
                <a:lnTo>
                  <a:pt x="457200" y="190500"/>
                </a:lnTo>
                <a:lnTo>
                  <a:pt x="451161" y="234178"/>
                </a:lnTo>
                <a:lnTo>
                  <a:pt x="433962" y="274275"/>
                </a:lnTo>
                <a:lnTo>
                  <a:pt x="406974" y="309646"/>
                </a:lnTo>
                <a:lnTo>
                  <a:pt x="371571" y="339148"/>
                </a:lnTo>
                <a:lnTo>
                  <a:pt x="329126" y="361636"/>
                </a:lnTo>
                <a:lnTo>
                  <a:pt x="281011" y="375968"/>
                </a:lnTo>
                <a:lnTo>
                  <a:pt x="228600" y="381000"/>
                </a:lnTo>
                <a:lnTo>
                  <a:pt x="176188" y="375968"/>
                </a:lnTo>
                <a:lnTo>
                  <a:pt x="128073" y="361636"/>
                </a:lnTo>
                <a:lnTo>
                  <a:pt x="85628" y="339148"/>
                </a:lnTo>
                <a:lnTo>
                  <a:pt x="50225" y="309646"/>
                </a:lnTo>
                <a:lnTo>
                  <a:pt x="23237" y="274275"/>
                </a:lnTo>
                <a:lnTo>
                  <a:pt x="6038" y="234178"/>
                </a:lnTo>
                <a:lnTo>
                  <a:pt x="0" y="1905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895600" y="61722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228600" y="0"/>
                </a:moveTo>
                <a:lnTo>
                  <a:pt x="176188" y="5031"/>
                </a:lnTo>
                <a:lnTo>
                  <a:pt x="128073" y="19363"/>
                </a:lnTo>
                <a:lnTo>
                  <a:pt x="85628" y="41851"/>
                </a:lnTo>
                <a:lnTo>
                  <a:pt x="50225" y="71353"/>
                </a:lnTo>
                <a:lnTo>
                  <a:pt x="23237" y="106724"/>
                </a:lnTo>
                <a:lnTo>
                  <a:pt x="6038" y="146821"/>
                </a:lnTo>
                <a:lnTo>
                  <a:pt x="0" y="190500"/>
                </a:lnTo>
                <a:lnTo>
                  <a:pt x="6038" y="234178"/>
                </a:lnTo>
                <a:lnTo>
                  <a:pt x="23237" y="274275"/>
                </a:lnTo>
                <a:lnTo>
                  <a:pt x="50225" y="309646"/>
                </a:lnTo>
                <a:lnTo>
                  <a:pt x="85628" y="339148"/>
                </a:lnTo>
                <a:lnTo>
                  <a:pt x="128073" y="361636"/>
                </a:lnTo>
                <a:lnTo>
                  <a:pt x="176188" y="375968"/>
                </a:lnTo>
                <a:lnTo>
                  <a:pt x="228600" y="381000"/>
                </a:lnTo>
                <a:lnTo>
                  <a:pt x="281011" y="375968"/>
                </a:lnTo>
                <a:lnTo>
                  <a:pt x="329126" y="361636"/>
                </a:lnTo>
                <a:lnTo>
                  <a:pt x="371571" y="339148"/>
                </a:lnTo>
                <a:lnTo>
                  <a:pt x="406974" y="309646"/>
                </a:lnTo>
                <a:lnTo>
                  <a:pt x="433962" y="274275"/>
                </a:lnTo>
                <a:lnTo>
                  <a:pt x="451161" y="234178"/>
                </a:lnTo>
                <a:lnTo>
                  <a:pt x="457200" y="190500"/>
                </a:lnTo>
                <a:lnTo>
                  <a:pt x="451161" y="146821"/>
                </a:lnTo>
                <a:lnTo>
                  <a:pt x="433962" y="106724"/>
                </a:lnTo>
                <a:lnTo>
                  <a:pt x="406974" y="71353"/>
                </a:lnTo>
                <a:lnTo>
                  <a:pt x="371571" y="41851"/>
                </a:lnTo>
                <a:lnTo>
                  <a:pt x="329126" y="19363"/>
                </a:lnTo>
                <a:lnTo>
                  <a:pt x="281011" y="5031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895600" y="61722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190500"/>
                </a:moveTo>
                <a:lnTo>
                  <a:pt x="6038" y="146821"/>
                </a:lnTo>
                <a:lnTo>
                  <a:pt x="23237" y="106724"/>
                </a:lnTo>
                <a:lnTo>
                  <a:pt x="50225" y="71353"/>
                </a:lnTo>
                <a:lnTo>
                  <a:pt x="85628" y="41851"/>
                </a:lnTo>
                <a:lnTo>
                  <a:pt x="128073" y="19363"/>
                </a:lnTo>
                <a:lnTo>
                  <a:pt x="176188" y="5031"/>
                </a:lnTo>
                <a:lnTo>
                  <a:pt x="228600" y="0"/>
                </a:lnTo>
                <a:lnTo>
                  <a:pt x="281011" y="5031"/>
                </a:lnTo>
                <a:lnTo>
                  <a:pt x="329126" y="19363"/>
                </a:lnTo>
                <a:lnTo>
                  <a:pt x="371571" y="41851"/>
                </a:lnTo>
                <a:lnTo>
                  <a:pt x="406974" y="71353"/>
                </a:lnTo>
                <a:lnTo>
                  <a:pt x="433962" y="106724"/>
                </a:lnTo>
                <a:lnTo>
                  <a:pt x="451161" y="146821"/>
                </a:lnTo>
                <a:lnTo>
                  <a:pt x="457200" y="190500"/>
                </a:lnTo>
                <a:lnTo>
                  <a:pt x="451161" y="234178"/>
                </a:lnTo>
                <a:lnTo>
                  <a:pt x="433962" y="274275"/>
                </a:lnTo>
                <a:lnTo>
                  <a:pt x="406974" y="309646"/>
                </a:lnTo>
                <a:lnTo>
                  <a:pt x="371571" y="339148"/>
                </a:lnTo>
                <a:lnTo>
                  <a:pt x="329126" y="361636"/>
                </a:lnTo>
                <a:lnTo>
                  <a:pt x="281011" y="375968"/>
                </a:lnTo>
                <a:lnTo>
                  <a:pt x="228600" y="381000"/>
                </a:lnTo>
                <a:lnTo>
                  <a:pt x="176188" y="375968"/>
                </a:lnTo>
                <a:lnTo>
                  <a:pt x="128073" y="361636"/>
                </a:lnTo>
                <a:lnTo>
                  <a:pt x="85628" y="339148"/>
                </a:lnTo>
                <a:lnTo>
                  <a:pt x="50225" y="309646"/>
                </a:lnTo>
                <a:lnTo>
                  <a:pt x="23237" y="274275"/>
                </a:lnTo>
                <a:lnTo>
                  <a:pt x="6038" y="234178"/>
                </a:lnTo>
                <a:lnTo>
                  <a:pt x="0" y="1905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1868551" y="6061964"/>
            <a:ext cx="14484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8865" algn="l"/>
              </a:tabLst>
            </a:pPr>
            <a:r>
              <a:rPr dirty="0" sz="3600" b="1">
                <a:solidFill>
                  <a:srgbClr val="333399"/>
                </a:solidFill>
                <a:latin typeface="Times New Roman"/>
                <a:cs typeface="Times New Roman"/>
              </a:rPr>
              <a:t>H	K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28600" y="3276600"/>
            <a:ext cx="1981200" cy="533400"/>
          </a:xfrm>
          <a:custGeom>
            <a:avLst/>
            <a:gdLst/>
            <a:ahLst/>
            <a:cxnLst/>
            <a:rect l="l" t="t" r="r" b="b"/>
            <a:pathLst>
              <a:path w="1981200" h="533400">
                <a:moveTo>
                  <a:pt x="1981200" y="0"/>
                </a:moveTo>
                <a:lnTo>
                  <a:pt x="0" y="533400"/>
                </a:lnTo>
              </a:path>
            </a:pathLst>
          </a:custGeom>
          <a:ln w="381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57200" y="3962400"/>
            <a:ext cx="1219200" cy="609600"/>
          </a:xfrm>
          <a:custGeom>
            <a:avLst/>
            <a:gdLst/>
            <a:ahLst/>
            <a:cxnLst/>
            <a:rect l="l" t="t" r="r" b="b"/>
            <a:pathLst>
              <a:path w="1219200" h="609600">
                <a:moveTo>
                  <a:pt x="0" y="0"/>
                </a:moveTo>
                <a:lnTo>
                  <a:pt x="1219200" y="609600"/>
                </a:lnTo>
              </a:path>
            </a:pathLst>
          </a:custGeom>
          <a:ln w="381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90600" y="4724400"/>
            <a:ext cx="457200" cy="685800"/>
          </a:xfrm>
          <a:custGeom>
            <a:avLst/>
            <a:gdLst/>
            <a:ahLst/>
            <a:cxnLst/>
            <a:rect l="l" t="t" r="r" b="b"/>
            <a:pathLst>
              <a:path w="457200" h="685800">
                <a:moveTo>
                  <a:pt x="457200" y="0"/>
                </a:moveTo>
                <a:lnTo>
                  <a:pt x="0" y="685800"/>
                </a:lnTo>
              </a:path>
            </a:pathLst>
          </a:custGeom>
          <a:ln w="381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667000" y="3276600"/>
            <a:ext cx="1295400" cy="533400"/>
          </a:xfrm>
          <a:custGeom>
            <a:avLst/>
            <a:gdLst/>
            <a:ahLst/>
            <a:cxnLst/>
            <a:rect l="l" t="t" r="r" b="b"/>
            <a:pathLst>
              <a:path w="1295400" h="533400">
                <a:moveTo>
                  <a:pt x="0" y="0"/>
                </a:moveTo>
                <a:lnTo>
                  <a:pt x="1295400" y="533400"/>
                </a:lnTo>
              </a:path>
            </a:pathLst>
          </a:custGeom>
          <a:ln w="381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276600" y="4114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457200"/>
                </a:lnTo>
              </a:path>
            </a:pathLst>
          </a:custGeom>
          <a:ln w="381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590800" y="4724400"/>
            <a:ext cx="457200" cy="609600"/>
          </a:xfrm>
          <a:custGeom>
            <a:avLst/>
            <a:gdLst/>
            <a:ahLst/>
            <a:cxnLst/>
            <a:rect l="l" t="t" r="r" b="b"/>
            <a:pathLst>
              <a:path w="457200" h="609600">
                <a:moveTo>
                  <a:pt x="457200" y="0"/>
                </a:moveTo>
                <a:lnTo>
                  <a:pt x="0" y="609600"/>
                </a:lnTo>
              </a:path>
            </a:pathLst>
          </a:custGeom>
          <a:ln w="381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057400" y="5486400"/>
            <a:ext cx="304800" cy="685800"/>
          </a:xfrm>
          <a:custGeom>
            <a:avLst/>
            <a:gdLst/>
            <a:ahLst/>
            <a:cxnLst/>
            <a:rect l="l" t="t" r="r" b="b"/>
            <a:pathLst>
              <a:path w="304800" h="685800">
                <a:moveTo>
                  <a:pt x="304800" y="0"/>
                </a:moveTo>
                <a:lnTo>
                  <a:pt x="0" y="685800"/>
                </a:lnTo>
              </a:path>
            </a:pathLst>
          </a:custGeom>
          <a:ln w="381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819400" y="5486400"/>
            <a:ext cx="304800" cy="685800"/>
          </a:xfrm>
          <a:custGeom>
            <a:avLst/>
            <a:gdLst/>
            <a:ahLst/>
            <a:cxnLst/>
            <a:rect l="l" t="t" r="r" b="b"/>
            <a:pathLst>
              <a:path w="304800" h="685800">
                <a:moveTo>
                  <a:pt x="0" y="0"/>
                </a:moveTo>
                <a:lnTo>
                  <a:pt x="304800" y="685800"/>
                </a:lnTo>
              </a:path>
            </a:pathLst>
          </a:custGeom>
          <a:ln w="381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4159250" y="4767262"/>
          <a:ext cx="1139825" cy="5829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200"/>
                <a:gridCol w="381000"/>
                <a:gridCol w="381000"/>
              </a:tblGrid>
              <a:tr h="550862"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2800" b="1">
                          <a:solidFill>
                            <a:srgbClr val="004B2B"/>
                          </a:solidFill>
                          <a:latin typeface="Times New Roman"/>
                          <a:cs typeface="Times New Roman"/>
                        </a:rPr>
                        <a:t>^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4290">
                    <a:lnL w="38100">
                      <a:solidFill>
                        <a:srgbClr val="004B2B"/>
                      </a:solidFill>
                      <a:prstDash val="solid"/>
                    </a:lnL>
                    <a:lnR w="28575">
                      <a:solidFill>
                        <a:srgbClr val="004B2B"/>
                      </a:solidFill>
                      <a:prstDash val="solid"/>
                    </a:lnR>
                    <a:lnT w="38100">
                      <a:solidFill>
                        <a:srgbClr val="004B2B"/>
                      </a:solidFill>
                      <a:prstDash val="solid"/>
                    </a:lnT>
                    <a:lnB w="38100">
                      <a:solidFill>
                        <a:srgbClr val="004B2B"/>
                      </a:solidFill>
                      <a:prstDash val="solid"/>
                    </a:lnB>
                    <a:solidFill>
                      <a:srgbClr val="C9F1CE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2800" b="1">
                          <a:solidFill>
                            <a:srgbClr val="004B2B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4290">
                    <a:lnL w="28575">
                      <a:solidFill>
                        <a:srgbClr val="004B2B"/>
                      </a:solidFill>
                      <a:prstDash val="solid"/>
                    </a:lnL>
                    <a:lnR w="28575">
                      <a:solidFill>
                        <a:srgbClr val="004B2B"/>
                      </a:solidFill>
                      <a:prstDash val="solid"/>
                    </a:lnR>
                    <a:lnT w="38100">
                      <a:solidFill>
                        <a:srgbClr val="004B2B"/>
                      </a:solidFill>
                      <a:prstDash val="solid"/>
                    </a:lnT>
                    <a:lnB w="38100">
                      <a:solidFill>
                        <a:srgbClr val="004B2B"/>
                      </a:solidFill>
                      <a:prstDash val="solid"/>
                    </a:lnB>
                    <a:solidFill>
                      <a:srgbClr val="C9F1CE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2800" b="1">
                          <a:solidFill>
                            <a:srgbClr val="004B2B"/>
                          </a:solidFill>
                          <a:latin typeface="Times New Roman"/>
                          <a:cs typeface="Times New Roman"/>
                        </a:rPr>
                        <a:t>^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4290">
                    <a:lnL w="28575">
                      <a:solidFill>
                        <a:srgbClr val="004B2B"/>
                      </a:solidFill>
                      <a:prstDash val="solid"/>
                    </a:lnL>
                    <a:lnR w="38100">
                      <a:solidFill>
                        <a:srgbClr val="004B2B"/>
                      </a:solidFill>
                      <a:prstDash val="solid"/>
                    </a:lnR>
                    <a:lnT w="38100">
                      <a:solidFill>
                        <a:srgbClr val="004B2B"/>
                      </a:solidFill>
                      <a:prstDash val="solid"/>
                    </a:lnT>
                    <a:lnB w="38100">
                      <a:solidFill>
                        <a:srgbClr val="004B2B"/>
                      </a:solidFill>
                      <a:prstDash val="solid"/>
                    </a:lnB>
                    <a:solidFill>
                      <a:srgbClr val="C9F1CE">
                        <a:alpha val="50195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7" name="object 37"/>
          <p:cNvSpPr/>
          <p:nvPr/>
        </p:nvSpPr>
        <p:spPr>
          <a:xfrm>
            <a:off x="4937125" y="3589337"/>
            <a:ext cx="1082675" cy="551180"/>
          </a:xfrm>
          <a:custGeom>
            <a:avLst/>
            <a:gdLst/>
            <a:ahLst/>
            <a:cxnLst/>
            <a:rect l="l" t="t" r="r" b="b"/>
            <a:pathLst>
              <a:path w="1082675" h="551179">
                <a:moveTo>
                  <a:pt x="0" y="550862"/>
                </a:moveTo>
                <a:lnTo>
                  <a:pt x="1082675" y="550862"/>
                </a:lnTo>
                <a:lnTo>
                  <a:pt x="1082675" y="0"/>
                </a:lnTo>
                <a:lnTo>
                  <a:pt x="0" y="0"/>
                </a:lnTo>
                <a:lnTo>
                  <a:pt x="0" y="550862"/>
                </a:lnTo>
                <a:close/>
              </a:path>
            </a:pathLst>
          </a:custGeom>
          <a:solidFill>
            <a:srgbClr val="C9F1CE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937125" y="3589337"/>
            <a:ext cx="1082675" cy="551180"/>
          </a:xfrm>
          <a:custGeom>
            <a:avLst/>
            <a:gdLst/>
            <a:ahLst/>
            <a:cxnLst/>
            <a:rect l="l" t="t" r="r" b="b"/>
            <a:pathLst>
              <a:path w="1082675" h="551179">
                <a:moveTo>
                  <a:pt x="0" y="550862"/>
                </a:moveTo>
                <a:lnTo>
                  <a:pt x="1082675" y="550862"/>
                </a:lnTo>
                <a:lnTo>
                  <a:pt x="1082675" y="0"/>
                </a:lnTo>
                <a:lnTo>
                  <a:pt x="0" y="0"/>
                </a:lnTo>
                <a:lnTo>
                  <a:pt x="0" y="550862"/>
                </a:lnTo>
                <a:close/>
              </a:path>
            </a:pathLst>
          </a:custGeom>
          <a:ln w="31750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5256212" y="3605212"/>
            <a:ext cx="368300" cy="519430"/>
          </a:xfrm>
          <a:prstGeom prst="rect">
            <a:avLst/>
          </a:prstGeom>
          <a:solidFill>
            <a:srgbClr val="C9F1CE">
              <a:alpha val="50195"/>
            </a:srgbClr>
          </a:solidFill>
        </p:spPr>
        <p:txBody>
          <a:bodyPr wrap="square" lIns="0" tIns="17780" rIns="0" bIns="0" rtlCol="0" vert="horz">
            <a:spAutoFit/>
          </a:bodyPr>
          <a:lstStyle/>
          <a:p>
            <a:pPr marL="80010">
              <a:lnSpc>
                <a:spcPct val="100000"/>
              </a:lnSpc>
              <a:spcBef>
                <a:spcPts val="140"/>
              </a:spcBef>
            </a:pPr>
            <a:r>
              <a:rPr dirty="0" sz="2800" spc="-5" b="1">
                <a:solidFill>
                  <a:srgbClr val="004B2B"/>
                </a:solidFill>
                <a:latin typeface="Times New Roman"/>
                <a:cs typeface="Times New Roman"/>
              </a:rPr>
              <a:t>C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653087" y="3605212"/>
            <a:ext cx="351155" cy="519430"/>
          </a:xfrm>
          <a:prstGeom prst="rect">
            <a:avLst/>
          </a:prstGeom>
          <a:solidFill>
            <a:srgbClr val="C9F1CE">
              <a:alpha val="50195"/>
            </a:srgbClr>
          </a:solidFill>
        </p:spPr>
        <p:txBody>
          <a:bodyPr wrap="square" lIns="0" tIns="17780" rIns="0" bIns="0" rtlCol="0" vert="horz">
            <a:spAutoFit/>
          </a:bodyPr>
          <a:lstStyle/>
          <a:p>
            <a:pPr marL="27940">
              <a:lnSpc>
                <a:spcPct val="100000"/>
              </a:lnSpc>
              <a:spcBef>
                <a:spcPts val="140"/>
              </a:spcBef>
            </a:pPr>
            <a:r>
              <a:rPr dirty="0" sz="2800" spc="-5" b="1">
                <a:solidFill>
                  <a:srgbClr val="004B2B"/>
                </a:solidFill>
                <a:latin typeface="Times New Roman"/>
                <a:cs typeface="Times New Roman"/>
              </a:rPr>
              <a:t>^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241925" y="3581400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2857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638800" y="3598926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2857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708525" y="3878326"/>
            <a:ext cx="381000" cy="914400"/>
          </a:xfrm>
          <a:custGeom>
            <a:avLst/>
            <a:gdLst/>
            <a:ahLst/>
            <a:cxnLst/>
            <a:rect l="l" t="t" r="r" b="b"/>
            <a:pathLst>
              <a:path w="381000" h="914400">
                <a:moveTo>
                  <a:pt x="381000" y="0"/>
                </a:moveTo>
                <a:lnTo>
                  <a:pt x="0" y="914400"/>
                </a:lnTo>
              </a:path>
            </a:pathLst>
          </a:custGeom>
          <a:ln w="2857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175125" y="2497137"/>
            <a:ext cx="1082675" cy="551180"/>
          </a:xfrm>
          <a:custGeom>
            <a:avLst/>
            <a:gdLst/>
            <a:ahLst/>
            <a:cxnLst/>
            <a:rect l="l" t="t" r="r" b="b"/>
            <a:pathLst>
              <a:path w="1082675" h="551180">
                <a:moveTo>
                  <a:pt x="0" y="550862"/>
                </a:moveTo>
                <a:lnTo>
                  <a:pt x="1082675" y="550862"/>
                </a:lnTo>
                <a:lnTo>
                  <a:pt x="1082675" y="0"/>
                </a:lnTo>
                <a:lnTo>
                  <a:pt x="0" y="0"/>
                </a:lnTo>
                <a:lnTo>
                  <a:pt x="0" y="550862"/>
                </a:lnTo>
                <a:close/>
              </a:path>
            </a:pathLst>
          </a:custGeom>
          <a:solidFill>
            <a:srgbClr val="C9F1CE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175125" y="2497137"/>
            <a:ext cx="1082675" cy="551180"/>
          </a:xfrm>
          <a:custGeom>
            <a:avLst/>
            <a:gdLst/>
            <a:ahLst/>
            <a:cxnLst/>
            <a:rect l="l" t="t" r="r" b="b"/>
            <a:pathLst>
              <a:path w="1082675" h="551180">
                <a:moveTo>
                  <a:pt x="0" y="550862"/>
                </a:moveTo>
                <a:lnTo>
                  <a:pt x="1082675" y="550862"/>
                </a:lnTo>
                <a:lnTo>
                  <a:pt x="1082675" y="0"/>
                </a:lnTo>
                <a:lnTo>
                  <a:pt x="0" y="0"/>
                </a:lnTo>
                <a:lnTo>
                  <a:pt x="0" y="550862"/>
                </a:lnTo>
                <a:close/>
              </a:path>
            </a:pathLst>
          </a:custGeom>
          <a:ln w="31750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4191000" y="2513012"/>
            <a:ext cx="290830" cy="519430"/>
          </a:xfrm>
          <a:prstGeom prst="rect">
            <a:avLst/>
          </a:prstGeom>
          <a:solidFill>
            <a:srgbClr val="C9F1CE">
              <a:alpha val="50195"/>
            </a:srgbClr>
          </a:solidFill>
        </p:spPr>
        <p:txBody>
          <a:bodyPr wrap="square" lIns="0" tIns="17780" rIns="0" bIns="0" rtlCol="0" vert="horz">
            <a:spAutoFit/>
          </a:bodyPr>
          <a:lstStyle/>
          <a:p>
            <a:pPr marL="76200">
              <a:lnSpc>
                <a:spcPct val="100000"/>
              </a:lnSpc>
              <a:spcBef>
                <a:spcPts val="140"/>
              </a:spcBef>
            </a:pPr>
            <a:r>
              <a:rPr dirty="0" sz="2800" spc="-5" b="1">
                <a:solidFill>
                  <a:srgbClr val="004B2B"/>
                </a:solidFill>
                <a:latin typeface="Times New Roman"/>
                <a:cs typeface="Times New Roman"/>
              </a:rPr>
              <a:t>^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510087" y="2513012"/>
            <a:ext cx="352425" cy="519430"/>
          </a:xfrm>
          <a:prstGeom prst="rect">
            <a:avLst/>
          </a:prstGeom>
          <a:solidFill>
            <a:srgbClr val="C9F1CE">
              <a:alpha val="50195"/>
            </a:srgbClr>
          </a:solidFill>
        </p:spPr>
        <p:txBody>
          <a:bodyPr wrap="square" lIns="0" tIns="17780" rIns="0" bIns="0" rtlCol="0" vert="horz">
            <a:spAutoFit/>
          </a:bodyPr>
          <a:lstStyle/>
          <a:p>
            <a:pPr marL="52069">
              <a:lnSpc>
                <a:spcPct val="100000"/>
              </a:lnSpc>
              <a:spcBef>
                <a:spcPts val="140"/>
              </a:spcBef>
            </a:pPr>
            <a:r>
              <a:rPr dirty="0" sz="2800" spc="-5" b="1">
                <a:solidFill>
                  <a:srgbClr val="004B2B"/>
                </a:solidFill>
                <a:latin typeface="Times New Roman"/>
                <a:cs typeface="Times New Roman"/>
              </a:rPr>
              <a:t>B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876800" y="2506726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2857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708525" y="1600200"/>
            <a:ext cx="1920875" cy="906780"/>
          </a:xfrm>
          <a:custGeom>
            <a:avLst/>
            <a:gdLst/>
            <a:ahLst/>
            <a:cxnLst/>
            <a:rect l="l" t="t" r="r" b="b"/>
            <a:pathLst>
              <a:path w="1920875" h="906780">
                <a:moveTo>
                  <a:pt x="1920875" y="0"/>
                </a:moveTo>
                <a:lnTo>
                  <a:pt x="0" y="906526"/>
                </a:lnTo>
              </a:path>
            </a:pathLst>
          </a:custGeom>
          <a:ln w="2857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013325" y="2674873"/>
            <a:ext cx="381000" cy="914400"/>
          </a:xfrm>
          <a:custGeom>
            <a:avLst/>
            <a:gdLst/>
            <a:ahLst/>
            <a:cxnLst/>
            <a:rect l="l" t="t" r="r" b="b"/>
            <a:pathLst>
              <a:path w="381000" h="914400">
                <a:moveTo>
                  <a:pt x="0" y="0"/>
                </a:moveTo>
                <a:lnTo>
                  <a:pt x="381000" y="9144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51" name="object 51"/>
          <p:cNvGraphicFramePr>
            <a:graphicFrameLocks noGrp="1"/>
          </p:cNvGraphicFramePr>
          <p:nvPr/>
        </p:nvGraphicFramePr>
        <p:xfrm>
          <a:off x="5699125" y="5918200"/>
          <a:ext cx="1130300" cy="5829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0675"/>
                <a:gridCol w="381000"/>
                <a:gridCol w="381000"/>
              </a:tblGrid>
              <a:tr h="550862">
                <a:tc>
                  <a:txBody>
                    <a:bodyPr/>
                    <a:lstStyle/>
                    <a:p>
                      <a:pPr marL="10922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2800" b="1">
                          <a:solidFill>
                            <a:srgbClr val="004B2B"/>
                          </a:solidFill>
                          <a:latin typeface="Times New Roman"/>
                          <a:cs typeface="Times New Roman"/>
                        </a:rPr>
                        <a:t>^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4290">
                    <a:lnL w="38100">
                      <a:solidFill>
                        <a:srgbClr val="004B2B"/>
                      </a:solidFill>
                      <a:prstDash val="solid"/>
                    </a:lnL>
                    <a:lnR w="28575">
                      <a:solidFill>
                        <a:srgbClr val="004B2B"/>
                      </a:solidFill>
                      <a:prstDash val="solid"/>
                    </a:lnR>
                    <a:lnT w="38100">
                      <a:solidFill>
                        <a:srgbClr val="004B2B"/>
                      </a:solidFill>
                      <a:prstDash val="solid"/>
                    </a:lnT>
                    <a:lnB w="38100">
                      <a:solidFill>
                        <a:srgbClr val="004B2B"/>
                      </a:solidFill>
                      <a:prstDash val="solid"/>
                    </a:lnB>
                    <a:solidFill>
                      <a:srgbClr val="C9F1CE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2800" b="1">
                          <a:solidFill>
                            <a:srgbClr val="004B2B"/>
                          </a:solidFill>
                          <a:latin typeface="Times New Roman"/>
                          <a:cs typeface="Times New Roman"/>
                        </a:rPr>
                        <a:t>H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4290">
                    <a:lnL w="28575">
                      <a:solidFill>
                        <a:srgbClr val="004B2B"/>
                      </a:solidFill>
                      <a:prstDash val="solid"/>
                    </a:lnL>
                    <a:lnR w="28575">
                      <a:solidFill>
                        <a:srgbClr val="004B2B"/>
                      </a:solidFill>
                      <a:prstDash val="solid"/>
                    </a:lnR>
                    <a:lnT w="38100">
                      <a:solidFill>
                        <a:srgbClr val="004B2B"/>
                      </a:solidFill>
                      <a:prstDash val="solid"/>
                    </a:lnT>
                    <a:lnB w="38100">
                      <a:solidFill>
                        <a:srgbClr val="004B2B"/>
                      </a:solidFill>
                      <a:prstDash val="solid"/>
                    </a:lnB>
                    <a:solidFill>
                      <a:srgbClr val="C9F1CE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2800" b="1">
                          <a:solidFill>
                            <a:srgbClr val="004B2B"/>
                          </a:solidFill>
                          <a:latin typeface="Times New Roman"/>
                          <a:cs typeface="Times New Roman"/>
                        </a:rPr>
                        <a:t>^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4290">
                    <a:lnL w="28575">
                      <a:solidFill>
                        <a:srgbClr val="004B2B"/>
                      </a:solidFill>
                      <a:prstDash val="solid"/>
                    </a:lnL>
                    <a:lnR w="38100">
                      <a:solidFill>
                        <a:srgbClr val="004B2B"/>
                      </a:solidFill>
                      <a:prstDash val="solid"/>
                    </a:lnR>
                    <a:lnT w="38100">
                      <a:solidFill>
                        <a:srgbClr val="004B2B"/>
                      </a:solidFill>
                      <a:prstDash val="solid"/>
                    </a:lnT>
                    <a:lnB w="38100">
                      <a:solidFill>
                        <a:srgbClr val="004B2B"/>
                      </a:solidFill>
                      <a:prstDash val="solid"/>
                    </a:lnB>
                    <a:solidFill>
                      <a:srgbClr val="C9F1CE">
                        <a:alpha val="50195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52" name="object 52"/>
          <p:cNvSpPr/>
          <p:nvPr/>
        </p:nvSpPr>
        <p:spPr>
          <a:xfrm>
            <a:off x="6248400" y="5029200"/>
            <a:ext cx="381000" cy="914400"/>
          </a:xfrm>
          <a:custGeom>
            <a:avLst/>
            <a:gdLst/>
            <a:ahLst/>
            <a:cxnLst/>
            <a:rect l="l" t="t" r="r" b="b"/>
            <a:pathLst>
              <a:path w="381000" h="914400">
                <a:moveTo>
                  <a:pt x="381000" y="0"/>
                </a:moveTo>
                <a:lnTo>
                  <a:pt x="0" y="914400"/>
                </a:lnTo>
              </a:path>
            </a:pathLst>
          </a:custGeom>
          <a:ln w="2857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53" name="object 53"/>
          <p:cNvGraphicFramePr>
            <a:graphicFrameLocks noGrp="1"/>
          </p:cNvGraphicFramePr>
          <p:nvPr/>
        </p:nvGraphicFramePr>
        <p:xfrm>
          <a:off x="7223125" y="5918200"/>
          <a:ext cx="1130300" cy="5829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0675"/>
                <a:gridCol w="381000"/>
                <a:gridCol w="381000"/>
              </a:tblGrid>
              <a:tr h="550862"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2800" b="1">
                          <a:solidFill>
                            <a:srgbClr val="004B2B"/>
                          </a:solidFill>
                          <a:latin typeface="Times New Roman"/>
                          <a:cs typeface="Times New Roman"/>
                        </a:rPr>
                        <a:t>^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4290">
                    <a:lnL w="38100">
                      <a:solidFill>
                        <a:srgbClr val="004B2B"/>
                      </a:solidFill>
                      <a:prstDash val="solid"/>
                    </a:lnL>
                    <a:lnR w="28575">
                      <a:solidFill>
                        <a:srgbClr val="004B2B"/>
                      </a:solidFill>
                      <a:prstDash val="solid"/>
                    </a:lnR>
                    <a:lnT w="38100">
                      <a:solidFill>
                        <a:srgbClr val="004B2B"/>
                      </a:solidFill>
                      <a:prstDash val="solid"/>
                    </a:lnT>
                    <a:lnB w="38100">
                      <a:solidFill>
                        <a:srgbClr val="004B2B"/>
                      </a:solidFill>
                      <a:prstDash val="solid"/>
                    </a:lnB>
                    <a:solidFill>
                      <a:srgbClr val="C9F1CE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2800" b="1">
                          <a:solidFill>
                            <a:srgbClr val="004B2B"/>
                          </a:solidFill>
                          <a:latin typeface="Times New Roman"/>
                          <a:cs typeface="Times New Roman"/>
                        </a:rPr>
                        <a:t>K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4290">
                    <a:lnL w="28575">
                      <a:solidFill>
                        <a:srgbClr val="004B2B"/>
                      </a:solidFill>
                      <a:prstDash val="solid"/>
                    </a:lnL>
                    <a:lnR w="28575">
                      <a:solidFill>
                        <a:srgbClr val="004B2B"/>
                      </a:solidFill>
                      <a:prstDash val="solid"/>
                    </a:lnR>
                    <a:lnT w="38100">
                      <a:solidFill>
                        <a:srgbClr val="004B2B"/>
                      </a:solidFill>
                      <a:prstDash val="solid"/>
                    </a:lnT>
                    <a:lnB w="38100">
                      <a:solidFill>
                        <a:srgbClr val="004B2B"/>
                      </a:solidFill>
                      <a:prstDash val="solid"/>
                    </a:lnB>
                    <a:solidFill>
                      <a:srgbClr val="C9F1CE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2800" b="1">
                          <a:solidFill>
                            <a:srgbClr val="004B2B"/>
                          </a:solidFill>
                          <a:latin typeface="Times New Roman"/>
                          <a:cs typeface="Times New Roman"/>
                        </a:rPr>
                        <a:t>^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4290">
                    <a:lnL w="28575">
                      <a:solidFill>
                        <a:srgbClr val="004B2B"/>
                      </a:solidFill>
                      <a:prstDash val="solid"/>
                    </a:lnL>
                    <a:lnR w="38100">
                      <a:solidFill>
                        <a:srgbClr val="004B2B"/>
                      </a:solidFill>
                      <a:prstDash val="solid"/>
                    </a:lnR>
                    <a:lnT w="38100">
                      <a:solidFill>
                        <a:srgbClr val="004B2B"/>
                      </a:solidFill>
                      <a:prstDash val="solid"/>
                    </a:lnT>
                    <a:lnB w="38100">
                      <a:solidFill>
                        <a:srgbClr val="004B2B"/>
                      </a:solidFill>
                      <a:prstDash val="solid"/>
                    </a:lnB>
                    <a:solidFill>
                      <a:srgbClr val="C9F1CE">
                        <a:alpha val="50195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54" name="object 54"/>
          <p:cNvSpPr/>
          <p:nvPr/>
        </p:nvSpPr>
        <p:spPr>
          <a:xfrm>
            <a:off x="7391400" y="5029200"/>
            <a:ext cx="381000" cy="914400"/>
          </a:xfrm>
          <a:custGeom>
            <a:avLst/>
            <a:gdLst/>
            <a:ahLst/>
            <a:cxnLst/>
            <a:rect l="l" t="t" r="r" b="b"/>
            <a:pathLst>
              <a:path w="381000" h="914400">
                <a:moveTo>
                  <a:pt x="0" y="0"/>
                </a:moveTo>
                <a:lnTo>
                  <a:pt x="381000" y="914400"/>
                </a:lnTo>
              </a:path>
            </a:pathLst>
          </a:custGeom>
          <a:ln w="2857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477000" y="4783137"/>
            <a:ext cx="1082675" cy="551180"/>
          </a:xfrm>
          <a:custGeom>
            <a:avLst/>
            <a:gdLst/>
            <a:ahLst/>
            <a:cxnLst/>
            <a:rect l="l" t="t" r="r" b="b"/>
            <a:pathLst>
              <a:path w="1082675" h="551179">
                <a:moveTo>
                  <a:pt x="0" y="550862"/>
                </a:moveTo>
                <a:lnTo>
                  <a:pt x="1082675" y="550862"/>
                </a:lnTo>
                <a:lnTo>
                  <a:pt x="1082675" y="0"/>
                </a:lnTo>
                <a:lnTo>
                  <a:pt x="0" y="0"/>
                </a:lnTo>
                <a:lnTo>
                  <a:pt x="0" y="550862"/>
                </a:lnTo>
                <a:close/>
              </a:path>
            </a:pathLst>
          </a:custGeom>
          <a:solidFill>
            <a:srgbClr val="C9F1CE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477000" y="4783137"/>
            <a:ext cx="1082675" cy="551180"/>
          </a:xfrm>
          <a:custGeom>
            <a:avLst/>
            <a:gdLst/>
            <a:ahLst/>
            <a:cxnLst/>
            <a:rect l="l" t="t" r="r" b="b"/>
            <a:pathLst>
              <a:path w="1082675" h="551179">
                <a:moveTo>
                  <a:pt x="0" y="550862"/>
                </a:moveTo>
                <a:lnTo>
                  <a:pt x="1082675" y="550862"/>
                </a:lnTo>
                <a:lnTo>
                  <a:pt x="1082675" y="0"/>
                </a:lnTo>
                <a:lnTo>
                  <a:pt x="0" y="0"/>
                </a:lnTo>
                <a:lnTo>
                  <a:pt x="0" y="550862"/>
                </a:lnTo>
                <a:close/>
              </a:path>
            </a:pathLst>
          </a:custGeom>
          <a:ln w="31750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6811962" y="4799012"/>
            <a:ext cx="352425" cy="519430"/>
          </a:xfrm>
          <a:prstGeom prst="rect">
            <a:avLst/>
          </a:prstGeom>
          <a:solidFill>
            <a:srgbClr val="C9F1CE">
              <a:alpha val="50195"/>
            </a:srgbClr>
          </a:solidFill>
        </p:spPr>
        <p:txBody>
          <a:bodyPr wrap="square" lIns="0" tIns="18415" rIns="0" bIns="0" rtlCol="0" vert="horz">
            <a:spAutoFit/>
          </a:bodyPr>
          <a:lstStyle/>
          <a:p>
            <a:pPr marL="68580">
              <a:lnSpc>
                <a:spcPct val="100000"/>
              </a:lnSpc>
              <a:spcBef>
                <a:spcPts val="145"/>
              </a:spcBef>
            </a:pPr>
            <a:r>
              <a:rPr dirty="0" sz="2800" spc="-5" b="1">
                <a:solidFill>
                  <a:srgbClr val="004B2B"/>
                </a:solidFill>
                <a:latin typeface="Times New Roman"/>
                <a:cs typeface="Times New Roman"/>
              </a:rPr>
              <a:t>G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797675" y="4792726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2857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178675" y="4792726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2857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010400" y="3878326"/>
            <a:ext cx="381000" cy="914400"/>
          </a:xfrm>
          <a:custGeom>
            <a:avLst/>
            <a:gdLst/>
            <a:ahLst/>
            <a:cxnLst/>
            <a:rect l="l" t="t" r="r" b="b"/>
            <a:pathLst>
              <a:path w="381000" h="914400">
                <a:moveTo>
                  <a:pt x="381000" y="0"/>
                </a:moveTo>
                <a:lnTo>
                  <a:pt x="0" y="914400"/>
                </a:lnTo>
              </a:path>
            </a:pathLst>
          </a:custGeom>
          <a:ln w="2857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223125" y="3581336"/>
            <a:ext cx="1082675" cy="551180"/>
          </a:xfrm>
          <a:custGeom>
            <a:avLst/>
            <a:gdLst/>
            <a:ahLst/>
            <a:cxnLst/>
            <a:rect l="l" t="t" r="r" b="b"/>
            <a:pathLst>
              <a:path w="1082675" h="551179">
                <a:moveTo>
                  <a:pt x="0" y="550862"/>
                </a:moveTo>
                <a:lnTo>
                  <a:pt x="1082675" y="550862"/>
                </a:lnTo>
                <a:lnTo>
                  <a:pt x="1082675" y="0"/>
                </a:lnTo>
                <a:lnTo>
                  <a:pt x="0" y="0"/>
                </a:lnTo>
                <a:lnTo>
                  <a:pt x="0" y="550862"/>
                </a:lnTo>
                <a:close/>
              </a:path>
            </a:pathLst>
          </a:custGeom>
          <a:solidFill>
            <a:srgbClr val="C9F1CE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223125" y="3581336"/>
            <a:ext cx="1082675" cy="551180"/>
          </a:xfrm>
          <a:custGeom>
            <a:avLst/>
            <a:gdLst/>
            <a:ahLst/>
            <a:cxnLst/>
            <a:rect l="l" t="t" r="r" b="b"/>
            <a:pathLst>
              <a:path w="1082675" h="551179">
                <a:moveTo>
                  <a:pt x="0" y="550862"/>
                </a:moveTo>
                <a:lnTo>
                  <a:pt x="1082675" y="550862"/>
                </a:lnTo>
                <a:lnTo>
                  <a:pt x="1082675" y="0"/>
                </a:lnTo>
                <a:lnTo>
                  <a:pt x="0" y="0"/>
                </a:lnTo>
                <a:lnTo>
                  <a:pt x="0" y="550862"/>
                </a:lnTo>
                <a:close/>
              </a:path>
            </a:pathLst>
          </a:custGeom>
          <a:ln w="31750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7558087" y="3597211"/>
            <a:ext cx="352425" cy="519430"/>
          </a:xfrm>
          <a:prstGeom prst="rect">
            <a:avLst/>
          </a:prstGeom>
          <a:solidFill>
            <a:srgbClr val="C9F1CE">
              <a:alpha val="50195"/>
            </a:srgbClr>
          </a:solidFill>
        </p:spPr>
        <p:txBody>
          <a:bodyPr wrap="square" lIns="0" tIns="177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dirty="0" sz="2800" spc="-5" b="1">
                <a:solidFill>
                  <a:srgbClr val="004B2B"/>
                </a:solidFill>
                <a:latin typeface="Times New Roman"/>
                <a:cs typeface="Times New Roman"/>
              </a:rPr>
              <a:t>^</a:t>
            </a:r>
            <a:r>
              <a:rPr dirty="0" sz="2800" spc="-80" b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2800" spc="-5" b="1">
                <a:solidFill>
                  <a:srgbClr val="004B2B"/>
                </a:solidFill>
                <a:latin typeface="Times New Roman"/>
                <a:cs typeface="Times New Roman"/>
              </a:rPr>
              <a:t>F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939087" y="3597211"/>
            <a:ext cx="351155" cy="519430"/>
          </a:xfrm>
          <a:prstGeom prst="rect">
            <a:avLst/>
          </a:prstGeom>
          <a:solidFill>
            <a:srgbClr val="C9F1CE">
              <a:alpha val="50195"/>
            </a:srgbClr>
          </a:solidFill>
        </p:spPr>
        <p:txBody>
          <a:bodyPr wrap="square" lIns="0" tIns="17780" rIns="0" bIns="0" rtlCol="0" vert="horz">
            <a:spAutoFit/>
          </a:bodyPr>
          <a:lstStyle/>
          <a:p>
            <a:pPr marL="16510">
              <a:lnSpc>
                <a:spcPct val="100000"/>
              </a:lnSpc>
              <a:spcBef>
                <a:spcPts val="140"/>
              </a:spcBef>
            </a:pPr>
            <a:r>
              <a:rPr dirty="0" sz="2800" spc="-5" b="1">
                <a:solidFill>
                  <a:srgbClr val="004B2B"/>
                </a:solidFill>
                <a:latin typeface="Times New Roman"/>
                <a:cs typeface="Times New Roman"/>
              </a:rPr>
              <a:t>^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7543800" y="3590925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2857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7924800" y="3590925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2857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7756525" y="2676525"/>
            <a:ext cx="381000" cy="914400"/>
          </a:xfrm>
          <a:custGeom>
            <a:avLst/>
            <a:gdLst/>
            <a:ahLst/>
            <a:cxnLst/>
            <a:rect l="l" t="t" r="r" b="b"/>
            <a:pathLst>
              <a:path w="381000" h="914400">
                <a:moveTo>
                  <a:pt x="381000" y="0"/>
                </a:moveTo>
                <a:lnTo>
                  <a:pt x="0" y="914400"/>
                </a:lnTo>
              </a:path>
            </a:pathLst>
          </a:custGeom>
          <a:ln w="2857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8001000" y="2497137"/>
            <a:ext cx="1082675" cy="551180"/>
          </a:xfrm>
          <a:custGeom>
            <a:avLst/>
            <a:gdLst/>
            <a:ahLst/>
            <a:cxnLst/>
            <a:rect l="l" t="t" r="r" b="b"/>
            <a:pathLst>
              <a:path w="1082675" h="551180">
                <a:moveTo>
                  <a:pt x="0" y="550862"/>
                </a:moveTo>
                <a:lnTo>
                  <a:pt x="1082675" y="550862"/>
                </a:lnTo>
                <a:lnTo>
                  <a:pt x="1082675" y="0"/>
                </a:lnTo>
                <a:lnTo>
                  <a:pt x="0" y="0"/>
                </a:lnTo>
                <a:lnTo>
                  <a:pt x="0" y="550862"/>
                </a:lnTo>
                <a:close/>
              </a:path>
            </a:pathLst>
          </a:custGeom>
          <a:solidFill>
            <a:srgbClr val="C9F1CE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8001000" y="2497137"/>
            <a:ext cx="1082675" cy="551180"/>
          </a:xfrm>
          <a:custGeom>
            <a:avLst/>
            <a:gdLst/>
            <a:ahLst/>
            <a:cxnLst/>
            <a:rect l="l" t="t" r="r" b="b"/>
            <a:pathLst>
              <a:path w="1082675" h="551180">
                <a:moveTo>
                  <a:pt x="0" y="550862"/>
                </a:moveTo>
                <a:lnTo>
                  <a:pt x="1082675" y="550862"/>
                </a:lnTo>
                <a:lnTo>
                  <a:pt x="1082675" y="0"/>
                </a:lnTo>
                <a:lnTo>
                  <a:pt x="0" y="0"/>
                </a:lnTo>
                <a:lnTo>
                  <a:pt x="0" y="550862"/>
                </a:lnTo>
                <a:close/>
              </a:path>
            </a:pathLst>
          </a:custGeom>
          <a:ln w="31750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 txBox="1"/>
          <p:nvPr/>
        </p:nvSpPr>
        <p:spPr>
          <a:xfrm>
            <a:off x="8335962" y="2513012"/>
            <a:ext cx="352425" cy="519430"/>
          </a:xfrm>
          <a:prstGeom prst="rect">
            <a:avLst/>
          </a:prstGeom>
          <a:solidFill>
            <a:srgbClr val="C9F1CE">
              <a:alpha val="50195"/>
            </a:srgbClr>
          </a:solidFill>
        </p:spPr>
        <p:txBody>
          <a:bodyPr wrap="square" lIns="0" tIns="17780" rIns="0" bIns="0" rtlCol="0" vert="horz">
            <a:spAutoFit/>
          </a:bodyPr>
          <a:lstStyle/>
          <a:p>
            <a:pPr marL="75565">
              <a:lnSpc>
                <a:spcPct val="100000"/>
              </a:lnSpc>
              <a:spcBef>
                <a:spcPts val="140"/>
              </a:spcBef>
            </a:pPr>
            <a:r>
              <a:rPr dirty="0" sz="2800" spc="-5" b="1">
                <a:solidFill>
                  <a:srgbClr val="004B2B"/>
                </a:solidFill>
                <a:latin typeface="Times New Roman"/>
                <a:cs typeface="Times New Roman"/>
              </a:rPr>
              <a:t>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8716962" y="2513012"/>
            <a:ext cx="351155" cy="519430"/>
          </a:xfrm>
          <a:prstGeom prst="rect">
            <a:avLst/>
          </a:prstGeom>
          <a:solidFill>
            <a:srgbClr val="C9F1CE">
              <a:alpha val="50195"/>
            </a:srgbClr>
          </a:solidFill>
        </p:spPr>
        <p:txBody>
          <a:bodyPr wrap="square" lIns="0" tIns="17780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40"/>
              </a:spcBef>
            </a:pPr>
            <a:r>
              <a:rPr dirty="0" sz="2800" spc="-5" b="1">
                <a:solidFill>
                  <a:srgbClr val="004B2B"/>
                </a:solidFill>
                <a:latin typeface="Times New Roman"/>
                <a:cs typeface="Times New Roman"/>
              </a:rPr>
              <a:t>^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8321675" y="2506726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2857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8702675" y="2506726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2857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7391400" y="1600200"/>
            <a:ext cx="1143000" cy="906780"/>
          </a:xfrm>
          <a:custGeom>
            <a:avLst/>
            <a:gdLst/>
            <a:ahLst/>
            <a:cxnLst/>
            <a:rect l="l" t="t" r="r" b="b"/>
            <a:pathLst>
              <a:path w="1143000" h="906780">
                <a:moveTo>
                  <a:pt x="0" y="0"/>
                </a:moveTo>
                <a:lnTo>
                  <a:pt x="1143000" y="906526"/>
                </a:lnTo>
              </a:path>
            </a:pathLst>
          </a:custGeom>
          <a:ln w="28574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6477000" y="1354137"/>
            <a:ext cx="1082675" cy="551180"/>
          </a:xfrm>
          <a:custGeom>
            <a:avLst/>
            <a:gdLst/>
            <a:ahLst/>
            <a:cxnLst/>
            <a:rect l="l" t="t" r="r" b="b"/>
            <a:pathLst>
              <a:path w="1082675" h="551180">
                <a:moveTo>
                  <a:pt x="0" y="550862"/>
                </a:moveTo>
                <a:lnTo>
                  <a:pt x="1082675" y="550862"/>
                </a:lnTo>
                <a:lnTo>
                  <a:pt x="1082675" y="0"/>
                </a:lnTo>
                <a:lnTo>
                  <a:pt x="0" y="0"/>
                </a:lnTo>
                <a:lnTo>
                  <a:pt x="0" y="550862"/>
                </a:lnTo>
                <a:close/>
              </a:path>
            </a:pathLst>
          </a:custGeom>
          <a:solidFill>
            <a:srgbClr val="C9F1CE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477000" y="1354137"/>
            <a:ext cx="1082675" cy="551180"/>
          </a:xfrm>
          <a:custGeom>
            <a:avLst/>
            <a:gdLst/>
            <a:ahLst/>
            <a:cxnLst/>
            <a:rect l="l" t="t" r="r" b="b"/>
            <a:pathLst>
              <a:path w="1082675" h="551180">
                <a:moveTo>
                  <a:pt x="0" y="550862"/>
                </a:moveTo>
                <a:lnTo>
                  <a:pt x="1082675" y="550862"/>
                </a:lnTo>
                <a:lnTo>
                  <a:pt x="1082675" y="0"/>
                </a:lnTo>
                <a:lnTo>
                  <a:pt x="0" y="0"/>
                </a:lnTo>
                <a:lnTo>
                  <a:pt x="0" y="550862"/>
                </a:lnTo>
                <a:close/>
              </a:path>
            </a:pathLst>
          </a:custGeom>
          <a:ln w="31750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 txBox="1"/>
          <p:nvPr/>
        </p:nvSpPr>
        <p:spPr>
          <a:xfrm>
            <a:off x="6811962" y="1370012"/>
            <a:ext cx="352425" cy="519430"/>
          </a:xfrm>
          <a:prstGeom prst="rect">
            <a:avLst/>
          </a:prstGeom>
          <a:solidFill>
            <a:srgbClr val="C9F1CE">
              <a:alpha val="50195"/>
            </a:srgbClr>
          </a:solidFill>
        </p:spPr>
        <p:txBody>
          <a:bodyPr wrap="square" lIns="0" tIns="17145" rIns="0" bIns="0" rtlCol="0" vert="horz">
            <a:spAutoFit/>
          </a:bodyPr>
          <a:lstStyle/>
          <a:p>
            <a:pPr marL="79375">
              <a:lnSpc>
                <a:spcPct val="100000"/>
              </a:lnSpc>
              <a:spcBef>
                <a:spcPts val="135"/>
              </a:spcBef>
            </a:pPr>
            <a:r>
              <a:rPr dirty="0" sz="2800" spc="-5" b="1">
                <a:solidFill>
                  <a:srgbClr val="333333"/>
                </a:solidFill>
                <a:latin typeface="Times New Roman"/>
                <a:cs typeface="Times New Roman"/>
              </a:rPr>
              <a:t>A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6797675" y="1363725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2857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7178675" y="1363725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2857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297929" y="430530"/>
            <a:ext cx="712470" cy="933450"/>
          </a:xfrm>
          <a:custGeom>
            <a:avLst/>
            <a:gdLst/>
            <a:ahLst/>
            <a:cxnLst/>
            <a:rect l="l" t="t" r="r" b="b"/>
            <a:pathLst>
              <a:path w="712470" h="933450">
                <a:moveTo>
                  <a:pt x="582387" y="792695"/>
                </a:moveTo>
                <a:lnTo>
                  <a:pt x="551942" y="815721"/>
                </a:lnTo>
                <a:lnTo>
                  <a:pt x="712470" y="933069"/>
                </a:lnTo>
                <a:lnTo>
                  <a:pt x="665863" y="807847"/>
                </a:lnTo>
                <a:lnTo>
                  <a:pt x="593851" y="807847"/>
                </a:lnTo>
                <a:lnTo>
                  <a:pt x="582387" y="792695"/>
                </a:lnTo>
                <a:close/>
              </a:path>
              <a:path w="712470" h="933450">
                <a:moveTo>
                  <a:pt x="612756" y="769729"/>
                </a:moveTo>
                <a:lnTo>
                  <a:pt x="582387" y="792695"/>
                </a:lnTo>
                <a:lnTo>
                  <a:pt x="593851" y="807847"/>
                </a:lnTo>
                <a:lnTo>
                  <a:pt x="624204" y="784860"/>
                </a:lnTo>
                <a:lnTo>
                  <a:pt x="612756" y="769729"/>
                </a:lnTo>
                <a:close/>
              </a:path>
              <a:path w="712470" h="933450">
                <a:moveTo>
                  <a:pt x="643127" y="746760"/>
                </a:moveTo>
                <a:lnTo>
                  <a:pt x="612756" y="769729"/>
                </a:lnTo>
                <a:lnTo>
                  <a:pt x="624204" y="784860"/>
                </a:lnTo>
                <a:lnTo>
                  <a:pt x="593851" y="807847"/>
                </a:lnTo>
                <a:lnTo>
                  <a:pt x="665863" y="807847"/>
                </a:lnTo>
                <a:lnTo>
                  <a:pt x="643127" y="746760"/>
                </a:lnTo>
                <a:close/>
              </a:path>
              <a:path w="712470" h="933450">
                <a:moveTo>
                  <a:pt x="30353" y="0"/>
                </a:moveTo>
                <a:lnTo>
                  <a:pt x="0" y="22987"/>
                </a:lnTo>
                <a:lnTo>
                  <a:pt x="582387" y="792695"/>
                </a:lnTo>
                <a:lnTo>
                  <a:pt x="612756" y="769729"/>
                </a:lnTo>
                <a:lnTo>
                  <a:pt x="30353" y="0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 txBox="1">
            <a:spLocks noGrp="1"/>
          </p:cNvSpPr>
          <p:nvPr>
            <p:ph type="title"/>
          </p:nvPr>
        </p:nvSpPr>
        <p:spPr>
          <a:xfrm>
            <a:off x="291490" y="214960"/>
            <a:ext cx="3695700" cy="1099185"/>
          </a:xfrm>
          <a:prstGeom prst="rect"/>
        </p:spPr>
        <p:txBody>
          <a:bodyPr wrap="square" lIns="0" tIns="50165" rIns="0" bIns="0" rtlCol="0" vert="horz">
            <a:spAutoFit/>
          </a:bodyPr>
          <a:lstStyle/>
          <a:p>
            <a:pPr marL="12700" marR="5080">
              <a:lnSpc>
                <a:spcPts val="4130"/>
              </a:lnSpc>
              <a:spcBef>
                <a:spcPts val="395"/>
              </a:spcBef>
            </a:pPr>
            <a:r>
              <a:rPr dirty="0" sz="3600" spc="5">
                <a:solidFill>
                  <a:srgbClr val="993366"/>
                </a:solidFill>
                <a:latin typeface="Microsoft YaHei"/>
                <a:cs typeface="Microsoft YaHei"/>
              </a:rPr>
              <a:t>例如：下列二叉树 </a:t>
            </a:r>
            <a:r>
              <a:rPr dirty="0" sz="3600" spc="10">
                <a:solidFill>
                  <a:srgbClr val="993366"/>
                </a:solidFill>
                <a:latin typeface="Microsoft YaHei"/>
                <a:cs typeface="Microsoft YaHei"/>
              </a:rPr>
              <a:t>的复制过程如下：</a:t>
            </a:r>
            <a:endParaRPr sz="3600">
              <a:latin typeface="Microsoft YaHei"/>
              <a:cs typeface="Microsoft YaHe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4495800" y="2514600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2857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 txBox="1"/>
          <p:nvPr/>
        </p:nvSpPr>
        <p:spPr>
          <a:xfrm>
            <a:off x="5370703" y="38481"/>
            <a:ext cx="95313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FF3300"/>
                </a:solidFill>
                <a:latin typeface="Times New Roman"/>
                <a:cs typeface="Times New Roman"/>
              </a:rPr>
              <a:t>n</a:t>
            </a:r>
            <a:r>
              <a:rPr dirty="0" sz="3200" spc="5">
                <a:solidFill>
                  <a:srgbClr val="FF3300"/>
                </a:solidFill>
                <a:latin typeface="Times New Roman"/>
                <a:cs typeface="Times New Roman"/>
              </a:rPr>
              <a:t>e</a:t>
            </a:r>
            <a:r>
              <a:rPr dirty="0" sz="3200">
                <a:solidFill>
                  <a:srgbClr val="FF3300"/>
                </a:solidFill>
                <a:latin typeface="Times New Roman"/>
                <a:cs typeface="Times New Roman"/>
              </a:rPr>
              <a:t>wT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8534400" y="6172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0"/>
                </a:moveTo>
                <a:lnTo>
                  <a:pt x="0" y="0"/>
                </a:lnTo>
                <a:lnTo>
                  <a:pt x="0" y="381000"/>
                </a:lnTo>
                <a:lnTo>
                  <a:pt x="381000" y="381000"/>
                </a:lnTo>
                <a:lnTo>
                  <a:pt x="381000" y="333374"/>
                </a:lnTo>
                <a:lnTo>
                  <a:pt x="333375" y="333375"/>
                </a:lnTo>
                <a:lnTo>
                  <a:pt x="47625" y="190500"/>
                </a:lnTo>
                <a:lnTo>
                  <a:pt x="333375" y="47625"/>
                </a:lnTo>
                <a:lnTo>
                  <a:pt x="381000" y="47625"/>
                </a:lnTo>
                <a:lnTo>
                  <a:pt x="381000" y="0"/>
                </a:lnTo>
                <a:close/>
              </a:path>
              <a:path w="381000" h="381000">
                <a:moveTo>
                  <a:pt x="381000" y="47625"/>
                </a:moveTo>
                <a:lnTo>
                  <a:pt x="333375" y="47625"/>
                </a:lnTo>
                <a:lnTo>
                  <a:pt x="333375" y="333375"/>
                </a:lnTo>
                <a:lnTo>
                  <a:pt x="381000" y="333374"/>
                </a:lnTo>
                <a:lnTo>
                  <a:pt x="381000" y="47625"/>
                </a:lnTo>
                <a:close/>
              </a:path>
            </a:pathLst>
          </a:custGeom>
          <a:solidFill>
            <a:srgbClr val="5688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85820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0"/>
                </a:moveTo>
                <a:lnTo>
                  <a:pt x="0" y="142875"/>
                </a:lnTo>
                <a:lnTo>
                  <a:pt x="285750" y="285750"/>
                </a:lnTo>
                <a:lnTo>
                  <a:pt x="285750" y="0"/>
                </a:lnTo>
                <a:close/>
              </a:path>
            </a:pathLst>
          </a:custGeom>
          <a:solidFill>
            <a:srgbClr val="3452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5820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285750" y="0"/>
                </a:lnTo>
                <a:lnTo>
                  <a:pt x="285750" y="285750"/>
                </a:lnTo>
                <a:lnTo>
                  <a:pt x="0" y="142875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534400" y="6172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381000"/>
                </a:move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0562" y="3457354"/>
            <a:ext cx="7653655" cy="334010"/>
          </a:xfrm>
          <a:custGeom>
            <a:avLst/>
            <a:gdLst/>
            <a:ahLst/>
            <a:cxnLst/>
            <a:rect l="l" t="t" r="r" b="b"/>
            <a:pathLst>
              <a:path w="7653655" h="334010">
                <a:moveTo>
                  <a:pt x="4882538" y="0"/>
                </a:moveTo>
                <a:lnTo>
                  <a:pt x="2535831" y="9507"/>
                </a:lnTo>
                <a:lnTo>
                  <a:pt x="910094" y="57042"/>
                </a:lnTo>
                <a:lnTo>
                  <a:pt x="302209" y="85564"/>
                </a:lnTo>
                <a:lnTo>
                  <a:pt x="0" y="330039"/>
                </a:lnTo>
                <a:lnTo>
                  <a:pt x="105217" y="332436"/>
                </a:lnTo>
                <a:lnTo>
                  <a:pt x="277191" y="333698"/>
                </a:lnTo>
                <a:lnTo>
                  <a:pt x="705219" y="328207"/>
                </a:lnTo>
                <a:lnTo>
                  <a:pt x="3603108" y="238699"/>
                </a:lnTo>
                <a:lnTo>
                  <a:pt x="4702909" y="225468"/>
                </a:lnTo>
                <a:lnTo>
                  <a:pt x="7653337" y="225310"/>
                </a:lnTo>
                <a:lnTo>
                  <a:pt x="7653337" y="85564"/>
                </a:lnTo>
                <a:lnTo>
                  <a:pt x="4882538" y="0"/>
                </a:lnTo>
                <a:close/>
              </a:path>
              <a:path w="7653655" h="334010">
                <a:moveTo>
                  <a:pt x="7653337" y="225310"/>
                </a:moveTo>
                <a:lnTo>
                  <a:pt x="4822727" y="225310"/>
                </a:lnTo>
                <a:lnTo>
                  <a:pt x="5493246" y="229756"/>
                </a:lnTo>
                <a:lnTo>
                  <a:pt x="6306785" y="248580"/>
                </a:lnTo>
                <a:lnTo>
                  <a:pt x="7008444" y="278234"/>
                </a:lnTo>
                <a:lnTo>
                  <a:pt x="7653337" y="317847"/>
                </a:lnTo>
                <a:lnTo>
                  <a:pt x="7653337" y="225310"/>
                </a:lnTo>
                <a:close/>
              </a:path>
            </a:pathLst>
          </a:custGeom>
          <a:solidFill>
            <a:srgbClr val="BCD6E4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64540" y="1109217"/>
            <a:ext cx="7298055" cy="1813560"/>
          </a:xfrm>
          <a:prstGeom prst="rect">
            <a:avLst/>
          </a:prstGeom>
        </p:spPr>
        <p:txBody>
          <a:bodyPr wrap="square" lIns="0" tIns="75565" rIns="0" bIns="0" rtlCol="0" vert="horz">
            <a:spAutoFit/>
          </a:bodyPr>
          <a:lstStyle/>
          <a:p>
            <a:pPr marL="12700" marR="5080">
              <a:lnSpc>
                <a:spcPts val="6880"/>
              </a:lnSpc>
              <a:spcBef>
                <a:spcPts val="595"/>
              </a:spcBef>
            </a:pPr>
            <a:r>
              <a:rPr dirty="0" sz="6000" spc="-680" b="1">
                <a:solidFill>
                  <a:srgbClr val="800000"/>
                </a:solidFill>
                <a:latin typeface="Microsoft YaHei"/>
                <a:cs typeface="Microsoft YaHei"/>
              </a:rPr>
              <a:t>4</a:t>
            </a:r>
            <a:r>
              <a:rPr dirty="0" sz="6000" spc="25" b="1">
                <a:solidFill>
                  <a:srgbClr val="800000"/>
                </a:solidFill>
                <a:latin typeface="Microsoft YaHei"/>
                <a:cs typeface="Microsoft YaHei"/>
              </a:rPr>
              <a:t>、建立二叉树的存储 结构</a:t>
            </a:r>
            <a:endParaRPr sz="60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930910" marR="5080" indent="-918210">
              <a:lnSpc>
                <a:spcPct val="120100"/>
              </a:lnSpc>
              <a:spcBef>
                <a:spcPts val="95"/>
              </a:spcBef>
            </a:pPr>
            <a:r>
              <a:rPr dirty="0" spc="10"/>
              <a:t>不同的定义方法相应有不同的 </a:t>
            </a:r>
            <a:r>
              <a:rPr dirty="0" spc="5"/>
              <a:t>存储结构的建立算法</a:t>
            </a:r>
          </a:p>
        </p:txBody>
      </p:sp>
      <p:sp>
        <p:nvSpPr>
          <p:cNvPr id="5" name="object 5"/>
          <p:cNvSpPr/>
          <p:nvPr/>
        </p:nvSpPr>
        <p:spPr>
          <a:xfrm>
            <a:off x="8534400" y="6172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0"/>
                </a:moveTo>
                <a:lnTo>
                  <a:pt x="0" y="0"/>
                </a:lnTo>
                <a:lnTo>
                  <a:pt x="0" y="381000"/>
                </a:lnTo>
                <a:lnTo>
                  <a:pt x="381000" y="381000"/>
                </a:lnTo>
                <a:lnTo>
                  <a:pt x="381000" y="333374"/>
                </a:lnTo>
                <a:lnTo>
                  <a:pt x="333375" y="333375"/>
                </a:lnTo>
                <a:lnTo>
                  <a:pt x="47625" y="190500"/>
                </a:lnTo>
                <a:lnTo>
                  <a:pt x="333375" y="47625"/>
                </a:lnTo>
                <a:lnTo>
                  <a:pt x="381000" y="47625"/>
                </a:lnTo>
                <a:lnTo>
                  <a:pt x="381000" y="0"/>
                </a:lnTo>
                <a:close/>
              </a:path>
              <a:path w="381000" h="381000">
                <a:moveTo>
                  <a:pt x="381000" y="47625"/>
                </a:moveTo>
                <a:lnTo>
                  <a:pt x="333375" y="47625"/>
                </a:lnTo>
                <a:lnTo>
                  <a:pt x="333375" y="333375"/>
                </a:lnTo>
                <a:lnTo>
                  <a:pt x="381000" y="333374"/>
                </a:lnTo>
                <a:lnTo>
                  <a:pt x="381000" y="47625"/>
                </a:lnTo>
                <a:close/>
              </a:path>
            </a:pathLst>
          </a:custGeom>
          <a:solidFill>
            <a:srgbClr val="5688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5820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0"/>
                </a:moveTo>
                <a:lnTo>
                  <a:pt x="0" y="142875"/>
                </a:lnTo>
                <a:lnTo>
                  <a:pt x="285750" y="285750"/>
                </a:lnTo>
                <a:lnTo>
                  <a:pt x="285750" y="0"/>
                </a:lnTo>
                <a:close/>
              </a:path>
            </a:pathLst>
          </a:custGeom>
          <a:solidFill>
            <a:srgbClr val="3452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5820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285750" y="0"/>
                </a:lnTo>
                <a:lnTo>
                  <a:pt x="285750" y="285750"/>
                </a:lnTo>
                <a:lnTo>
                  <a:pt x="0" y="142875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534400" y="6172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381000"/>
                </a:move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40" y="98552"/>
            <a:ext cx="7936230" cy="1838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5080" indent="800100">
              <a:lnSpc>
                <a:spcPct val="100000"/>
              </a:lnSpc>
              <a:spcBef>
                <a:spcPts val="100"/>
              </a:spcBef>
              <a:tabLst>
                <a:tab pos="4481830" algn="l"/>
              </a:tabLst>
            </a:pPr>
            <a:r>
              <a:rPr dirty="0" sz="3600" spc="10" b="1">
                <a:solidFill>
                  <a:srgbClr val="008080"/>
                </a:solidFill>
                <a:latin typeface="Microsoft JhengHei"/>
                <a:cs typeface="Microsoft JhengHei"/>
              </a:rPr>
              <a:t>以字符串的形</a:t>
            </a:r>
            <a:r>
              <a:rPr dirty="0" sz="3600" b="1">
                <a:solidFill>
                  <a:srgbClr val="008080"/>
                </a:solidFill>
                <a:latin typeface="Microsoft JhengHei"/>
                <a:cs typeface="Microsoft JhengHei"/>
              </a:rPr>
              <a:t>式	</a:t>
            </a:r>
            <a:r>
              <a:rPr dirty="0" sz="3600" b="1">
                <a:solidFill>
                  <a:srgbClr val="800000"/>
                </a:solidFill>
                <a:latin typeface="Microsoft JhengHei"/>
                <a:cs typeface="Microsoft JhengHei"/>
              </a:rPr>
              <a:t>根</a:t>
            </a:r>
            <a:r>
              <a:rPr dirty="0" sz="3600" spc="-40" b="1">
                <a:solidFill>
                  <a:srgbClr val="800000"/>
                </a:solidFill>
                <a:latin typeface="Microsoft JhengHei"/>
                <a:cs typeface="Microsoft JhengHei"/>
              </a:rPr>
              <a:t> </a:t>
            </a:r>
            <a:r>
              <a:rPr dirty="0" sz="3600" spc="10" b="1">
                <a:solidFill>
                  <a:srgbClr val="800000"/>
                </a:solidFill>
                <a:latin typeface="Microsoft JhengHei"/>
                <a:cs typeface="Microsoft JhengHei"/>
              </a:rPr>
              <a:t>左子</a:t>
            </a:r>
            <a:r>
              <a:rPr dirty="0" sz="3600" b="1">
                <a:solidFill>
                  <a:srgbClr val="800000"/>
                </a:solidFill>
                <a:latin typeface="Microsoft JhengHei"/>
                <a:cs typeface="Microsoft JhengHei"/>
              </a:rPr>
              <a:t>树</a:t>
            </a:r>
            <a:r>
              <a:rPr dirty="0" sz="3600" spc="-40" b="1">
                <a:solidFill>
                  <a:srgbClr val="800000"/>
                </a:solidFill>
                <a:latin typeface="Microsoft JhengHei"/>
                <a:cs typeface="Microsoft JhengHei"/>
              </a:rPr>
              <a:t> </a:t>
            </a:r>
            <a:r>
              <a:rPr dirty="0" sz="3600" spc="10" b="1">
                <a:solidFill>
                  <a:srgbClr val="800000"/>
                </a:solidFill>
                <a:latin typeface="Microsoft JhengHei"/>
                <a:cs typeface="Microsoft JhengHei"/>
              </a:rPr>
              <a:t>右子树 </a:t>
            </a:r>
            <a:r>
              <a:rPr dirty="0" sz="3600" spc="10" b="1">
                <a:solidFill>
                  <a:srgbClr val="008080"/>
                </a:solidFill>
                <a:latin typeface="Microsoft JhengHei"/>
                <a:cs typeface="Microsoft JhengHei"/>
              </a:rPr>
              <a:t>定义一棵二叉树</a:t>
            </a:r>
            <a:endParaRPr sz="36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dirty="0" sz="3600">
                <a:solidFill>
                  <a:srgbClr val="CC6600"/>
                </a:solidFill>
                <a:latin typeface="SimSun"/>
                <a:cs typeface="SimSun"/>
              </a:rPr>
              <a:t>例如:</a:t>
            </a:r>
            <a:endParaRPr sz="3600">
              <a:latin typeface="SimSun"/>
              <a:cs typeface="SimSu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47800" y="4495800"/>
            <a:ext cx="485775" cy="4620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47800" y="4495800"/>
            <a:ext cx="485775" cy="462280"/>
          </a:xfrm>
          <a:custGeom>
            <a:avLst/>
            <a:gdLst/>
            <a:ahLst/>
            <a:cxnLst/>
            <a:rect l="l" t="t" r="r" b="b"/>
            <a:pathLst>
              <a:path w="485775" h="462279">
                <a:moveTo>
                  <a:pt x="0" y="231012"/>
                </a:moveTo>
                <a:lnTo>
                  <a:pt x="4933" y="184441"/>
                </a:lnTo>
                <a:lnTo>
                  <a:pt x="19083" y="141071"/>
                </a:lnTo>
                <a:lnTo>
                  <a:pt x="41476" y="101829"/>
                </a:lnTo>
                <a:lnTo>
                  <a:pt x="71135" y="67643"/>
                </a:lnTo>
                <a:lnTo>
                  <a:pt x="107088" y="39440"/>
                </a:lnTo>
                <a:lnTo>
                  <a:pt x="148357" y="18147"/>
                </a:lnTo>
                <a:lnTo>
                  <a:pt x="193970" y="4691"/>
                </a:lnTo>
                <a:lnTo>
                  <a:pt x="242950" y="0"/>
                </a:lnTo>
                <a:lnTo>
                  <a:pt x="291889" y="4691"/>
                </a:lnTo>
                <a:lnTo>
                  <a:pt x="337470" y="18147"/>
                </a:lnTo>
                <a:lnTo>
                  <a:pt x="378717" y="39440"/>
                </a:lnTo>
                <a:lnTo>
                  <a:pt x="414655" y="67643"/>
                </a:lnTo>
                <a:lnTo>
                  <a:pt x="444305" y="101829"/>
                </a:lnTo>
                <a:lnTo>
                  <a:pt x="466693" y="141071"/>
                </a:lnTo>
                <a:lnTo>
                  <a:pt x="480841" y="184441"/>
                </a:lnTo>
                <a:lnTo>
                  <a:pt x="485775" y="231012"/>
                </a:lnTo>
                <a:lnTo>
                  <a:pt x="480841" y="277548"/>
                </a:lnTo>
                <a:lnTo>
                  <a:pt x="466693" y="320901"/>
                </a:lnTo>
                <a:lnTo>
                  <a:pt x="444305" y="360140"/>
                </a:lnTo>
                <a:lnTo>
                  <a:pt x="414655" y="394334"/>
                </a:lnTo>
                <a:lnTo>
                  <a:pt x="378717" y="422552"/>
                </a:lnTo>
                <a:lnTo>
                  <a:pt x="337470" y="443861"/>
                </a:lnTo>
                <a:lnTo>
                  <a:pt x="291889" y="457329"/>
                </a:lnTo>
                <a:lnTo>
                  <a:pt x="242950" y="462025"/>
                </a:lnTo>
                <a:lnTo>
                  <a:pt x="193970" y="457329"/>
                </a:lnTo>
                <a:lnTo>
                  <a:pt x="148357" y="443861"/>
                </a:lnTo>
                <a:lnTo>
                  <a:pt x="107088" y="422552"/>
                </a:lnTo>
                <a:lnTo>
                  <a:pt x="71135" y="394335"/>
                </a:lnTo>
                <a:lnTo>
                  <a:pt x="41476" y="360140"/>
                </a:lnTo>
                <a:lnTo>
                  <a:pt x="19083" y="320901"/>
                </a:lnTo>
                <a:lnTo>
                  <a:pt x="4933" y="277548"/>
                </a:lnTo>
                <a:lnTo>
                  <a:pt x="0" y="231012"/>
                </a:lnTo>
                <a:close/>
              </a:path>
            </a:pathLst>
          </a:custGeom>
          <a:ln w="38099">
            <a:solidFill>
              <a:srgbClr val="0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530858" y="4457522"/>
            <a:ext cx="31940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990033"/>
                </a:solidFill>
                <a:latin typeface="Times New Roman"/>
                <a:cs typeface="Times New Roman"/>
              </a:rPr>
              <a:t>A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1000" y="5289550"/>
            <a:ext cx="533400" cy="5064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81000" y="5289550"/>
            <a:ext cx="533400" cy="506730"/>
          </a:xfrm>
          <a:custGeom>
            <a:avLst/>
            <a:gdLst/>
            <a:ahLst/>
            <a:cxnLst/>
            <a:rect l="l" t="t" r="r" b="b"/>
            <a:pathLst>
              <a:path w="533400" h="506729">
                <a:moveTo>
                  <a:pt x="0" y="253237"/>
                </a:moveTo>
                <a:lnTo>
                  <a:pt x="4296" y="207726"/>
                </a:lnTo>
                <a:lnTo>
                  <a:pt x="16685" y="164888"/>
                </a:lnTo>
                <a:lnTo>
                  <a:pt x="36412" y="125438"/>
                </a:lnTo>
                <a:lnTo>
                  <a:pt x="62724" y="90093"/>
                </a:lnTo>
                <a:lnTo>
                  <a:pt x="94868" y="59569"/>
                </a:lnTo>
                <a:lnTo>
                  <a:pt x="132091" y="34581"/>
                </a:lnTo>
                <a:lnTo>
                  <a:pt x="173639" y="15846"/>
                </a:lnTo>
                <a:lnTo>
                  <a:pt x="218760" y="4081"/>
                </a:lnTo>
                <a:lnTo>
                  <a:pt x="266700" y="0"/>
                </a:lnTo>
                <a:lnTo>
                  <a:pt x="314639" y="4081"/>
                </a:lnTo>
                <a:lnTo>
                  <a:pt x="359760" y="15846"/>
                </a:lnTo>
                <a:lnTo>
                  <a:pt x="401308" y="34581"/>
                </a:lnTo>
                <a:lnTo>
                  <a:pt x="438531" y="59569"/>
                </a:lnTo>
                <a:lnTo>
                  <a:pt x="470675" y="90093"/>
                </a:lnTo>
                <a:lnTo>
                  <a:pt x="496987" y="125438"/>
                </a:lnTo>
                <a:lnTo>
                  <a:pt x="516714" y="164888"/>
                </a:lnTo>
                <a:lnTo>
                  <a:pt x="529103" y="207726"/>
                </a:lnTo>
                <a:lnTo>
                  <a:pt x="533400" y="253237"/>
                </a:lnTo>
                <a:lnTo>
                  <a:pt x="529103" y="298743"/>
                </a:lnTo>
                <a:lnTo>
                  <a:pt x="516714" y="341574"/>
                </a:lnTo>
                <a:lnTo>
                  <a:pt x="496987" y="381015"/>
                </a:lnTo>
                <a:lnTo>
                  <a:pt x="470675" y="416350"/>
                </a:lnTo>
                <a:lnTo>
                  <a:pt x="438531" y="446865"/>
                </a:lnTo>
                <a:lnTo>
                  <a:pt x="401308" y="471844"/>
                </a:lnTo>
                <a:lnTo>
                  <a:pt x="359760" y="490572"/>
                </a:lnTo>
                <a:lnTo>
                  <a:pt x="314639" y="502333"/>
                </a:lnTo>
                <a:lnTo>
                  <a:pt x="266700" y="506412"/>
                </a:lnTo>
                <a:lnTo>
                  <a:pt x="218760" y="502333"/>
                </a:lnTo>
                <a:lnTo>
                  <a:pt x="173639" y="490572"/>
                </a:lnTo>
                <a:lnTo>
                  <a:pt x="132091" y="471844"/>
                </a:lnTo>
                <a:lnTo>
                  <a:pt x="94868" y="446865"/>
                </a:lnTo>
                <a:lnTo>
                  <a:pt x="62724" y="416350"/>
                </a:lnTo>
                <a:lnTo>
                  <a:pt x="36412" y="381015"/>
                </a:lnTo>
                <a:lnTo>
                  <a:pt x="16685" y="341574"/>
                </a:lnTo>
                <a:lnTo>
                  <a:pt x="4296" y="298743"/>
                </a:lnTo>
                <a:lnTo>
                  <a:pt x="0" y="253237"/>
                </a:lnTo>
                <a:close/>
              </a:path>
            </a:pathLst>
          </a:custGeom>
          <a:ln w="38100">
            <a:solidFill>
              <a:srgbClr val="0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00278" y="5273751"/>
            <a:ext cx="29718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b="1">
                <a:solidFill>
                  <a:srgbClr val="990033"/>
                </a:solidFill>
                <a:latin typeface="Times New Roman"/>
                <a:cs typeface="Times New Roman"/>
              </a:rPr>
              <a:t>B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19200" y="6019800"/>
            <a:ext cx="485775" cy="4619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219200" y="6019800"/>
            <a:ext cx="485775" cy="462280"/>
          </a:xfrm>
          <a:custGeom>
            <a:avLst/>
            <a:gdLst/>
            <a:ahLst/>
            <a:cxnLst/>
            <a:rect l="l" t="t" r="r" b="b"/>
            <a:pathLst>
              <a:path w="485775" h="462279">
                <a:moveTo>
                  <a:pt x="0" y="230987"/>
                </a:moveTo>
                <a:lnTo>
                  <a:pt x="4933" y="184435"/>
                </a:lnTo>
                <a:lnTo>
                  <a:pt x="19083" y="141076"/>
                </a:lnTo>
                <a:lnTo>
                  <a:pt x="41476" y="101839"/>
                </a:lnTo>
                <a:lnTo>
                  <a:pt x="71135" y="67654"/>
                </a:lnTo>
                <a:lnTo>
                  <a:pt x="107088" y="39448"/>
                </a:lnTo>
                <a:lnTo>
                  <a:pt x="148357" y="18152"/>
                </a:lnTo>
                <a:lnTo>
                  <a:pt x="193970" y="4692"/>
                </a:lnTo>
                <a:lnTo>
                  <a:pt x="242950" y="0"/>
                </a:lnTo>
                <a:lnTo>
                  <a:pt x="291889" y="4692"/>
                </a:lnTo>
                <a:lnTo>
                  <a:pt x="337470" y="18152"/>
                </a:lnTo>
                <a:lnTo>
                  <a:pt x="378717" y="39448"/>
                </a:lnTo>
                <a:lnTo>
                  <a:pt x="414654" y="67654"/>
                </a:lnTo>
                <a:lnTo>
                  <a:pt x="444305" y="101839"/>
                </a:lnTo>
                <a:lnTo>
                  <a:pt x="466693" y="141076"/>
                </a:lnTo>
                <a:lnTo>
                  <a:pt x="480841" y="184435"/>
                </a:lnTo>
                <a:lnTo>
                  <a:pt x="485775" y="230987"/>
                </a:lnTo>
                <a:lnTo>
                  <a:pt x="480841" y="277535"/>
                </a:lnTo>
                <a:lnTo>
                  <a:pt x="466693" y="320891"/>
                </a:lnTo>
                <a:lnTo>
                  <a:pt x="444305" y="360125"/>
                </a:lnTo>
                <a:lnTo>
                  <a:pt x="414655" y="394309"/>
                </a:lnTo>
                <a:lnTo>
                  <a:pt x="378717" y="422514"/>
                </a:lnTo>
                <a:lnTo>
                  <a:pt x="337470" y="443810"/>
                </a:lnTo>
                <a:lnTo>
                  <a:pt x="291889" y="457269"/>
                </a:lnTo>
                <a:lnTo>
                  <a:pt x="242950" y="461962"/>
                </a:lnTo>
                <a:lnTo>
                  <a:pt x="193970" y="457269"/>
                </a:lnTo>
                <a:lnTo>
                  <a:pt x="148357" y="443810"/>
                </a:lnTo>
                <a:lnTo>
                  <a:pt x="107088" y="422514"/>
                </a:lnTo>
                <a:lnTo>
                  <a:pt x="71135" y="394309"/>
                </a:lnTo>
                <a:lnTo>
                  <a:pt x="41476" y="360125"/>
                </a:lnTo>
                <a:lnTo>
                  <a:pt x="19083" y="320891"/>
                </a:lnTo>
                <a:lnTo>
                  <a:pt x="4933" y="277535"/>
                </a:lnTo>
                <a:lnTo>
                  <a:pt x="0" y="230987"/>
                </a:lnTo>
                <a:close/>
              </a:path>
            </a:pathLst>
          </a:custGeom>
          <a:ln w="38100">
            <a:solidFill>
              <a:srgbClr val="0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302258" y="5981801"/>
            <a:ext cx="31940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990033"/>
                </a:solidFill>
                <a:latin typeface="Times New Roman"/>
                <a:cs typeface="Times New Roman"/>
              </a:rPr>
              <a:t>C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14600" y="5289550"/>
            <a:ext cx="533400" cy="5064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514600" y="5289550"/>
            <a:ext cx="533400" cy="506730"/>
          </a:xfrm>
          <a:custGeom>
            <a:avLst/>
            <a:gdLst/>
            <a:ahLst/>
            <a:cxnLst/>
            <a:rect l="l" t="t" r="r" b="b"/>
            <a:pathLst>
              <a:path w="533400" h="506729">
                <a:moveTo>
                  <a:pt x="0" y="253237"/>
                </a:moveTo>
                <a:lnTo>
                  <a:pt x="4296" y="207726"/>
                </a:lnTo>
                <a:lnTo>
                  <a:pt x="16682" y="164888"/>
                </a:lnTo>
                <a:lnTo>
                  <a:pt x="36406" y="125438"/>
                </a:lnTo>
                <a:lnTo>
                  <a:pt x="62716" y="90093"/>
                </a:lnTo>
                <a:lnTo>
                  <a:pt x="94858" y="59569"/>
                </a:lnTo>
                <a:lnTo>
                  <a:pt x="132080" y="34581"/>
                </a:lnTo>
                <a:lnTo>
                  <a:pt x="173629" y="15846"/>
                </a:lnTo>
                <a:lnTo>
                  <a:pt x="218753" y="4081"/>
                </a:lnTo>
                <a:lnTo>
                  <a:pt x="266700" y="0"/>
                </a:lnTo>
                <a:lnTo>
                  <a:pt x="314646" y="4081"/>
                </a:lnTo>
                <a:lnTo>
                  <a:pt x="359770" y="15846"/>
                </a:lnTo>
                <a:lnTo>
                  <a:pt x="401319" y="34581"/>
                </a:lnTo>
                <a:lnTo>
                  <a:pt x="438541" y="59569"/>
                </a:lnTo>
                <a:lnTo>
                  <a:pt x="470683" y="90093"/>
                </a:lnTo>
                <a:lnTo>
                  <a:pt x="496993" y="125438"/>
                </a:lnTo>
                <a:lnTo>
                  <a:pt x="516717" y="164888"/>
                </a:lnTo>
                <a:lnTo>
                  <a:pt x="529103" y="207726"/>
                </a:lnTo>
                <a:lnTo>
                  <a:pt x="533400" y="253237"/>
                </a:lnTo>
                <a:lnTo>
                  <a:pt x="529103" y="298743"/>
                </a:lnTo>
                <a:lnTo>
                  <a:pt x="516717" y="341574"/>
                </a:lnTo>
                <a:lnTo>
                  <a:pt x="496993" y="381015"/>
                </a:lnTo>
                <a:lnTo>
                  <a:pt x="470683" y="416350"/>
                </a:lnTo>
                <a:lnTo>
                  <a:pt x="438541" y="446865"/>
                </a:lnTo>
                <a:lnTo>
                  <a:pt x="401319" y="471844"/>
                </a:lnTo>
                <a:lnTo>
                  <a:pt x="359770" y="490572"/>
                </a:lnTo>
                <a:lnTo>
                  <a:pt x="314646" y="502333"/>
                </a:lnTo>
                <a:lnTo>
                  <a:pt x="266700" y="506412"/>
                </a:lnTo>
                <a:lnTo>
                  <a:pt x="218753" y="502333"/>
                </a:lnTo>
                <a:lnTo>
                  <a:pt x="173629" y="490572"/>
                </a:lnTo>
                <a:lnTo>
                  <a:pt x="132080" y="471844"/>
                </a:lnTo>
                <a:lnTo>
                  <a:pt x="94858" y="446865"/>
                </a:lnTo>
                <a:lnTo>
                  <a:pt x="62716" y="416350"/>
                </a:lnTo>
                <a:lnTo>
                  <a:pt x="36406" y="381015"/>
                </a:lnTo>
                <a:lnTo>
                  <a:pt x="16682" y="341574"/>
                </a:lnTo>
                <a:lnTo>
                  <a:pt x="4296" y="298743"/>
                </a:lnTo>
                <a:lnTo>
                  <a:pt x="0" y="253237"/>
                </a:lnTo>
                <a:close/>
              </a:path>
            </a:pathLst>
          </a:custGeom>
          <a:ln w="38100">
            <a:solidFill>
              <a:srgbClr val="0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622042" y="5273751"/>
            <a:ext cx="31940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b="1">
                <a:solidFill>
                  <a:srgbClr val="990033"/>
                </a:solidFill>
                <a:latin typeface="Times New Roman"/>
                <a:cs typeface="Times New Roman"/>
              </a:rPr>
              <a:t>D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432175" y="1898726"/>
            <a:ext cx="459803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13100" algn="l"/>
              </a:tabLst>
            </a:pPr>
            <a:r>
              <a:rPr dirty="0" sz="3600" spc="-5">
                <a:solidFill>
                  <a:srgbClr val="CC6600"/>
                </a:solidFill>
                <a:latin typeface="SimSun"/>
                <a:cs typeface="SimSun"/>
              </a:rPr>
              <a:t>以空白字符</a:t>
            </a:r>
            <a:r>
              <a:rPr dirty="0" sz="3600">
                <a:solidFill>
                  <a:srgbClr val="CC6600"/>
                </a:solidFill>
                <a:latin typeface="SimSun"/>
                <a:cs typeface="SimSun"/>
              </a:rPr>
              <a:t>“</a:t>
            </a:r>
            <a:r>
              <a:rPr dirty="0" sz="3600">
                <a:solidFill>
                  <a:srgbClr val="CC6600"/>
                </a:solidFill>
                <a:latin typeface="SimSun"/>
                <a:cs typeface="SimSun"/>
              </a:rPr>
              <a:t>	</a:t>
            </a:r>
            <a:r>
              <a:rPr dirty="0" sz="3600" spc="-5">
                <a:solidFill>
                  <a:srgbClr val="CC6600"/>
                </a:solidFill>
                <a:latin typeface="SimSun"/>
                <a:cs typeface="SimSun"/>
              </a:rPr>
              <a:t>”表示</a:t>
            </a:r>
            <a:endParaRPr sz="3600">
              <a:latin typeface="SimSun"/>
              <a:cs typeface="SimSu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09600" y="4729098"/>
            <a:ext cx="838200" cy="534035"/>
          </a:xfrm>
          <a:custGeom>
            <a:avLst/>
            <a:gdLst/>
            <a:ahLst/>
            <a:cxnLst/>
            <a:rect l="l" t="t" r="r" b="b"/>
            <a:pathLst>
              <a:path w="838200" h="534035">
                <a:moveTo>
                  <a:pt x="838200" y="0"/>
                </a:moveTo>
                <a:lnTo>
                  <a:pt x="0" y="533526"/>
                </a:lnTo>
              </a:path>
            </a:pathLst>
          </a:custGeom>
          <a:ln w="38100">
            <a:solidFill>
              <a:srgbClr val="56886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905000" y="4729098"/>
            <a:ext cx="838200" cy="528955"/>
          </a:xfrm>
          <a:custGeom>
            <a:avLst/>
            <a:gdLst/>
            <a:ahLst/>
            <a:cxnLst/>
            <a:rect l="l" t="t" r="r" b="b"/>
            <a:pathLst>
              <a:path w="838200" h="528954">
                <a:moveTo>
                  <a:pt x="0" y="0"/>
                </a:moveTo>
                <a:lnTo>
                  <a:pt x="838200" y="528701"/>
                </a:lnTo>
              </a:path>
            </a:pathLst>
          </a:custGeom>
          <a:ln w="38100">
            <a:solidFill>
              <a:srgbClr val="56886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14400" y="5567426"/>
            <a:ext cx="533400" cy="452755"/>
          </a:xfrm>
          <a:custGeom>
            <a:avLst/>
            <a:gdLst/>
            <a:ahLst/>
            <a:cxnLst/>
            <a:rect l="l" t="t" r="r" b="b"/>
            <a:pathLst>
              <a:path w="533400" h="452754">
                <a:moveTo>
                  <a:pt x="0" y="0"/>
                </a:moveTo>
                <a:lnTo>
                  <a:pt x="533400" y="452374"/>
                </a:lnTo>
              </a:path>
            </a:pathLst>
          </a:custGeom>
          <a:ln w="38099">
            <a:solidFill>
              <a:srgbClr val="56886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572000" y="5334000"/>
            <a:ext cx="304800" cy="381000"/>
          </a:xfrm>
          <a:custGeom>
            <a:avLst/>
            <a:gdLst/>
            <a:ahLst/>
            <a:cxnLst/>
            <a:rect l="l" t="t" r="r" b="b"/>
            <a:pathLst>
              <a:path w="304800" h="381000">
                <a:moveTo>
                  <a:pt x="0" y="381000"/>
                </a:moveTo>
                <a:lnTo>
                  <a:pt x="304800" y="381000"/>
                </a:lnTo>
                <a:lnTo>
                  <a:pt x="304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572000" y="5334000"/>
            <a:ext cx="304800" cy="381000"/>
          </a:xfrm>
          <a:custGeom>
            <a:avLst/>
            <a:gdLst/>
            <a:ahLst/>
            <a:cxnLst/>
            <a:rect l="l" t="t" r="r" b="b"/>
            <a:pathLst>
              <a:path w="304800" h="381000">
                <a:moveTo>
                  <a:pt x="0" y="381000"/>
                </a:moveTo>
                <a:lnTo>
                  <a:pt x="304800" y="381000"/>
                </a:lnTo>
                <a:lnTo>
                  <a:pt x="304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2700">
            <a:solidFill>
              <a:srgbClr val="8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638800" y="5334000"/>
            <a:ext cx="304800" cy="381000"/>
          </a:xfrm>
          <a:custGeom>
            <a:avLst/>
            <a:gdLst/>
            <a:ahLst/>
            <a:cxnLst/>
            <a:rect l="l" t="t" r="r" b="b"/>
            <a:pathLst>
              <a:path w="304800" h="381000">
                <a:moveTo>
                  <a:pt x="0" y="381000"/>
                </a:moveTo>
                <a:lnTo>
                  <a:pt x="304800" y="381000"/>
                </a:lnTo>
                <a:lnTo>
                  <a:pt x="304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638800" y="5334000"/>
            <a:ext cx="304800" cy="381000"/>
          </a:xfrm>
          <a:custGeom>
            <a:avLst/>
            <a:gdLst/>
            <a:ahLst/>
            <a:cxnLst/>
            <a:rect l="l" t="t" r="r" b="b"/>
            <a:pathLst>
              <a:path w="304800" h="381000">
                <a:moveTo>
                  <a:pt x="0" y="381000"/>
                </a:moveTo>
                <a:lnTo>
                  <a:pt x="304800" y="381000"/>
                </a:lnTo>
                <a:lnTo>
                  <a:pt x="304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2700">
            <a:solidFill>
              <a:srgbClr val="8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172200" y="5334000"/>
            <a:ext cx="304800" cy="381000"/>
          </a:xfrm>
          <a:custGeom>
            <a:avLst/>
            <a:gdLst/>
            <a:ahLst/>
            <a:cxnLst/>
            <a:rect l="l" t="t" r="r" b="b"/>
            <a:pathLst>
              <a:path w="304800" h="381000">
                <a:moveTo>
                  <a:pt x="0" y="381000"/>
                </a:moveTo>
                <a:lnTo>
                  <a:pt x="304800" y="381000"/>
                </a:lnTo>
                <a:lnTo>
                  <a:pt x="304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172200" y="5334000"/>
            <a:ext cx="304800" cy="381000"/>
          </a:xfrm>
          <a:custGeom>
            <a:avLst/>
            <a:gdLst/>
            <a:ahLst/>
            <a:cxnLst/>
            <a:rect l="l" t="t" r="r" b="b"/>
            <a:pathLst>
              <a:path w="304800" h="381000">
                <a:moveTo>
                  <a:pt x="0" y="381000"/>
                </a:moveTo>
                <a:lnTo>
                  <a:pt x="304800" y="381000"/>
                </a:lnTo>
                <a:lnTo>
                  <a:pt x="304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2700">
            <a:solidFill>
              <a:srgbClr val="8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543800" y="5334000"/>
            <a:ext cx="304800" cy="381000"/>
          </a:xfrm>
          <a:custGeom>
            <a:avLst/>
            <a:gdLst/>
            <a:ahLst/>
            <a:cxnLst/>
            <a:rect l="l" t="t" r="r" b="b"/>
            <a:pathLst>
              <a:path w="304800" h="381000">
                <a:moveTo>
                  <a:pt x="0" y="381000"/>
                </a:moveTo>
                <a:lnTo>
                  <a:pt x="304800" y="381000"/>
                </a:lnTo>
                <a:lnTo>
                  <a:pt x="304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543800" y="5334000"/>
            <a:ext cx="304800" cy="381000"/>
          </a:xfrm>
          <a:custGeom>
            <a:avLst/>
            <a:gdLst/>
            <a:ahLst/>
            <a:cxnLst/>
            <a:rect l="l" t="t" r="r" b="b"/>
            <a:pathLst>
              <a:path w="304800" h="381000">
                <a:moveTo>
                  <a:pt x="0" y="381000"/>
                </a:moveTo>
                <a:lnTo>
                  <a:pt x="304800" y="381000"/>
                </a:lnTo>
                <a:lnTo>
                  <a:pt x="304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2700">
            <a:solidFill>
              <a:srgbClr val="8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077200" y="5334000"/>
            <a:ext cx="304800" cy="381000"/>
          </a:xfrm>
          <a:custGeom>
            <a:avLst/>
            <a:gdLst/>
            <a:ahLst/>
            <a:cxnLst/>
            <a:rect l="l" t="t" r="r" b="b"/>
            <a:pathLst>
              <a:path w="304800" h="381000">
                <a:moveTo>
                  <a:pt x="0" y="381000"/>
                </a:moveTo>
                <a:lnTo>
                  <a:pt x="304800" y="381000"/>
                </a:lnTo>
                <a:lnTo>
                  <a:pt x="304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077200" y="5334000"/>
            <a:ext cx="304800" cy="381000"/>
          </a:xfrm>
          <a:custGeom>
            <a:avLst/>
            <a:gdLst/>
            <a:ahLst/>
            <a:cxnLst/>
            <a:rect l="l" t="t" r="r" b="b"/>
            <a:pathLst>
              <a:path w="304800" h="381000">
                <a:moveTo>
                  <a:pt x="0" y="381000"/>
                </a:moveTo>
                <a:lnTo>
                  <a:pt x="304800" y="381000"/>
                </a:lnTo>
                <a:lnTo>
                  <a:pt x="304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2700">
            <a:solidFill>
              <a:srgbClr val="8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781800" y="2971800"/>
            <a:ext cx="304800" cy="381000"/>
          </a:xfrm>
          <a:custGeom>
            <a:avLst/>
            <a:gdLst/>
            <a:ahLst/>
            <a:cxnLst/>
            <a:rect l="l" t="t" r="r" b="b"/>
            <a:pathLst>
              <a:path w="304800" h="381000">
                <a:moveTo>
                  <a:pt x="0" y="381000"/>
                </a:moveTo>
                <a:lnTo>
                  <a:pt x="304800" y="381000"/>
                </a:lnTo>
                <a:lnTo>
                  <a:pt x="304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781800" y="2971800"/>
            <a:ext cx="304800" cy="381000"/>
          </a:xfrm>
          <a:custGeom>
            <a:avLst/>
            <a:gdLst/>
            <a:ahLst/>
            <a:cxnLst/>
            <a:rect l="l" t="t" r="r" b="b"/>
            <a:pathLst>
              <a:path w="304800" h="381000">
                <a:moveTo>
                  <a:pt x="0" y="381000"/>
                </a:moveTo>
                <a:lnTo>
                  <a:pt x="304800" y="381000"/>
                </a:lnTo>
                <a:lnTo>
                  <a:pt x="304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2700">
            <a:solidFill>
              <a:srgbClr val="8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239000" y="2971800"/>
            <a:ext cx="304800" cy="381000"/>
          </a:xfrm>
          <a:custGeom>
            <a:avLst/>
            <a:gdLst/>
            <a:ahLst/>
            <a:cxnLst/>
            <a:rect l="l" t="t" r="r" b="b"/>
            <a:pathLst>
              <a:path w="304800" h="381000">
                <a:moveTo>
                  <a:pt x="0" y="381000"/>
                </a:moveTo>
                <a:lnTo>
                  <a:pt x="304800" y="381000"/>
                </a:lnTo>
                <a:lnTo>
                  <a:pt x="304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239000" y="2971800"/>
            <a:ext cx="304800" cy="381000"/>
          </a:xfrm>
          <a:custGeom>
            <a:avLst/>
            <a:gdLst/>
            <a:ahLst/>
            <a:cxnLst/>
            <a:rect l="l" t="t" r="r" b="b"/>
            <a:pathLst>
              <a:path w="304800" h="381000">
                <a:moveTo>
                  <a:pt x="0" y="381000"/>
                </a:moveTo>
                <a:lnTo>
                  <a:pt x="304800" y="381000"/>
                </a:lnTo>
                <a:lnTo>
                  <a:pt x="304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2700">
            <a:solidFill>
              <a:srgbClr val="8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248400" y="2133600"/>
            <a:ext cx="304800" cy="381000"/>
          </a:xfrm>
          <a:custGeom>
            <a:avLst/>
            <a:gdLst/>
            <a:ahLst/>
            <a:cxnLst/>
            <a:rect l="l" t="t" r="r" b="b"/>
            <a:pathLst>
              <a:path w="304800" h="381000">
                <a:moveTo>
                  <a:pt x="0" y="381000"/>
                </a:moveTo>
                <a:lnTo>
                  <a:pt x="304800" y="381000"/>
                </a:lnTo>
                <a:lnTo>
                  <a:pt x="304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248400" y="2133600"/>
            <a:ext cx="304800" cy="381000"/>
          </a:xfrm>
          <a:custGeom>
            <a:avLst/>
            <a:gdLst/>
            <a:ahLst/>
            <a:cxnLst/>
            <a:rect l="l" t="t" r="r" b="b"/>
            <a:pathLst>
              <a:path w="304800" h="381000">
                <a:moveTo>
                  <a:pt x="0" y="381000"/>
                </a:moveTo>
                <a:lnTo>
                  <a:pt x="304800" y="381000"/>
                </a:lnTo>
                <a:lnTo>
                  <a:pt x="304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2700">
            <a:solidFill>
              <a:srgbClr val="8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114800" y="5257800"/>
            <a:ext cx="2438400" cy="0"/>
          </a:xfrm>
          <a:custGeom>
            <a:avLst/>
            <a:gdLst/>
            <a:ahLst/>
            <a:cxnLst/>
            <a:rect l="l" t="t" r="r" b="b"/>
            <a:pathLst>
              <a:path w="2438400" h="0">
                <a:moveTo>
                  <a:pt x="0" y="0"/>
                </a:moveTo>
                <a:lnTo>
                  <a:pt x="2438400" y="0"/>
                </a:lnTo>
              </a:path>
            </a:pathLst>
          </a:custGeom>
          <a:ln w="38100">
            <a:solidFill>
              <a:srgbClr val="8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934200" y="5257800"/>
            <a:ext cx="1447800" cy="0"/>
          </a:xfrm>
          <a:custGeom>
            <a:avLst/>
            <a:gdLst/>
            <a:ahLst/>
            <a:cxnLst/>
            <a:rect l="l" t="t" r="r" b="b"/>
            <a:pathLst>
              <a:path w="1447800" h="0">
                <a:moveTo>
                  <a:pt x="0" y="0"/>
                </a:moveTo>
                <a:lnTo>
                  <a:pt x="1447800" y="0"/>
                </a:lnTo>
              </a:path>
            </a:pathLst>
          </a:custGeom>
          <a:ln w="38100">
            <a:solidFill>
              <a:srgbClr val="8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1320546" y="2004186"/>
            <a:ext cx="9429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0" b="1">
                <a:solidFill>
                  <a:srgbClr val="004B2B"/>
                </a:solidFill>
                <a:latin typeface="Microsoft YaHei"/>
                <a:cs typeface="Microsoft YaHei"/>
              </a:rPr>
              <a:t>空树</a:t>
            </a:r>
            <a:endParaRPr sz="3600">
              <a:latin typeface="Microsoft YaHei"/>
              <a:cs typeface="Microsoft YaHe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07340" y="2911221"/>
            <a:ext cx="323659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0" b="1">
                <a:solidFill>
                  <a:srgbClr val="004B2B"/>
                </a:solidFill>
                <a:latin typeface="Microsoft YaHei"/>
                <a:cs typeface="Microsoft YaHei"/>
              </a:rPr>
              <a:t>只含一个根结点</a:t>
            </a:r>
            <a:endParaRPr sz="3600">
              <a:latin typeface="Microsoft YaHei"/>
              <a:cs typeface="Microsoft YaHe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07340" y="3435553"/>
            <a:ext cx="186055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5" b="1">
                <a:solidFill>
                  <a:srgbClr val="004B2B"/>
                </a:solidFill>
                <a:latin typeface="Microsoft YaHei"/>
                <a:cs typeface="Microsoft YaHei"/>
              </a:rPr>
              <a:t>的二叉树</a:t>
            </a:r>
            <a:endParaRPr sz="3600">
              <a:latin typeface="Microsoft YaHei"/>
              <a:cs typeface="Microsoft YaHe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638425" y="3581400"/>
            <a:ext cx="485775" cy="4620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638425" y="3581400"/>
            <a:ext cx="485775" cy="462280"/>
          </a:xfrm>
          <a:custGeom>
            <a:avLst/>
            <a:gdLst/>
            <a:ahLst/>
            <a:cxnLst/>
            <a:rect l="l" t="t" r="r" b="b"/>
            <a:pathLst>
              <a:path w="485775" h="462279">
                <a:moveTo>
                  <a:pt x="0" y="231012"/>
                </a:moveTo>
                <a:lnTo>
                  <a:pt x="4933" y="184441"/>
                </a:lnTo>
                <a:lnTo>
                  <a:pt x="19083" y="141071"/>
                </a:lnTo>
                <a:lnTo>
                  <a:pt x="41476" y="101829"/>
                </a:lnTo>
                <a:lnTo>
                  <a:pt x="71135" y="67643"/>
                </a:lnTo>
                <a:lnTo>
                  <a:pt x="107088" y="39440"/>
                </a:lnTo>
                <a:lnTo>
                  <a:pt x="148357" y="18147"/>
                </a:lnTo>
                <a:lnTo>
                  <a:pt x="193970" y="4691"/>
                </a:lnTo>
                <a:lnTo>
                  <a:pt x="242950" y="0"/>
                </a:lnTo>
                <a:lnTo>
                  <a:pt x="291889" y="4691"/>
                </a:lnTo>
                <a:lnTo>
                  <a:pt x="337470" y="18147"/>
                </a:lnTo>
                <a:lnTo>
                  <a:pt x="378717" y="39440"/>
                </a:lnTo>
                <a:lnTo>
                  <a:pt x="414655" y="67643"/>
                </a:lnTo>
                <a:lnTo>
                  <a:pt x="444305" y="101829"/>
                </a:lnTo>
                <a:lnTo>
                  <a:pt x="466693" y="141071"/>
                </a:lnTo>
                <a:lnTo>
                  <a:pt x="480841" y="184441"/>
                </a:lnTo>
                <a:lnTo>
                  <a:pt x="485775" y="231012"/>
                </a:lnTo>
                <a:lnTo>
                  <a:pt x="480841" y="277548"/>
                </a:lnTo>
                <a:lnTo>
                  <a:pt x="466693" y="320901"/>
                </a:lnTo>
                <a:lnTo>
                  <a:pt x="444305" y="360140"/>
                </a:lnTo>
                <a:lnTo>
                  <a:pt x="414655" y="394334"/>
                </a:lnTo>
                <a:lnTo>
                  <a:pt x="378717" y="422552"/>
                </a:lnTo>
                <a:lnTo>
                  <a:pt x="337470" y="443861"/>
                </a:lnTo>
                <a:lnTo>
                  <a:pt x="291889" y="457329"/>
                </a:lnTo>
                <a:lnTo>
                  <a:pt x="242950" y="462025"/>
                </a:lnTo>
                <a:lnTo>
                  <a:pt x="193970" y="457329"/>
                </a:lnTo>
                <a:lnTo>
                  <a:pt x="148357" y="443861"/>
                </a:lnTo>
                <a:lnTo>
                  <a:pt x="107088" y="422552"/>
                </a:lnTo>
                <a:lnTo>
                  <a:pt x="71135" y="394335"/>
                </a:lnTo>
                <a:lnTo>
                  <a:pt x="41476" y="360140"/>
                </a:lnTo>
                <a:lnTo>
                  <a:pt x="19083" y="320901"/>
                </a:lnTo>
                <a:lnTo>
                  <a:pt x="4933" y="277548"/>
                </a:lnTo>
                <a:lnTo>
                  <a:pt x="0" y="231012"/>
                </a:lnTo>
                <a:close/>
              </a:path>
            </a:pathLst>
          </a:custGeom>
          <a:ln w="38099">
            <a:solidFill>
              <a:srgbClr val="0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2721610" y="3543046"/>
            <a:ext cx="319405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990033"/>
                </a:solidFill>
                <a:latin typeface="Times New Roman"/>
                <a:cs typeface="Times New Roman"/>
              </a:rPr>
              <a:t>A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965575" y="2742056"/>
            <a:ext cx="488632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01390" algn="l"/>
              </a:tabLst>
            </a:pPr>
            <a:r>
              <a:rPr dirty="0" sz="3600">
                <a:solidFill>
                  <a:srgbClr val="CC6600"/>
                </a:solidFill>
                <a:latin typeface="SimSun"/>
                <a:cs typeface="SimSun"/>
              </a:rPr>
              <a:t>以字符串“</a:t>
            </a:r>
            <a:r>
              <a:rPr dirty="0" sz="4000" spc="-5" b="1">
                <a:solidFill>
                  <a:srgbClr val="800000"/>
                </a:solidFill>
                <a:latin typeface="Times New Roman"/>
                <a:cs typeface="Times New Roman"/>
              </a:rPr>
              <a:t>A</a:t>
            </a:r>
            <a:r>
              <a:rPr dirty="0" sz="4000" spc="-5" b="1">
                <a:solidFill>
                  <a:srgbClr val="800000"/>
                </a:solidFill>
                <a:latin typeface="Times New Roman"/>
                <a:cs typeface="Times New Roman"/>
              </a:rPr>
              <a:t>	</a:t>
            </a:r>
            <a:r>
              <a:rPr dirty="0" sz="3600" spc="-5">
                <a:solidFill>
                  <a:srgbClr val="CC6600"/>
                </a:solidFill>
                <a:latin typeface="SimSun"/>
                <a:cs typeface="SimSun"/>
              </a:rPr>
              <a:t>”表示</a:t>
            </a:r>
            <a:endParaRPr sz="3600">
              <a:latin typeface="SimSun"/>
              <a:cs typeface="SimSu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508375" y="4149632"/>
            <a:ext cx="5233670" cy="1604010"/>
          </a:xfrm>
          <a:prstGeom prst="rect">
            <a:avLst/>
          </a:prstGeom>
        </p:spPr>
        <p:txBody>
          <a:bodyPr wrap="square" lIns="0" tIns="212090" rIns="0" bIns="0" rtlCol="0" vert="horz">
            <a:spAutoFit/>
          </a:bodyPr>
          <a:lstStyle/>
          <a:p>
            <a:pPr marL="165100">
              <a:lnSpc>
                <a:spcPct val="100000"/>
              </a:lnSpc>
              <a:spcBef>
                <a:spcPts val="1670"/>
              </a:spcBef>
            </a:pPr>
            <a:r>
              <a:rPr dirty="0" sz="3600">
                <a:solidFill>
                  <a:srgbClr val="CC6600"/>
                </a:solidFill>
                <a:latin typeface="SimSun"/>
                <a:cs typeface="SimSun"/>
              </a:rPr>
              <a:t>以下列字符串表示</a:t>
            </a:r>
            <a:endParaRPr sz="3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735"/>
              </a:spcBef>
              <a:tabLst>
                <a:tab pos="1437640" algn="l"/>
                <a:tab pos="2482215" algn="l"/>
                <a:tab pos="2967990" algn="l"/>
                <a:tab pos="4375150" algn="l"/>
                <a:tab pos="4882515" algn="l"/>
              </a:tabLst>
            </a:pPr>
            <a:r>
              <a:rPr dirty="0" sz="4000" spc="-15" b="1">
                <a:solidFill>
                  <a:srgbClr val="800000"/>
                </a:solidFill>
                <a:latin typeface="Times New Roman"/>
                <a:cs typeface="Times New Roman"/>
              </a:rPr>
              <a:t>A</a:t>
            </a:r>
            <a:r>
              <a:rPr dirty="0" sz="4000" spc="-5">
                <a:solidFill>
                  <a:srgbClr val="FF9933"/>
                </a:solidFill>
                <a:latin typeface="Times New Roman"/>
                <a:cs typeface="Times New Roman"/>
              </a:rPr>
              <a:t>(</a:t>
            </a:r>
            <a:r>
              <a:rPr dirty="0" sz="4000" spc="-10" b="1">
                <a:solidFill>
                  <a:srgbClr val="800000"/>
                </a:solidFill>
                <a:latin typeface="Times New Roman"/>
                <a:cs typeface="Times New Roman"/>
              </a:rPr>
              <a:t>B</a:t>
            </a:r>
            <a:r>
              <a:rPr dirty="0" sz="4000" spc="-5">
                <a:solidFill>
                  <a:srgbClr val="FF9933"/>
                </a:solidFill>
                <a:latin typeface="Times New Roman"/>
                <a:cs typeface="Times New Roman"/>
              </a:rPr>
              <a:t>(</a:t>
            </a:r>
            <a:r>
              <a:rPr dirty="0" sz="4000">
                <a:solidFill>
                  <a:srgbClr val="FF9933"/>
                </a:solidFill>
                <a:latin typeface="Times New Roman"/>
                <a:cs typeface="Times New Roman"/>
              </a:rPr>
              <a:t>	</a:t>
            </a:r>
            <a:r>
              <a:rPr dirty="0" sz="4000" spc="-10">
                <a:solidFill>
                  <a:srgbClr val="FF9933"/>
                </a:solidFill>
                <a:latin typeface="Times New Roman"/>
                <a:cs typeface="Times New Roman"/>
              </a:rPr>
              <a:t>,</a:t>
            </a:r>
            <a:r>
              <a:rPr dirty="0" sz="4000" spc="-15" b="1">
                <a:solidFill>
                  <a:srgbClr val="800000"/>
                </a:solidFill>
                <a:latin typeface="Times New Roman"/>
                <a:cs typeface="Times New Roman"/>
              </a:rPr>
              <a:t>C</a:t>
            </a:r>
            <a:r>
              <a:rPr dirty="0" u="heavy" sz="4000" spc="-5">
                <a:solidFill>
                  <a:srgbClr val="FF9933"/>
                </a:solidFill>
                <a:uFill>
                  <a:solidFill>
                    <a:srgbClr val="004B2B"/>
                  </a:solidFill>
                </a:uFill>
                <a:latin typeface="Times New Roman"/>
                <a:cs typeface="Times New Roman"/>
              </a:rPr>
              <a:t>(</a:t>
            </a:r>
            <a:r>
              <a:rPr dirty="0" u="heavy" sz="4000">
                <a:solidFill>
                  <a:srgbClr val="FF9933"/>
                </a:solidFill>
                <a:uFill>
                  <a:solidFill>
                    <a:srgbClr val="004B2B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heavy" sz="4000" spc="-5">
                <a:solidFill>
                  <a:srgbClr val="FF9933"/>
                </a:solidFill>
                <a:uFill>
                  <a:solidFill>
                    <a:srgbClr val="004B2B"/>
                  </a:solidFill>
                </a:uFill>
                <a:latin typeface="Times New Roman"/>
                <a:cs typeface="Times New Roman"/>
              </a:rPr>
              <a:t>,</a:t>
            </a:r>
            <a:r>
              <a:rPr dirty="0" u="heavy" sz="4000">
                <a:solidFill>
                  <a:srgbClr val="FF9933"/>
                </a:solidFill>
                <a:uFill>
                  <a:solidFill>
                    <a:srgbClr val="004B2B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4000" spc="-5">
                <a:solidFill>
                  <a:srgbClr val="FF9933"/>
                </a:solidFill>
                <a:latin typeface="Times New Roman"/>
                <a:cs typeface="Times New Roman"/>
              </a:rPr>
              <a:t>)),</a:t>
            </a:r>
            <a:r>
              <a:rPr dirty="0" sz="4000" spc="-15" b="1">
                <a:solidFill>
                  <a:srgbClr val="800000"/>
                </a:solidFill>
                <a:latin typeface="Times New Roman"/>
                <a:cs typeface="Times New Roman"/>
              </a:rPr>
              <a:t>D</a:t>
            </a:r>
            <a:r>
              <a:rPr dirty="0" sz="4000" spc="-5">
                <a:solidFill>
                  <a:srgbClr val="FF9933"/>
                </a:solidFill>
                <a:latin typeface="Times New Roman"/>
                <a:cs typeface="Times New Roman"/>
              </a:rPr>
              <a:t>(</a:t>
            </a:r>
            <a:r>
              <a:rPr dirty="0" sz="4000">
                <a:solidFill>
                  <a:srgbClr val="FF9933"/>
                </a:solidFill>
                <a:latin typeface="Times New Roman"/>
                <a:cs typeface="Times New Roman"/>
              </a:rPr>
              <a:t>	</a:t>
            </a:r>
            <a:r>
              <a:rPr dirty="0" sz="4000" spc="-5">
                <a:solidFill>
                  <a:srgbClr val="FF9933"/>
                </a:solidFill>
                <a:latin typeface="Times New Roman"/>
                <a:cs typeface="Times New Roman"/>
              </a:rPr>
              <a:t>,</a:t>
            </a:r>
            <a:r>
              <a:rPr dirty="0" sz="4000">
                <a:solidFill>
                  <a:srgbClr val="FF9933"/>
                </a:solidFill>
                <a:latin typeface="Times New Roman"/>
                <a:cs typeface="Times New Roman"/>
              </a:rPr>
              <a:t>	</a:t>
            </a:r>
            <a:r>
              <a:rPr dirty="0" sz="4000" spc="-5">
                <a:solidFill>
                  <a:srgbClr val="FF9933"/>
                </a:solidFill>
                <a:latin typeface="Times New Roman"/>
                <a:cs typeface="Times New Roman"/>
              </a:rPr>
              <a:t>))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572000" y="5791200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 h="0">
                <a:moveTo>
                  <a:pt x="0" y="0"/>
                </a:moveTo>
                <a:lnTo>
                  <a:pt x="304800" y="0"/>
                </a:lnTo>
              </a:path>
            </a:pathLst>
          </a:custGeom>
          <a:ln w="38100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543800" y="5791200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 h="0">
                <a:moveTo>
                  <a:pt x="0" y="0"/>
                </a:moveTo>
                <a:lnTo>
                  <a:pt x="304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8077200" y="5791200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 h="0">
                <a:moveTo>
                  <a:pt x="0" y="0"/>
                </a:moveTo>
                <a:lnTo>
                  <a:pt x="304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638800" y="5943600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 h="0">
                <a:moveTo>
                  <a:pt x="0" y="0"/>
                </a:moveTo>
                <a:lnTo>
                  <a:pt x="304800" y="0"/>
                </a:lnTo>
              </a:path>
            </a:pathLst>
          </a:custGeom>
          <a:ln w="38100">
            <a:solidFill>
              <a:srgbClr val="FF3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172200" y="5943600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 h="0">
                <a:moveTo>
                  <a:pt x="0" y="0"/>
                </a:moveTo>
                <a:lnTo>
                  <a:pt x="304800" y="0"/>
                </a:lnTo>
              </a:path>
            </a:pathLst>
          </a:custGeom>
          <a:ln w="38100">
            <a:solidFill>
              <a:srgbClr val="FF3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914400" y="228600"/>
            <a:ext cx="304800" cy="304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4492" y="120243"/>
            <a:ext cx="5720080" cy="178181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419100" marR="5080" indent="-407034">
              <a:lnSpc>
                <a:spcPct val="120100"/>
              </a:lnSpc>
              <a:spcBef>
                <a:spcPts val="95"/>
              </a:spcBef>
            </a:pPr>
            <a:r>
              <a:rPr dirty="0" sz="3200">
                <a:solidFill>
                  <a:srgbClr val="333333"/>
                </a:solidFill>
              </a:rPr>
              <a:t>Status </a:t>
            </a:r>
            <a:r>
              <a:rPr dirty="0" sz="3200" spc="-10" b="0">
                <a:solidFill>
                  <a:srgbClr val="0000FF"/>
                </a:solidFill>
                <a:latin typeface="Times New Roman"/>
                <a:cs typeface="Times New Roman"/>
              </a:rPr>
              <a:t>CreateBiTree</a:t>
            </a:r>
            <a:r>
              <a:rPr dirty="0" sz="3200" spc="-10" b="0">
                <a:latin typeface="Times New Roman"/>
                <a:cs typeface="Times New Roman"/>
              </a:rPr>
              <a:t>(BiTree </a:t>
            </a:r>
            <a:r>
              <a:rPr dirty="0" sz="3200" spc="-5"/>
              <a:t>&amp;</a:t>
            </a:r>
            <a:r>
              <a:rPr dirty="0" sz="3200" spc="-5" b="0">
                <a:latin typeface="Times New Roman"/>
                <a:cs typeface="Times New Roman"/>
              </a:rPr>
              <a:t>T)</a:t>
            </a:r>
            <a:r>
              <a:rPr dirty="0" sz="3200" spc="-135" b="0"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333333"/>
                </a:solidFill>
              </a:rPr>
              <a:t>{  scanf</a:t>
            </a:r>
            <a:r>
              <a:rPr dirty="0" sz="3200" b="0">
                <a:solidFill>
                  <a:srgbClr val="333333"/>
                </a:solidFill>
                <a:latin typeface="Times New Roman"/>
                <a:cs typeface="Times New Roman"/>
              </a:rPr>
              <a:t>(</a:t>
            </a:r>
            <a:r>
              <a:rPr dirty="0" sz="3200">
                <a:solidFill>
                  <a:srgbClr val="333333"/>
                </a:solidFill>
              </a:rPr>
              <a:t>&amp;</a:t>
            </a:r>
            <a:r>
              <a:rPr dirty="0" sz="3200" b="0">
                <a:solidFill>
                  <a:srgbClr val="333333"/>
                </a:solidFill>
                <a:latin typeface="Times New Roman"/>
                <a:cs typeface="Times New Roman"/>
              </a:rPr>
              <a:t>ch);</a:t>
            </a:r>
            <a:endParaRPr sz="3200">
              <a:latin typeface="Times New Roman"/>
              <a:cs typeface="Times New Roman"/>
            </a:endParaRPr>
          </a:p>
          <a:p>
            <a:pPr marL="419100">
              <a:lnSpc>
                <a:spcPct val="100000"/>
              </a:lnSpc>
              <a:spcBef>
                <a:spcPts val="770"/>
              </a:spcBef>
            </a:pPr>
            <a:r>
              <a:rPr dirty="0" sz="3200" spc="-5">
                <a:solidFill>
                  <a:srgbClr val="333333"/>
                </a:solidFill>
              </a:rPr>
              <a:t>if </a:t>
            </a:r>
            <a:r>
              <a:rPr dirty="0" sz="3200" b="0">
                <a:solidFill>
                  <a:srgbClr val="333333"/>
                </a:solidFill>
                <a:latin typeface="Times New Roman"/>
                <a:cs typeface="Times New Roman"/>
              </a:rPr>
              <a:t>(ch==' ') T =</a:t>
            </a:r>
            <a:r>
              <a:rPr dirty="0" sz="3200" spc="-195" b="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333333"/>
                </a:solidFill>
              </a:rPr>
              <a:t>NULL</a:t>
            </a:r>
            <a:r>
              <a:rPr dirty="0" sz="3200" b="0">
                <a:solidFill>
                  <a:srgbClr val="333333"/>
                </a:solidFill>
                <a:latin typeface="Times New Roman"/>
                <a:cs typeface="Times New Roman"/>
              </a:rPr>
              <a:t>;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1400" y="1876780"/>
            <a:ext cx="8194040" cy="2366645"/>
          </a:xfrm>
          <a:prstGeom prst="rect">
            <a:avLst/>
          </a:prstGeom>
        </p:spPr>
        <p:txBody>
          <a:bodyPr wrap="square" lIns="0" tIns="1098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3200" b="1">
                <a:solidFill>
                  <a:srgbClr val="333333"/>
                </a:solidFill>
                <a:latin typeface="Times New Roman"/>
                <a:cs typeface="Times New Roman"/>
              </a:rPr>
              <a:t>else {</a:t>
            </a:r>
            <a:endParaRPr sz="3200">
              <a:latin typeface="Times New Roman"/>
              <a:cs typeface="Times New Roman"/>
            </a:endParaRPr>
          </a:p>
          <a:p>
            <a:pPr marL="417830" marR="5080" indent="-203200">
              <a:lnSpc>
                <a:spcPts val="4610"/>
              </a:lnSpc>
              <a:spcBef>
                <a:spcPts val="280"/>
              </a:spcBef>
            </a:pPr>
            <a:r>
              <a:rPr dirty="0" sz="3200" spc="-5" b="1">
                <a:solidFill>
                  <a:srgbClr val="333333"/>
                </a:solidFill>
                <a:latin typeface="Times New Roman"/>
                <a:cs typeface="Times New Roman"/>
              </a:rPr>
              <a:t>if </a:t>
            </a:r>
            <a:r>
              <a:rPr dirty="0" sz="3200">
                <a:solidFill>
                  <a:srgbClr val="333333"/>
                </a:solidFill>
                <a:latin typeface="Times New Roman"/>
                <a:cs typeface="Times New Roman"/>
              </a:rPr>
              <a:t>(</a:t>
            </a:r>
            <a:r>
              <a:rPr dirty="0" sz="3200" b="1">
                <a:solidFill>
                  <a:srgbClr val="333333"/>
                </a:solidFill>
                <a:latin typeface="Times New Roman"/>
                <a:cs typeface="Times New Roman"/>
              </a:rPr>
              <a:t>!</a:t>
            </a:r>
            <a:r>
              <a:rPr dirty="0" sz="3200">
                <a:solidFill>
                  <a:srgbClr val="333333"/>
                </a:solidFill>
                <a:latin typeface="Times New Roman"/>
                <a:cs typeface="Times New Roman"/>
              </a:rPr>
              <a:t>(T = (BiTNode</a:t>
            </a:r>
            <a:r>
              <a:rPr dirty="0" sz="3200" spc="-16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333333"/>
                </a:solidFill>
                <a:latin typeface="Times New Roman"/>
                <a:cs typeface="Times New Roman"/>
              </a:rPr>
              <a:t>*</a:t>
            </a:r>
            <a:r>
              <a:rPr dirty="0" sz="3200">
                <a:solidFill>
                  <a:srgbClr val="333333"/>
                </a:solidFill>
                <a:latin typeface="Times New Roman"/>
                <a:cs typeface="Times New Roman"/>
              </a:rPr>
              <a:t>)</a:t>
            </a:r>
            <a:r>
              <a:rPr dirty="0" sz="3200" b="1">
                <a:solidFill>
                  <a:srgbClr val="333333"/>
                </a:solidFill>
                <a:latin typeface="Times New Roman"/>
                <a:cs typeface="Times New Roman"/>
              </a:rPr>
              <a:t>malloc</a:t>
            </a:r>
            <a:r>
              <a:rPr dirty="0" sz="3200">
                <a:solidFill>
                  <a:srgbClr val="333333"/>
                </a:solidFill>
                <a:latin typeface="Times New Roman"/>
                <a:cs typeface="Times New Roman"/>
              </a:rPr>
              <a:t>(</a:t>
            </a:r>
            <a:r>
              <a:rPr dirty="0" sz="3200" b="1">
                <a:solidFill>
                  <a:srgbClr val="333333"/>
                </a:solidFill>
                <a:latin typeface="Times New Roman"/>
                <a:cs typeface="Times New Roman"/>
              </a:rPr>
              <a:t>sizeof</a:t>
            </a:r>
            <a:r>
              <a:rPr dirty="0" sz="3200">
                <a:solidFill>
                  <a:srgbClr val="333333"/>
                </a:solidFill>
                <a:latin typeface="Times New Roman"/>
                <a:cs typeface="Times New Roman"/>
              </a:rPr>
              <a:t>(BiTNode))))  </a:t>
            </a:r>
            <a:r>
              <a:rPr dirty="0" sz="3200" b="1">
                <a:solidFill>
                  <a:srgbClr val="333333"/>
                </a:solidFill>
                <a:latin typeface="Times New Roman"/>
                <a:cs typeface="Times New Roman"/>
              </a:rPr>
              <a:t>exit</a:t>
            </a:r>
            <a:r>
              <a:rPr dirty="0" sz="3200">
                <a:solidFill>
                  <a:srgbClr val="333333"/>
                </a:solidFill>
                <a:latin typeface="Times New Roman"/>
                <a:cs typeface="Times New Roman"/>
              </a:rPr>
              <a:t>(OVERFLOW);</a:t>
            </a:r>
            <a:endParaRPr sz="3200">
              <a:latin typeface="Times New Roman"/>
              <a:cs typeface="Times New Roman"/>
            </a:endParaRPr>
          </a:p>
          <a:p>
            <a:pPr marL="207645">
              <a:lnSpc>
                <a:spcPct val="100000"/>
              </a:lnSpc>
              <a:spcBef>
                <a:spcPts val="484"/>
              </a:spcBef>
              <a:tabLst>
                <a:tab pos="3810000" algn="l"/>
              </a:tabLst>
            </a:pPr>
            <a:r>
              <a:rPr dirty="0" sz="3200" spc="-40">
                <a:solidFill>
                  <a:srgbClr val="333333"/>
                </a:solidFill>
                <a:latin typeface="Times New Roman"/>
                <a:cs typeface="Times New Roman"/>
              </a:rPr>
              <a:t>T-&gt;data </a:t>
            </a:r>
            <a:r>
              <a:rPr dirty="0" sz="3200">
                <a:solidFill>
                  <a:srgbClr val="333333"/>
                </a:solidFill>
                <a:latin typeface="Times New Roman"/>
                <a:cs typeface="Times New Roman"/>
              </a:rPr>
              <a:t>=</a:t>
            </a:r>
            <a:r>
              <a:rPr dirty="0" sz="3200" spc="5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333333"/>
                </a:solidFill>
                <a:latin typeface="Times New Roman"/>
                <a:cs typeface="Times New Roman"/>
              </a:rPr>
              <a:t>ch;	// </a:t>
            </a:r>
            <a:r>
              <a:rPr dirty="0" sz="3200" spc="5">
                <a:solidFill>
                  <a:srgbClr val="333333"/>
                </a:solidFill>
                <a:latin typeface="SimSun"/>
                <a:cs typeface="SimSun"/>
              </a:rPr>
              <a:t>生成</a:t>
            </a:r>
            <a:r>
              <a:rPr dirty="0" sz="3200">
                <a:solidFill>
                  <a:srgbClr val="333333"/>
                </a:solidFill>
                <a:latin typeface="SimSun"/>
                <a:cs typeface="SimSun"/>
              </a:rPr>
              <a:t>根</a:t>
            </a:r>
            <a:r>
              <a:rPr dirty="0" sz="3200" spc="-15">
                <a:solidFill>
                  <a:srgbClr val="333333"/>
                </a:solidFill>
                <a:latin typeface="SimSun"/>
                <a:cs typeface="SimSun"/>
              </a:rPr>
              <a:t>结</a:t>
            </a:r>
            <a:r>
              <a:rPr dirty="0" sz="3200">
                <a:solidFill>
                  <a:srgbClr val="333333"/>
                </a:solidFill>
                <a:latin typeface="SimSun"/>
                <a:cs typeface="SimSun"/>
              </a:rPr>
              <a:t>点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4092" y="4217963"/>
            <a:ext cx="4157979" cy="1196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dirty="0" sz="3200" spc="-20">
                <a:solidFill>
                  <a:srgbClr val="0000FF"/>
                </a:solidFill>
                <a:latin typeface="Times New Roman"/>
                <a:cs typeface="Times New Roman"/>
              </a:rPr>
              <a:t>CreateBiTree</a:t>
            </a:r>
            <a:r>
              <a:rPr dirty="0" sz="3200" spc="-20">
                <a:solidFill>
                  <a:srgbClr val="008080"/>
                </a:solidFill>
                <a:latin typeface="Times New Roman"/>
                <a:cs typeface="Times New Roman"/>
              </a:rPr>
              <a:t>(T-&gt;</a:t>
            </a:r>
            <a:r>
              <a:rPr dirty="0" sz="3200" spc="-20" b="1">
                <a:solidFill>
                  <a:srgbClr val="008080"/>
                </a:solidFill>
                <a:latin typeface="Times New Roman"/>
                <a:cs typeface="Times New Roman"/>
              </a:rPr>
              <a:t>l</a:t>
            </a:r>
            <a:r>
              <a:rPr dirty="0" sz="3200" spc="-20">
                <a:solidFill>
                  <a:srgbClr val="008080"/>
                </a:solidFill>
                <a:latin typeface="Times New Roman"/>
                <a:cs typeface="Times New Roman"/>
              </a:rPr>
              <a:t>child)</a:t>
            </a:r>
            <a:r>
              <a:rPr dirty="0" sz="3200" spc="-20">
                <a:solidFill>
                  <a:srgbClr val="333333"/>
                </a:solidFill>
                <a:latin typeface="Times New Roman"/>
                <a:cs typeface="Times New Roman"/>
              </a:rPr>
              <a:t>;  </a:t>
            </a:r>
            <a:r>
              <a:rPr dirty="0" sz="3200" spc="-20">
                <a:solidFill>
                  <a:srgbClr val="0000FF"/>
                </a:solidFill>
                <a:latin typeface="Times New Roman"/>
                <a:cs typeface="Times New Roman"/>
              </a:rPr>
              <a:t>CreateBiTree</a:t>
            </a:r>
            <a:r>
              <a:rPr dirty="0" sz="3200" spc="-20">
                <a:solidFill>
                  <a:srgbClr val="008080"/>
                </a:solidFill>
                <a:latin typeface="Times New Roman"/>
                <a:cs typeface="Times New Roman"/>
              </a:rPr>
              <a:t>(T-&gt;</a:t>
            </a:r>
            <a:r>
              <a:rPr dirty="0" sz="3200" spc="-20" b="1">
                <a:solidFill>
                  <a:srgbClr val="008080"/>
                </a:solidFill>
                <a:latin typeface="Times New Roman"/>
                <a:cs typeface="Times New Roman"/>
              </a:rPr>
              <a:t>r</a:t>
            </a:r>
            <a:r>
              <a:rPr dirty="0" sz="3200" spc="-20">
                <a:solidFill>
                  <a:srgbClr val="008080"/>
                </a:solidFill>
                <a:latin typeface="Times New Roman"/>
                <a:cs typeface="Times New Roman"/>
              </a:rPr>
              <a:t>child)</a:t>
            </a:r>
            <a:r>
              <a:rPr dirty="0" sz="3200" spc="-20">
                <a:solidFill>
                  <a:srgbClr val="333333"/>
                </a:solidFill>
                <a:latin typeface="Times New Roman"/>
                <a:cs typeface="Times New Roman"/>
              </a:rPr>
              <a:t>;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08613" y="4217963"/>
            <a:ext cx="2456815" cy="1196340"/>
          </a:xfrm>
          <a:prstGeom prst="rect">
            <a:avLst/>
          </a:prstGeom>
        </p:spPr>
        <p:txBody>
          <a:bodyPr wrap="square" lIns="0" tIns="1104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dirty="0" sz="3200" spc="-5">
                <a:solidFill>
                  <a:srgbClr val="333333"/>
                </a:solidFill>
                <a:latin typeface="Times New Roman"/>
                <a:cs typeface="Times New Roman"/>
              </a:rPr>
              <a:t>//</a:t>
            </a:r>
            <a:r>
              <a:rPr dirty="0" sz="3200" spc="-5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3200" spc="5">
                <a:solidFill>
                  <a:srgbClr val="333333"/>
                </a:solidFill>
                <a:latin typeface="SimSun"/>
                <a:cs typeface="SimSun"/>
              </a:rPr>
              <a:t>构</a:t>
            </a:r>
            <a:r>
              <a:rPr dirty="0" sz="3200" spc="20">
                <a:solidFill>
                  <a:srgbClr val="333333"/>
                </a:solidFill>
                <a:latin typeface="SimSun"/>
                <a:cs typeface="SimSun"/>
              </a:rPr>
              <a:t>造</a:t>
            </a:r>
            <a:r>
              <a:rPr dirty="0" sz="3200" spc="5">
                <a:solidFill>
                  <a:srgbClr val="333333"/>
                </a:solidFill>
                <a:latin typeface="SimSun"/>
                <a:cs typeface="SimSun"/>
              </a:rPr>
              <a:t>左</a:t>
            </a:r>
            <a:r>
              <a:rPr dirty="0" sz="3200" spc="-15">
                <a:solidFill>
                  <a:srgbClr val="333333"/>
                </a:solidFill>
                <a:latin typeface="SimSun"/>
                <a:cs typeface="SimSun"/>
              </a:rPr>
              <a:t>子</a:t>
            </a:r>
            <a:r>
              <a:rPr dirty="0" sz="3200" spc="5">
                <a:solidFill>
                  <a:srgbClr val="333333"/>
                </a:solidFill>
                <a:latin typeface="SimSun"/>
                <a:cs typeface="SimSun"/>
              </a:rPr>
              <a:t>树</a:t>
            </a:r>
            <a:endParaRPr sz="3200">
              <a:latin typeface="SimSun"/>
              <a:cs typeface="SimSun"/>
            </a:endParaRPr>
          </a:p>
          <a:p>
            <a:pPr marL="79375">
              <a:lnSpc>
                <a:spcPct val="100000"/>
              </a:lnSpc>
              <a:spcBef>
                <a:spcPts val="765"/>
              </a:spcBef>
            </a:pPr>
            <a:r>
              <a:rPr dirty="0" sz="3200">
                <a:solidFill>
                  <a:srgbClr val="333333"/>
                </a:solidFill>
                <a:latin typeface="Times New Roman"/>
                <a:cs typeface="Times New Roman"/>
              </a:rPr>
              <a:t>//</a:t>
            </a:r>
            <a:r>
              <a:rPr dirty="0" sz="3200" spc="-8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3200" spc="5">
                <a:solidFill>
                  <a:srgbClr val="333333"/>
                </a:solidFill>
                <a:latin typeface="SimSun"/>
                <a:cs typeface="SimSun"/>
              </a:rPr>
              <a:t>构造</a:t>
            </a:r>
            <a:r>
              <a:rPr dirty="0" sz="3200">
                <a:solidFill>
                  <a:srgbClr val="333333"/>
                </a:solidFill>
                <a:latin typeface="SimSun"/>
                <a:cs typeface="SimSun"/>
              </a:rPr>
              <a:t>右子树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1400" y="5388355"/>
            <a:ext cx="4918075" cy="1196975"/>
          </a:xfrm>
          <a:prstGeom prst="rect">
            <a:avLst/>
          </a:prstGeom>
        </p:spPr>
        <p:txBody>
          <a:bodyPr wrap="square" lIns="0" tIns="1104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dirty="0" sz="3200" b="1">
                <a:solidFill>
                  <a:srgbClr val="333333"/>
                </a:solidFill>
                <a:latin typeface="Times New Roman"/>
                <a:cs typeface="Times New Roman"/>
              </a:rPr>
              <a:t>}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  <a:tabLst>
                <a:tab pos="2138680" algn="l"/>
              </a:tabLst>
            </a:pPr>
            <a:r>
              <a:rPr dirty="0" sz="3200" spc="-10" b="1">
                <a:solidFill>
                  <a:srgbClr val="333333"/>
                </a:solidFill>
                <a:latin typeface="Times New Roman"/>
                <a:cs typeface="Times New Roman"/>
              </a:rPr>
              <a:t>return</a:t>
            </a:r>
            <a:r>
              <a:rPr dirty="0" sz="3200" spc="-15" b="1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333333"/>
                </a:solidFill>
                <a:latin typeface="Times New Roman"/>
                <a:cs typeface="Times New Roman"/>
              </a:rPr>
              <a:t>OK;	</a:t>
            </a:r>
            <a:r>
              <a:rPr dirty="0" sz="3200" b="1">
                <a:solidFill>
                  <a:srgbClr val="333333"/>
                </a:solidFill>
                <a:latin typeface="Times New Roman"/>
                <a:cs typeface="Times New Roman"/>
              </a:rPr>
              <a:t>} </a:t>
            </a:r>
            <a:r>
              <a:rPr dirty="0" sz="3200">
                <a:solidFill>
                  <a:srgbClr val="333333"/>
                </a:solidFill>
                <a:latin typeface="Times New Roman"/>
                <a:cs typeface="Times New Roman"/>
              </a:rPr>
              <a:t>//</a:t>
            </a:r>
            <a:r>
              <a:rPr dirty="0" sz="3200" spc="-75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3200" spc="-10">
                <a:solidFill>
                  <a:srgbClr val="333333"/>
                </a:solidFill>
                <a:latin typeface="Times New Roman"/>
                <a:cs typeface="Times New Roman"/>
              </a:rPr>
              <a:t>CreateBiTree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31891" y="246888"/>
            <a:ext cx="3912108" cy="24490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730240" y="574548"/>
            <a:ext cx="2889504" cy="18272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313426" y="307975"/>
            <a:ext cx="3759200" cy="2287905"/>
          </a:xfrm>
          <a:custGeom>
            <a:avLst/>
            <a:gdLst/>
            <a:ahLst/>
            <a:cxnLst/>
            <a:rect l="l" t="t" r="r" b="b"/>
            <a:pathLst>
              <a:path w="3759200" h="2287905">
                <a:moveTo>
                  <a:pt x="1879600" y="0"/>
                </a:moveTo>
                <a:lnTo>
                  <a:pt x="1819932" y="565"/>
                </a:lnTo>
                <a:lnTo>
                  <a:pt x="1760728" y="2250"/>
                </a:lnTo>
                <a:lnTo>
                  <a:pt x="1702016" y="5037"/>
                </a:lnTo>
                <a:lnTo>
                  <a:pt x="1643822" y="8911"/>
                </a:lnTo>
                <a:lnTo>
                  <a:pt x="1586174" y="13854"/>
                </a:lnTo>
                <a:lnTo>
                  <a:pt x="1529101" y="19849"/>
                </a:lnTo>
                <a:lnTo>
                  <a:pt x="1472629" y="26880"/>
                </a:lnTo>
                <a:lnTo>
                  <a:pt x="1416785" y="34930"/>
                </a:lnTo>
                <a:lnTo>
                  <a:pt x="1361598" y="43982"/>
                </a:lnTo>
                <a:lnTo>
                  <a:pt x="1307095" y="54020"/>
                </a:lnTo>
                <a:lnTo>
                  <a:pt x="1253303" y="65027"/>
                </a:lnTo>
                <a:lnTo>
                  <a:pt x="1200251" y="76986"/>
                </a:lnTo>
                <a:lnTo>
                  <a:pt x="1147964" y="89880"/>
                </a:lnTo>
                <a:lnTo>
                  <a:pt x="1096472" y="103692"/>
                </a:lnTo>
                <a:lnTo>
                  <a:pt x="1045801" y="118407"/>
                </a:lnTo>
                <a:lnTo>
                  <a:pt x="995980" y="134006"/>
                </a:lnTo>
                <a:lnTo>
                  <a:pt x="947034" y="150474"/>
                </a:lnTo>
                <a:lnTo>
                  <a:pt x="898993" y="167793"/>
                </a:lnTo>
                <a:lnTo>
                  <a:pt x="851884" y="185947"/>
                </a:lnTo>
                <a:lnTo>
                  <a:pt x="805733" y="204919"/>
                </a:lnTo>
                <a:lnTo>
                  <a:pt x="760569" y="224693"/>
                </a:lnTo>
                <a:lnTo>
                  <a:pt x="716420" y="245251"/>
                </a:lnTo>
                <a:lnTo>
                  <a:pt x="673312" y="266577"/>
                </a:lnTo>
                <a:lnTo>
                  <a:pt x="631273" y="288654"/>
                </a:lnTo>
                <a:lnTo>
                  <a:pt x="590331" y="311465"/>
                </a:lnTo>
                <a:lnTo>
                  <a:pt x="550513" y="334994"/>
                </a:lnTo>
                <a:lnTo>
                  <a:pt x="511847" y="359223"/>
                </a:lnTo>
                <a:lnTo>
                  <a:pt x="474360" y="384137"/>
                </a:lnTo>
                <a:lnTo>
                  <a:pt x="438079" y="409719"/>
                </a:lnTo>
                <a:lnTo>
                  <a:pt x="403034" y="435950"/>
                </a:lnTo>
                <a:lnTo>
                  <a:pt x="369249" y="462816"/>
                </a:lnTo>
                <a:lnTo>
                  <a:pt x="336755" y="490299"/>
                </a:lnTo>
                <a:lnTo>
                  <a:pt x="305577" y="518382"/>
                </a:lnTo>
                <a:lnTo>
                  <a:pt x="275743" y="547049"/>
                </a:lnTo>
                <a:lnTo>
                  <a:pt x="247282" y="576282"/>
                </a:lnTo>
                <a:lnTo>
                  <a:pt x="220219" y="606066"/>
                </a:lnTo>
                <a:lnTo>
                  <a:pt x="194584" y="636383"/>
                </a:lnTo>
                <a:lnTo>
                  <a:pt x="170403" y="667217"/>
                </a:lnTo>
                <a:lnTo>
                  <a:pt x="147704" y="698551"/>
                </a:lnTo>
                <a:lnTo>
                  <a:pt x="126515" y="730368"/>
                </a:lnTo>
                <a:lnTo>
                  <a:pt x="88775" y="795384"/>
                </a:lnTo>
                <a:lnTo>
                  <a:pt x="57403" y="862132"/>
                </a:lnTo>
                <a:lnTo>
                  <a:pt x="32619" y="930478"/>
                </a:lnTo>
                <a:lnTo>
                  <a:pt x="14644" y="1000287"/>
                </a:lnTo>
                <a:lnTo>
                  <a:pt x="3697" y="1071427"/>
                </a:lnTo>
                <a:lnTo>
                  <a:pt x="0" y="1143762"/>
                </a:lnTo>
                <a:lnTo>
                  <a:pt x="929" y="1180070"/>
                </a:lnTo>
                <a:lnTo>
                  <a:pt x="8278" y="1251825"/>
                </a:lnTo>
                <a:lnTo>
                  <a:pt x="22767" y="1322318"/>
                </a:lnTo>
                <a:lnTo>
                  <a:pt x="44174" y="1391416"/>
                </a:lnTo>
                <a:lnTo>
                  <a:pt x="72279" y="1458983"/>
                </a:lnTo>
                <a:lnTo>
                  <a:pt x="106863" y="1524886"/>
                </a:lnTo>
                <a:lnTo>
                  <a:pt x="147704" y="1588992"/>
                </a:lnTo>
                <a:lnTo>
                  <a:pt x="170403" y="1620328"/>
                </a:lnTo>
                <a:lnTo>
                  <a:pt x="194584" y="1651165"/>
                </a:lnTo>
                <a:lnTo>
                  <a:pt x="220219" y="1681485"/>
                </a:lnTo>
                <a:lnTo>
                  <a:pt x="247282" y="1711272"/>
                </a:lnTo>
                <a:lnTo>
                  <a:pt x="275743" y="1740509"/>
                </a:lnTo>
                <a:lnTo>
                  <a:pt x="305577" y="1769179"/>
                </a:lnTo>
                <a:lnTo>
                  <a:pt x="336755" y="1797266"/>
                </a:lnTo>
                <a:lnTo>
                  <a:pt x="369249" y="1824752"/>
                </a:lnTo>
                <a:lnTo>
                  <a:pt x="403034" y="1851622"/>
                </a:lnTo>
                <a:lnTo>
                  <a:pt x="438079" y="1877857"/>
                </a:lnTo>
                <a:lnTo>
                  <a:pt x="474360" y="1903442"/>
                </a:lnTo>
                <a:lnTo>
                  <a:pt x="511847" y="1928359"/>
                </a:lnTo>
                <a:lnTo>
                  <a:pt x="550513" y="1952593"/>
                </a:lnTo>
                <a:lnTo>
                  <a:pt x="590331" y="1976125"/>
                </a:lnTo>
                <a:lnTo>
                  <a:pt x="631273" y="1998940"/>
                </a:lnTo>
                <a:lnTo>
                  <a:pt x="673312" y="2021021"/>
                </a:lnTo>
                <a:lnTo>
                  <a:pt x="716420" y="2042350"/>
                </a:lnTo>
                <a:lnTo>
                  <a:pt x="760569" y="2062912"/>
                </a:lnTo>
                <a:lnTo>
                  <a:pt x="805733" y="2082689"/>
                </a:lnTo>
                <a:lnTo>
                  <a:pt x="851884" y="2101664"/>
                </a:lnTo>
                <a:lnTo>
                  <a:pt x="898993" y="2119822"/>
                </a:lnTo>
                <a:lnTo>
                  <a:pt x="947034" y="2137144"/>
                </a:lnTo>
                <a:lnTo>
                  <a:pt x="995980" y="2153615"/>
                </a:lnTo>
                <a:lnTo>
                  <a:pt x="1045801" y="2169218"/>
                </a:lnTo>
                <a:lnTo>
                  <a:pt x="1096472" y="2183935"/>
                </a:lnTo>
                <a:lnTo>
                  <a:pt x="1147964" y="2197750"/>
                </a:lnTo>
                <a:lnTo>
                  <a:pt x="1200251" y="2210647"/>
                </a:lnTo>
                <a:lnTo>
                  <a:pt x="1253303" y="2222608"/>
                </a:lnTo>
                <a:lnTo>
                  <a:pt x="1307095" y="2233617"/>
                </a:lnTo>
                <a:lnTo>
                  <a:pt x="1361598" y="2243657"/>
                </a:lnTo>
                <a:lnTo>
                  <a:pt x="1416785" y="2252712"/>
                </a:lnTo>
                <a:lnTo>
                  <a:pt x="1472629" y="2260764"/>
                </a:lnTo>
                <a:lnTo>
                  <a:pt x="1529101" y="2267796"/>
                </a:lnTo>
                <a:lnTo>
                  <a:pt x="1586174" y="2273793"/>
                </a:lnTo>
                <a:lnTo>
                  <a:pt x="1643822" y="2278737"/>
                </a:lnTo>
                <a:lnTo>
                  <a:pt x="1702016" y="2282612"/>
                </a:lnTo>
                <a:lnTo>
                  <a:pt x="1760728" y="2285400"/>
                </a:lnTo>
                <a:lnTo>
                  <a:pt x="1819932" y="2287085"/>
                </a:lnTo>
                <a:lnTo>
                  <a:pt x="1879600" y="2287651"/>
                </a:lnTo>
                <a:lnTo>
                  <a:pt x="1939260" y="2287085"/>
                </a:lnTo>
                <a:lnTo>
                  <a:pt x="1998457" y="2285400"/>
                </a:lnTo>
                <a:lnTo>
                  <a:pt x="2057164" y="2282612"/>
                </a:lnTo>
                <a:lnTo>
                  <a:pt x="2115352" y="2278737"/>
                </a:lnTo>
                <a:lnTo>
                  <a:pt x="2172995" y="2273793"/>
                </a:lnTo>
                <a:lnTo>
                  <a:pt x="2230064" y="2267796"/>
                </a:lnTo>
                <a:lnTo>
                  <a:pt x="2286532" y="2260764"/>
                </a:lnTo>
                <a:lnTo>
                  <a:pt x="2342372" y="2252712"/>
                </a:lnTo>
                <a:lnTo>
                  <a:pt x="2397556" y="2243657"/>
                </a:lnTo>
                <a:lnTo>
                  <a:pt x="2452056" y="2233617"/>
                </a:lnTo>
                <a:lnTo>
                  <a:pt x="2505846" y="2222608"/>
                </a:lnTo>
                <a:lnTo>
                  <a:pt x="2558896" y="2210647"/>
                </a:lnTo>
                <a:lnTo>
                  <a:pt x="2611181" y="2197750"/>
                </a:lnTo>
                <a:lnTo>
                  <a:pt x="2662672" y="2183935"/>
                </a:lnTo>
                <a:lnTo>
                  <a:pt x="2713342" y="2169218"/>
                </a:lnTo>
                <a:lnTo>
                  <a:pt x="2763163" y="2153615"/>
                </a:lnTo>
                <a:lnTo>
                  <a:pt x="2812108" y="2137144"/>
                </a:lnTo>
                <a:lnTo>
                  <a:pt x="2860149" y="2119822"/>
                </a:lnTo>
                <a:lnTo>
                  <a:pt x="2907259" y="2101664"/>
                </a:lnTo>
                <a:lnTo>
                  <a:pt x="2953410" y="2082689"/>
                </a:lnTo>
                <a:lnTo>
                  <a:pt x="2998575" y="2062912"/>
                </a:lnTo>
                <a:lnTo>
                  <a:pt x="3042726" y="2042350"/>
                </a:lnTo>
                <a:lnTo>
                  <a:pt x="3085835" y="2021021"/>
                </a:lnTo>
                <a:lnTo>
                  <a:pt x="3127875" y="1998940"/>
                </a:lnTo>
                <a:lnTo>
                  <a:pt x="3168819" y="1976125"/>
                </a:lnTo>
                <a:lnTo>
                  <a:pt x="3208639" y="1952593"/>
                </a:lnTo>
                <a:lnTo>
                  <a:pt x="3247307" y="1928359"/>
                </a:lnTo>
                <a:lnTo>
                  <a:pt x="3284796" y="1903442"/>
                </a:lnTo>
                <a:lnTo>
                  <a:pt x="3321078" y="1877857"/>
                </a:lnTo>
                <a:lnTo>
                  <a:pt x="3356126" y="1851622"/>
                </a:lnTo>
                <a:lnTo>
                  <a:pt x="3389913" y="1824752"/>
                </a:lnTo>
                <a:lnTo>
                  <a:pt x="3422410" y="1797266"/>
                </a:lnTo>
                <a:lnTo>
                  <a:pt x="3453590" y="1769179"/>
                </a:lnTo>
                <a:lnTo>
                  <a:pt x="3483426" y="1740509"/>
                </a:lnTo>
                <a:lnTo>
                  <a:pt x="3511890" y="1711272"/>
                </a:lnTo>
                <a:lnTo>
                  <a:pt x="3538955" y="1681485"/>
                </a:lnTo>
                <a:lnTo>
                  <a:pt x="3564592" y="1651165"/>
                </a:lnTo>
                <a:lnTo>
                  <a:pt x="3588775" y="1620328"/>
                </a:lnTo>
                <a:lnTo>
                  <a:pt x="3611477" y="1588992"/>
                </a:lnTo>
                <a:lnTo>
                  <a:pt x="3632668" y="1557172"/>
                </a:lnTo>
                <a:lnTo>
                  <a:pt x="3670413" y="1492151"/>
                </a:lnTo>
                <a:lnTo>
                  <a:pt x="3701789" y="1425399"/>
                </a:lnTo>
                <a:lnTo>
                  <a:pt x="3726575" y="1357050"/>
                </a:lnTo>
                <a:lnTo>
                  <a:pt x="3744553" y="1287238"/>
                </a:lnTo>
                <a:lnTo>
                  <a:pt x="3755501" y="1216097"/>
                </a:lnTo>
                <a:lnTo>
                  <a:pt x="3759200" y="1143762"/>
                </a:lnTo>
                <a:lnTo>
                  <a:pt x="3758270" y="1107453"/>
                </a:lnTo>
                <a:lnTo>
                  <a:pt x="3750920" y="1035699"/>
                </a:lnTo>
                <a:lnTo>
                  <a:pt x="3736429" y="965208"/>
                </a:lnTo>
                <a:lnTo>
                  <a:pt x="3715019" y="896114"/>
                </a:lnTo>
                <a:lnTo>
                  <a:pt x="3686911" y="828550"/>
                </a:lnTo>
                <a:lnTo>
                  <a:pt x="3652323" y="762651"/>
                </a:lnTo>
                <a:lnTo>
                  <a:pt x="3611477" y="698551"/>
                </a:lnTo>
                <a:lnTo>
                  <a:pt x="3588775" y="667217"/>
                </a:lnTo>
                <a:lnTo>
                  <a:pt x="3564592" y="636383"/>
                </a:lnTo>
                <a:lnTo>
                  <a:pt x="3538955" y="606066"/>
                </a:lnTo>
                <a:lnTo>
                  <a:pt x="3511890" y="576282"/>
                </a:lnTo>
                <a:lnTo>
                  <a:pt x="3483426" y="547049"/>
                </a:lnTo>
                <a:lnTo>
                  <a:pt x="3453590" y="518382"/>
                </a:lnTo>
                <a:lnTo>
                  <a:pt x="3422410" y="490299"/>
                </a:lnTo>
                <a:lnTo>
                  <a:pt x="3389913" y="462816"/>
                </a:lnTo>
                <a:lnTo>
                  <a:pt x="3356126" y="435950"/>
                </a:lnTo>
                <a:lnTo>
                  <a:pt x="3321078" y="409719"/>
                </a:lnTo>
                <a:lnTo>
                  <a:pt x="3284796" y="384137"/>
                </a:lnTo>
                <a:lnTo>
                  <a:pt x="3247307" y="359223"/>
                </a:lnTo>
                <a:lnTo>
                  <a:pt x="3208639" y="334994"/>
                </a:lnTo>
                <a:lnTo>
                  <a:pt x="3168819" y="311465"/>
                </a:lnTo>
                <a:lnTo>
                  <a:pt x="3127875" y="288654"/>
                </a:lnTo>
                <a:lnTo>
                  <a:pt x="3085835" y="266577"/>
                </a:lnTo>
                <a:lnTo>
                  <a:pt x="3042726" y="245251"/>
                </a:lnTo>
                <a:lnTo>
                  <a:pt x="2998575" y="224693"/>
                </a:lnTo>
                <a:lnTo>
                  <a:pt x="2953410" y="204919"/>
                </a:lnTo>
                <a:lnTo>
                  <a:pt x="2907259" y="185947"/>
                </a:lnTo>
                <a:lnTo>
                  <a:pt x="2860149" y="167793"/>
                </a:lnTo>
                <a:lnTo>
                  <a:pt x="2812108" y="150474"/>
                </a:lnTo>
                <a:lnTo>
                  <a:pt x="2763163" y="134006"/>
                </a:lnTo>
                <a:lnTo>
                  <a:pt x="2713342" y="118407"/>
                </a:lnTo>
                <a:lnTo>
                  <a:pt x="2662672" y="103692"/>
                </a:lnTo>
                <a:lnTo>
                  <a:pt x="2611181" y="89880"/>
                </a:lnTo>
                <a:lnTo>
                  <a:pt x="2558896" y="76986"/>
                </a:lnTo>
                <a:lnTo>
                  <a:pt x="2505846" y="65027"/>
                </a:lnTo>
                <a:lnTo>
                  <a:pt x="2452056" y="54020"/>
                </a:lnTo>
                <a:lnTo>
                  <a:pt x="2397556" y="43982"/>
                </a:lnTo>
                <a:lnTo>
                  <a:pt x="2342372" y="34930"/>
                </a:lnTo>
                <a:lnTo>
                  <a:pt x="2286532" y="26880"/>
                </a:lnTo>
                <a:lnTo>
                  <a:pt x="2230064" y="19849"/>
                </a:lnTo>
                <a:lnTo>
                  <a:pt x="2172995" y="13854"/>
                </a:lnTo>
                <a:lnTo>
                  <a:pt x="2115352" y="8911"/>
                </a:lnTo>
                <a:lnTo>
                  <a:pt x="2057164" y="5037"/>
                </a:lnTo>
                <a:lnTo>
                  <a:pt x="1998457" y="2250"/>
                </a:lnTo>
                <a:lnTo>
                  <a:pt x="1939260" y="565"/>
                </a:lnTo>
                <a:lnTo>
                  <a:pt x="1879600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313426" y="307975"/>
            <a:ext cx="3759200" cy="2287905"/>
          </a:xfrm>
          <a:custGeom>
            <a:avLst/>
            <a:gdLst/>
            <a:ahLst/>
            <a:cxnLst/>
            <a:rect l="l" t="t" r="r" b="b"/>
            <a:pathLst>
              <a:path w="3759200" h="2287905">
                <a:moveTo>
                  <a:pt x="0" y="1143762"/>
                </a:moveTo>
                <a:lnTo>
                  <a:pt x="3697" y="1071427"/>
                </a:lnTo>
                <a:lnTo>
                  <a:pt x="14644" y="1000287"/>
                </a:lnTo>
                <a:lnTo>
                  <a:pt x="32619" y="930478"/>
                </a:lnTo>
                <a:lnTo>
                  <a:pt x="57403" y="862132"/>
                </a:lnTo>
                <a:lnTo>
                  <a:pt x="88775" y="795384"/>
                </a:lnTo>
                <a:lnTo>
                  <a:pt x="126515" y="730368"/>
                </a:lnTo>
                <a:lnTo>
                  <a:pt x="147704" y="698551"/>
                </a:lnTo>
                <a:lnTo>
                  <a:pt x="170403" y="667217"/>
                </a:lnTo>
                <a:lnTo>
                  <a:pt x="194584" y="636383"/>
                </a:lnTo>
                <a:lnTo>
                  <a:pt x="220219" y="606066"/>
                </a:lnTo>
                <a:lnTo>
                  <a:pt x="247282" y="576282"/>
                </a:lnTo>
                <a:lnTo>
                  <a:pt x="275743" y="547049"/>
                </a:lnTo>
                <a:lnTo>
                  <a:pt x="305577" y="518382"/>
                </a:lnTo>
                <a:lnTo>
                  <a:pt x="336755" y="490299"/>
                </a:lnTo>
                <a:lnTo>
                  <a:pt x="369249" y="462816"/>
                </a:lnTo>
                <a:lnTo>
                  <a:pt x="403034" y="435950"/>
                </a:lnTo>
                <a:lnTo>
                  <a:pt x="438079" y="409719"/>
                </a:lnTo>
                <a:lnTo>
                  <a:pt x="474360" y="384137"/>
                </a:lnTo>
                <a:lnTo>
                  <a:pt x="511847" y="359223"/>
                </a:lnTo>
                <a:lnTo>
                  <a:pt x="550513" y="334994"/>
                </a:lnTo>
                <a:lnTo>
                  <a:pt x="590331" y="311465"/>
                </a:lnTo>
                <a:lnTo>
                  <a:pt x="631273" y="288654"/>
                </a:lnTo>
                <a:lnTo>
                  <a:pt x="673312" y="266577"/>
                </a:lnTo>
                <a:lnTo>
                  <a:pt x="716420" y="245251"/>
                </a:lnTo>
                <a:lnTo>
                  <a:pt x="760569" y="224693"/>
                </a:lnTo>
                <a:lnTo>
                  <a:pt x="805733" y="204919"/>
                </a:lnTo>
                <a:lnTo>
                  <a:pt x="851884" y="185947"/>
                </a:lnTo>
                <a:lnTo>
                  <a:pt x="898993" y="167793"/>
                </a:lnTo>
                <a:lnTo>
                  <a:pt x="947034" y="150474"/>
                </a:lnTo>
                <a:lnTo>
                  <a:pt x="995980" y="134006"/>
                </a:lnTo>
                <a:lnTo>
                  <a:pt x="1045801" y="118407"/>
                </a:lnTo>
                <a:lnTo>
                  <a:pt x="1096472" y="103692"/>
                </a:lnTo>
                <a:lnTo>
                  <a:pt x="1147964" y="89880"/>
                </a:lnTo>
                <a:lnTo>
                  <a:pt x="1200251" y="76986"/>
                </a:lnTo>
                <a:lnTo>
                  <a:pt x="1253303" y="65027"/>
                </a:lnTo>
                <a:lnTo>
                  <a:pt x="1307095" y="54020"/>
                </a:lnTo>
                <a:lnTo>
                  <a:pt x="1361598" y="43982"/>
                </a:lnTo>
                <a:lnTo>
                  <a:pt x="1416785" y="34930"/>
                </a:lnTo>
                <a:lnTo>
                  <a:pt x="1472629" y="26880"/>
                </a:lnTo>
                <a:lnTo>
                  <a:pt x="1529101" y="19849"/>
                </a:lnTo>
                <a:lnTo>
                  <a:pt x="1586174" y="13854"/>
                </a:lnTo>
                <a:lnTo>
                  <a:pt x="1643822" y="8911"/>
                </a:lnTo>
                <a:lnTo>
                  <a:pt x="1702016" y="5037"/>
                </a:lnTo>
                <a:lnTo>
                  <a:pt x="1760728" y="2250"/>
                </a:lnTo>
                <a:lnTo>
                  <a:pt x="1819932" y="565"/>
                </a:lnTo>
                <a:lnTo>
                  <a:pt x="1879600" y="0"/>
                </a:lnTo>
                <a:lnTo>
                  <a:pt x="1939260" y="565"/>
                </a:lnTo>
                <a:lnTo>
                  <a:pt x="1998457" y="2250"/>
                </a:lnTo>
                <a:lnTo>
                  <a:pt x="2057164" y="5037"/>
                </a:lnTo>
                <a:lnTo>
                  <a:pt x="2115352" y="8911"/>
                </a:lnTo>
                <a:lnTo>
                  <a:pt x="2172995" y="13854"/>
                </a:lnTo>
                <a:lnTo>
                  <a:pt x="2230064" y="19849"/>
                </a:lnTo>
                <a:lnTo>
                  <a:pt x="2286532" y="26880"/>
                </a:lnTo>
                <a:lnTo>
                  <a:pt x="2342372" y="34930"/>
                </a:lnTo>
                <a:lnTo>
                  <a:pt x="2397556" y="43982"/>
                </a:lnTo>
                <a:lnTo>
                  <a:pt x="2452056" y="54020"/>
                </a:lnTo>
                <a:lnTo>
                  <a:pt x="2505846" y="65027"/>
                </a:lnTo>
                <a:lnTo>
                  <a:pt x="2558896" y="76986"/>
                </a:lnTo>
                <a:lnTo>
                  <a:pt x="2611181" y="89880"/>
                </a:lnTo>
                <a:lnTo>
                  <a:pt x="2662672" y="103692"/>
                </a:lnTo>
                <a:lnTo>
                  <a:pt x="2713342" y="118407"/>
                </a:lnTo>
                <a:lnTo>
                  <a:pt x="2763163" y="134006"/>
                </a:lnTo>
                <a:lnTo>
                  <a:pt x="2812108" y="150474"/>
                </a:lnTo>
                <a:lnTo>
                  <a:pt x="2860149" y="167793"/>
                </a:lnTo>
                <a:lnTo>
                  <a:pt x="2907259" y="185947"/>
                </a:lnTo>
                <a:lnTo>
                  <a:pt x="2953410" y="204919"/>
                </a:lnTo>
                <a:lnTo>
                  <a:pt x="2998575" y="224693"/>
                </a:lnTo>
                <a:lnTo>
                  <a:pt x="3042726" y="245251"/>
                </a:lnTo>
                <a:lnTo>
                  <a:pt x="3085835" y="266577"/>
                </a:lnTo>
                <a:lnTo>
                  <a:pt x="3127875" y="288654"/>
                </a:lnTo>
                <a:lnTo>
                  <a:pt x="3168819" y="311465"/>
                </a:lnTo>
                <a:lnTo>
                  <a:pt x="3208639" y="334994"/>
                </a:lnTo>
                <a:lnTo>
                  <a:pt x="3247307" y="359223"/>
                </a:lnTo>
                <a:lnTo>
                  <a:pt x="3284796" y="384137"/>
                </a:lnTo>
                <a:lnTo>
                  <a:pt x="3321078" y="409719"/>
                </a:lnTo>
                <a:lnTo>
                  <a:pt x="3356126" y="435950"/>
                </a:lnTo>
                <a:lnTo>
                  <a:pt x="3389913" y="462816"/>
                </a:lnTo>
                <a:lnTo>
                  <a:pt x="3422410" y="490299"/>
                </a:lnTo>
                <a:lnTo>
                  <a:pt x="3453590" y="518382"/>
                </a:lnTo>
                <a:lnTo>
                  <a:pt x="3483426" y="547049"/>
                </a:lnTo>
                <a:lnTo>
                  <a:pt x="3511890" y="576282"/>
                </a:lnTo>
                <a:lnTo>
                  <a:pt x="3538955" y="606066"/>
                </a:lnTo>
                <a:lnTo>
                  <a:pt x="3564592" y="636383"/>
                </a:lnTo>
                <a:lnTo>
                  <a:pt x="3588775" y="667217"/>
                </a:lnTo>
                <a:lnTo>
                  <a:pt x="3611477" y="698551"/>
                </a:lnTo>
                <a:lnTo>
                  <a:pt x="3632668" y="730368"/>
                </a:lnTo>
                <a:lnTo>
                  <a:pt x="3670413" y="795384"/>
                </a:lnTo>
                <a:lnTo>
                  <a:pt x="3701789" y="862132"/>
                </a:lnTo>
                <a:lnTo>
                  <a:pt x="3726575" y="930478"/>
                </a:lnTo>
                <a:lnTo>
                  <a:pt x="3744553" y="1000287"/>
                </a:lnTo>
                <a:lnTo>
                  <a:pt x="3755501" y="1071427"/>
                </a:lnTo>
                <a:lnTo>
                  <a:pt x="3759200" y="1143762"/>
                </a:lnTo>
                <a:lnTo>
                  <a:pt x="3758270" y="1180070"/>
                </a:lnTo>
                <a:lnTo>
                  <a:pt x="3750920" y="1251825"/>
                </a:lnTo>
                <a:lnTo>
                  <a:pt x="3736429" y="1322318"/>
                </a:lnTo>
                <a:lnTo>
                  <a:pt x="3715019" y="1391416"/>
                </a:lnTo>
                <a:lnTo>
                  <a:pt x="3686911" y="1458983"/>
                </a:lnTo>
                <a:lnTo>
                  <a:pt x="3652323" y="1524886"/>
                </a:lnTo>
                <a:lnTo>
                  <a:pt x="3611477" y="1588992"/>
                </a:lnTo>
                <a:lnTo>
                  <a:pt x="3588775" y="1620328"/>
                </a:lnTo>
                <a:lnTo>
                  <a:pt x="3564592" y="1651165"/>
                </a:lnTo>
                <a:lnTo>
                  <a:pt x="3538955" y="1681485"/>
                </a:lnTo>
                <a:lnTo>
                  <a:pt x="3511890" y="1711272"/>
                </a:lnTo>
                <a:lnTo>
                  <a:pt x="3483426" y="1740509"/>
                </a:lnTo>
                <a:lnTo>
                  <a:pt x="3453590" y="1769179"/>
                </a:lnTo>
                <a:lnTo>
                  <a:pt x="3422410" y="1797266"/>
                </a:lnTo>
                <a:lnTo>
                  <a:pt x="3389913" y="1824752"/>
                </a:lnTo>
                <a:lnTo>
                  <a:pt x="3356126" y="1851622"/>
                </a:lnTo>
                <a:lnTo>
                  <a:pt x="3321078" y="1877857"/>
                </a:lnTo>
                <a:lnTo>
                  <a:pt x="3284796" y="1903442"/>
                </a:lnTo>
                <a:lnTo>
                  <a:pt x="3247307" y="1928359"/>
                </a:lnTo>
                <a:lnTo>
                  <a:pt x="3208639" y="1952593"/>
                </a:lnTo>
                <a:lnTo>
                  <a:pt x="3168819" y="1976125"/>
                </a:lnTo>
                <a:lnTo>
                  <a:pt x="3127875" y="1998940"/>
                </a:lnTo>
                <a:lnTo>
                  <a:pt x="3085835" y="2021021"/>
                </a:lnTo>
                <a:lnTo>
                  <a:pt x="3042726" y="2042350"/>
                </a:lnTo>
                <a:lnTo>
                  <a:pt x="2998575" y="2062912"/>
                </a:lnTo>
                <a:lnTo>
                  <a:pt x="2953410" y="2082689"/>
                </a:lnTo>
                <a:lnTo>
                  <a:pt x="2907259" y="2101664"/>
                </a:lnTo>
                <a:lnTo>
                  <a:pt x="2860149" y="2119822"/>
                </a:lnTo>
                <a:lnTo>
                  <a:pt x="2812108" y="2137144"/>
                </a:lnTo>
                <a:lnTo>
                  <a:pt x="2763163" y="2153615"/>
                </a:lnTo>
                <a:lnTo>
                  <a:pt x="2713342" y="2169218"/>
                </a:lnTo>
                <a:lnTo>
                  <a:pt x="2662672" y="2183935"/>
                </a:lnTo>
                <a:lnTo>
                  <a:pt x="2611181" y="2197750"/>
                </a:lnTo>
                <a:lnTo>
                  <a:pt x="2558896" y="2210647"/>
                </a:lnTo>
                <a:lnTo>
                  <a:pt x="2505846" y="2222608"/>
                </a:lnTo>
                <a:lnTo>
                  <a:pt x="2452056" y="2233617"/>
                </a:lnTo>
                <a:lnTo>
                  <a:pt x="2397556" y="2243657"/>
                </a:lnTo>
                <a:lnTo>
                  <a:pt x="2342372" y="2252712"/>
                </a:lnTo>
                <a:lnTo>
                  <a:pt x="2286532" y="2260764"/>
                </a:lnTo>
                <a:lnTo>
                  <a:pt x="2230064" y="2267796"/>
                </a:lnTo>
                <a:lnTo>
                  <a:pt x="2172995" y="2273793"/>
                </a:lnTo>
                <a:lnTo>
                  <a:pt x="2115352" y="2278737"/>
                </a:lnTo>
                <a:lnTo>
                  <a:pt x="2057164" y="2282612"/>
                </a:lnTo>
                <a:lnTo>
                  <a:pt x="1998457" y="2285400"/>
                </a:lnTo>
                <a:lnTo>
                  <a:pt x="1939260" y="2287085"/>
                </a:lnTo>
                <a:lnTo>
                  <a:pt x="1879600" y="2287651"/>
                </a:lnTo>
                <a:lnTo>
                  <a:pt x="1819932" y="2287085"/>
                </a:lnTo>
                <a:lnTo>
                  <a:pt x="1760728" y="2285400"/>
                </a:lnTo>
                <a:lnTo>
                  <a:pt x="1702016" y="2282612"/>
                </a:lnTo>
                <a:lnTo>
                  <a:pt x="1643822" y="2278737"/>
                </a:lnTo>
                <a:lnTo>
                  <a:pt x="1586174" y="2273793"/>
                </a:lnTo>
                <a:lnTo>
                  <a:pt x="1529101" y="2267796"/>
                </a:lnTo>
                <a:lnTo>
                  <a:pt x="1472629" y="2260764"/>
                </a:lnTo>
                <a:lnTo>
                  <a:pt x="1416785" y="2252712"/>
                </a:lnTo>
                <a:lnTo>
                  <a:pt x="1361598" y="2243657"/>
                </a:lnTo>
                <a:lnTo>
                  <a:pt x="1307095" y="2233617"/>
                </a:lnTo>
                <a:lnTo>
                  <a:pt x="1253303" y="2222608"/>
                </a:lnTo>
                <a:lnTo>
                  <a:pt x="1200251" y="2210647"/>
                </a:lnTo>
                <a:lnTo>
                  <a:pt x="1147964" y="2197750"/>
                </a:lnTo>
                <a:lnTo>
                  <a:pt x="1096472" y="2183935"/>
                </a:lnTo>
                <a:lnTo>
                  <a:pt x="1045801" y="2169218"/>
                </a:lnTo>
                <a:lnTo>
                  <a:pt x="995980" y="2153615"/>
                </a:lnTo>
                <a:lnTo>
                  <a:pt x="947034" y="2137144"/>
                </a:lnTo>
                <a:lnTo>
                  <a:pt x="898993" y="2119822"/>
                </a:lnTo>
                <a:lnTo>
                  <a:pt x="851884" y="2101664"/>
                </a:lnTo>
                <a:lnTo>
                  <a:pt x="805733" y="2082689"/>
                </a:lnTo>
                <a:lnTo>
                  <a:pt x="760569" y="2062912"/>
                </a:lnTo>
                <a:lnTo>
                  <a:pt x="716420" y="2042350"/>
                </a:lnTo>
                <a:lnTo>
                  <a:pt x="673312" y="2021021"/>
                </a:lnTo>
                <a:lnTo>
                  <a:pt x="631273" y="1998940"/>
                </a:lnTo>
                <a:lnTo>
                  <a:pt x="590331" y="1976125"/>
                </a:lnTo>
                <a:lnTo>
                  <a:pt x="550513" y="1952593"/>
                </a:lnTo>
                <a:lnTo>
                  <a:pt x="511847" y="1928359"/>
                </a:lnTo>
                <a:lnTo>
                  <a:pt x="474360" y="1903442"/>
                </a:lnTo>
                <a:lnTo>
                  <a:pt x="438079" y="1877857"/>
                </a:lnTo>
                <a:lnTo>
                  <a:pt x="403034" y="1851622"/>
                </a:lnTo>
                <a:lnTo>
                  <a:pt x="369249" y="1824752"/>
                </a:lnTo>
                <a:lnTo>
                  <a:pt x="336755" y="1797266"/>
                </a:lnTo>
                <a:lnTo>
                  <a:pt x="305577" y="1769179"/>
                </a:lnTo>
                <a:lnTo>
                  <a:pt x="275743" y="1740509"/>
                </a:lnTo>
                <a:lnTo>
                  <a:pt x="247282" y="1711272"/>
                </a:lnTo>
                <a:lnTo>
                  <a:pt x="220219" y="1681485"/>
                </a:lnTo>
                <a:lnTo>
                  <a:pt x="194584" y="1651165"/>
                </a:lnTo>
                <a:lnTo>
                  <a:pt x="170403" y="1620328"/>
                </a:lnTo>
                <a:lnTo>
                  <a:pt x="147704" y="1588992"/>
                </a:lnTo>
                <a:lnTo>
                  <a:pt x="126515" y="1557172"/>
                </a:lnTo>
                <a:lnTo>
                  <a:pt x="88775" y="1492151"/>
                </a:lnTo>
                <a:lnTo>
                  <a:pt x="57403" y="1425399"/>
                </a:lnTo>
                <a:lnTo>
                  <a:pt x="32619" y="1357050"/>
                </a:lnTo>
                <a:lnTo>
                  <a:pt x="14644" y="1287238"/>
                </a:lnTo>
                <a:lnTo>
                  <a:pt x="3697" y="1216097"/>
                </a:lnTo>
                <a:lnTo>
                  <a:pt x="0" y="1143762"/>
                </a:lnTo>
                <a:close/>
              </a:path>
            </a:pathLst>
          </a:custGeom>
          <a:ln w="76200">
            <a:solidFill>
              <a:srgbClr val="FF3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943727" y="685291"/>
            <a:ext cx="2463800" cy="1473835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 marR="5080">
              <a:lnSpc>
                <a:spcPct val="98600"/>
              </a:lnSpc>
              <a:spcBef>
                <a:spcPts val="140"/>
              </a:spcBef>
            </a:pPr>
            <a:r>
              <a:rPr dirty="0" sz="2400">
                <a:solidFill>
                  <a:srgbClr val="FFFF00"/>
                </a:solidFill>
                <a:latin typeface="SimSun"/>
                <a:cs typeface="SimSun"/>
              </a:rPr>
              <a:t>返回的子树根赋给 </a:t>
            </a:r>
            <a:r>
              <a:rPr dirty="0" sz="2400" spc="-5">
                <a:solidFill>
                  <a:srgbClr val="FFFF00"/>
                </a:solidFill>
                <a:latin typeface="SimSun"/>
                <a:cs typeface="SimSun"/>
              </a:rPr>
              <a:t>根节点</a:t>
            </a:r>
            <a:r>
              <a:rPr dirty="0" sz="2400" spc="-5">
                <a:solidFill>
                  <a:srgbClr val="FFFF00"/>
                </a:solidFill>
                <a:latin typeface="Times New Roman"/>
                <a:cs typeface="Times New Roman"/>
              </a:rPr>
              <a:t>T</a:t>
            </a:r>
            <a:r>
              <a:rPr dirty="0" sz="2400" spc="-5">
                <a:solidFill>
                  <a:srgbClr val="FFFF00"/>
                </a:solidFill>
                <a:latin typeface="SimSun"/>
                <a:cs typeface="SimSun"/>
              </a:rPr>
              <a:t>的左指针 </a:t>
            </a:r>
            <a:r>
              <a:rPr dirty="0" sz="2400">
                <a:solidFill>
                  <a:srgbClr val="FFFF00"/>
                </a:solidFill>
                <a:latin typeface="SimSun"/>
                <a:cs typeface="SimSun"/>
              </a:rPr>
              <a:t>域</a:t>
            </a:r>
            <a:r>
              <a:rPr dirty="0" sz="2400" spc="-725">
                <a:solidFill>
                  <a:srgbClr val="FFFF00"/>
                </a:solidFill>
                <a:latin typeface="SimSun"/>
                <a:cs typeface="SimSun"/>
              </a:rPr>
              <a:t> </a:t>
            </a:r>
            <a:r>
              <a:rPr dirty="0" sz="2400" spc="-25">
                <a:solidFill>
                  <a:srgbClr val="FFFF00"/>
                </a:solidFill>
                <a:latin typeface="Times New Roman"/>
                <a:cs typeface="Times New Roman"/>
              </a:rPr>
              <a:t>T-&gt;lchild</a:t>
            </a:r>
            <a:r>
              <a:rPr dirty="0" sz="2400">
                <a:solidFill>
                  <a:srgbClr val="FFFF00"/>
                </a:solidFill>
                <a:latin typeface="SimSun"/>
                <a:cs typeface="SimSun"/>
              </a:rPr>
              <a:t>和右指 针域</a:t>
            </a:r>
            <a:r>
              <a:rPr dirty="0" sz="2400" spc="-25">
                <a:solidFill>
                  <a:srgbClr val="FFFF00"/>
                </a:solidFill>
                <a:latin typeface="Times New Roman"/>
                <a:cs typeface="Times New Roman"/>
              </a:rPr>
              <a:t>T-&gt;rchild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839075" y="2253614"/>
            <a:ext cx="1304925" cy="2526665"/>
          </a:xfrm>
          <a:custGeom>
            <a:avLst/>
            <a:gdLst/>
            <a:ahLst/>
            <a:cxnLst/>
            <a:rect l="l" t="t" r="r" b="b"/>
            <a:pathLst>
              <a:path w="1304925" h="2526665">
                <a:moveTo>
                  <a:pt x="73786" y="2281682"/>
                </a:moveTo>
                <a:lnTo>
                  <a:pt x="0" y="2526411"/>
                </a:lnTo>
                <a:lnTo>
                  <a:pt x="240029" y="2438654"/>
                </a:lnTo>
                <a:lnTo>
                  <a:pt x="213936" y="2414016"/>
                </a:lnTo>
                <a:lnTo>
                  <a:pt x="158496" y="2414016"/>
                </a:lnTo>
                <a:lnTo>
                  <a:pt x="103124" y="2361692"/>
                </a:lnTo>
                <a:lnTo>
                  <a:pt x="129224" y="2334027"/>
                </a:lnTo>
                <a:lnTo>
                  <a:pt x="73786" y="2281682"/>
                </a:lnTo>
                <a:close/>
              </a:path>
              <a:path w="1304925" h="2526665">
                <a:moveTo>
                  <a:pt x="129224" y="2334027"/>
                </a:moveTo>
                <a:lnTo>
                  <a:pt x="103124" y="2361692"/>
                </a:lnTo>
                <a:lnTo>
                  <a:pt x="158496" y="2414016"/>
                </a:lnTo>
                <a:lnTo>
                  <a:pt x="184638" y="2386351"/>
                </a:lnTo>
                <a:lnTo>
                  <a:pt x="129224" y="2334027"/>
                </a:lnTo>
                <a:close/>
              </a:path>
              <a:path w="1304925" h="2526665">
                <a:moveTo>
                  <a:pt x="184638" y="2386351"/>
                </a:moveTo>
                <a:lnTo>
                  <a:pt x="158496" y="2414016"/>
                </a:lnTo>
                <a:lnTo>
                  <a:pt x="213936" y="2414016"/>
                </a:lnTo>
                <a:lnTo>
                  <a:pt x="184638" y="2386351"/>
                </a:lnTo>
                <a:close/>
              </a:path>
              <a:path w="1304925" h="2526665">
                <a:moveTo>
                  <a:pt x="593598" y="0"/>
                </a:moveTo>
                <a:lnTo>
                  <a:pt x="558165" y="67437"/>
                </a:lnTo>
                <a:lnTo>
                  <a:pt x="735456" y="161289"/>
                </a:lnTo>
                <a:lnTo>
                  <a:pt x="805179" y="199898"/>
                </a:lnTo>
                <a:lnTo>
                  <a:pt x="838961" y="219329"/>
                </a:lnTo>
                <a:lnTo>
                  <a:pt x="871981" y="239140"/>
                </a:lnTo>
                <a:lnTo>
                  <a:pt x="904494" y="259080"/>
                </a:lnTo>
                <a:lnTo>
                  <a:pt x="966597" y="300100"/>
                </a:lnTo>
                <a:lnTo>
                  <a:pt x="1024635" y="342392"/>
                </a:lnTo>
                <a:lnTo>
                  <a:pt x="1077468" y="386334"/>
                </a:lnTo>
                <a:lnTo>
                  <a:pt x="1124839" y="432054"/>
                </a:lnTo>
                <a:lnTo>
                  <a:pt x="1165859" y="479806"/>
                </a:lnTo>
                <a:lnTo>
                  <a:pt x="1199896" y="529589"/>
                </a:lnTo>
                <a:lnTo>
                  <a:pt x="1226566" y="581787"/>
                </a:lnTo>
                <a:lnTo>
                  <a:pt x="1245616" y="636905"/>
                </a:lnTo>
                <a:lnTo>
                  <a:pt x="1254252" y="679450"/>
                </a:lnTo>
                <a:lnTo>
                  <a:pt x="1258316" y="724915"/>
                </a:lnTo>
                <a:lnTo>
                  <a:pt x="1258570" y="740790"/>
                </a:lnTo>
                <a:lnTo>
                  <a:pt x="1258189" y="756793"/>
                </a:lnTo>
                <a:lnTo>
                  <a:pt x="1253490" y="806958"/>
                </a:lnTo>
                <a:lnTo>
                  <a:pt x="1242949" y="859789"/>
                </a:lnTo>
                <a:lnTo>
                  <a:pt x="1232534" y="897255"/>
                </a:lnTo>
                <a:lnTo>
                  <a:pt x="1219453" y="935736"/>
                </a:lnTo>
                <a:lnTo>
                  <a:pt x="1203705" y="975740"/>
                </a:lnTo>
                <a:lnTo>
                  <a:pt x="1185291" y="1017015"/>
                </a:lnTo>
                <a:lnTo>
                  <a:pt x="1164463" y="1059434"/>
                </a:lnTo>
                <a:lnTo>
                  <a:pt x="1141222" y="1103249"/>
                </a:lnTo>
                <a:lnTo>
                  <a:pt x="1115568" y="1148080"/>
                </a:lnTo>
                <a:lnTo>
                  <a:pt x="1087627" y="1194054"/>
                </a:lnTo>
                <a:lnTo>
                  <a:pt x="1057528" y="1241044"/>
                </a:lnTo>
                <a:lnTo>
                  <a:pt x="1025271" y="1289050"/>
                </a:lnTo>
                <a:lnTo>
                  <a:pt x="991107" y="1337818"/>
                </a:lnTo>
                <a:lnTo>
                  <a:pt x="955040" y="1387602"/>
                </a:lnTo>
                <a:lnTo>
                  <a:pt x="917067" y="1438275"/>
                </a:lnTo>
                <a:lnTo>
                  <a:pt x="877443" y="1489583"/>
                </a:lnTo>
                <a:lnTo>
                  <a:pt x="836168" y="1541653"/>
                </a:lnTo>
                <a:lnTo>
                  <a:pt x="793369" y="1594485"/>
                </a:lnTo>
                <a:lnTo>
                  <a:pt x="703452" y="1702181"/>
                </a:lnTo>
                <a:lnTo>
                  <a:pt x="608456" y="1811909"/>
                </a:lnTo>
                <a:lnTo>
                  <a:pt x="509143" y="1923669"/>
                </a:lnTo>
                <a:lnTo>
                  <a:pt x="406146" y="2036953"/>
                </a:lnTo>
                <a:lnTo>
                  <a:pt x="300227" y="2151634"/>
                </a:lnTo>
                <a:lnTo>
                  <a:pt x="192150" y="2267331"/>
                </a:lnTo>
                <a:lnTo>
                  <a:pt x="129224" y="2334027"/>
                </a:lnTo>
                <a:lnTo>
                  <a:pt x="184638" y="2386351"/>
                </a:lnTo>
                <a:lnTo>
                  <a:pt x="247903" y="2319401"/>
                </a:lnTo>
                <a:lnTo>
                  <a:pt x="356234" y="2203323"/>
                </a:lnTo>
                <a:lnTo>
                  <a:pt x="462533" y="2088261"/>
                </a:lnTo>
                <a:lnTo>
                  <a:pt x="566039" y="1974342"/>
                </a:lnTo>
                <a:lnTo>
                  <a:pt x="665988" y="1861820"/>
                </a:lnTo>
                <a:lnTo>
                  <a:pt x="761873" y="1751076"/>
                </a:lnTo>
                <a:lnTo>
                  <a:pt x="852551" y="1642491"/>
                </a:lnTo>
                <a:lnTo>
                  <a:pt x="895984" y="1589024"/>
                </a:lnTo>
                <a:lnTo>
                  <a:pt x="937768" y="1536192"/>
                </a:lnTo>
                <a:lnTo>
                  <a:pt x="978153" y="1483868"/>
                </a:lnTo>
                <a:lnTo>
                  <a:pt x="1016634" y="1432306"/>
                </a:lnTo>
                <a:lnTo>
                  <a:pt x="1053465" y="1381633"/>
                </a:lnTo>
                <a:lnTo>
                  <a:pt x="1088644" y="1331468"/>
                </a:lnTo>
                <a:lnTo>
                  <a:pt x="1121664" y="1282192"/>
                </a:lnTo>
                <a:lnTo>
                  <a:pt x="1152652" y="1233677"/>
                </a:lnTo>
                <a:lnTo>
                  <a:pt x="1181734" y="1185926"/>
                </a:lnTo>
                <a:lnTo>
                  <a:pt x="1208404" y="1139063"/>
                </a:lnTo>
                <a:lnTo>
                  <a:pt x="1232916" y="1092962"/>
                </a:lnTo>
                <a:lnTo>
                  <a:pt x="1255014" y="1047876"/>
                </a:lnTo>
                <a:lnTo>
                  <a:pt x="1274572" y="1003554"/>
                </a:lnTo>
                <a:lnTo>
                  <a:pt x="1291590" y="960247"/>
                </a:lnTo>
                <a:lnTo>
                  <a:pt x="1304925" y="920832"/>
                </a:lnTo>
                <a:lnTo>
                  <a:pt x="1304925" y="573246"/>
                </a:lnTo>
                <a:lnTo>
                  <a:pt x="1280668" y="518287"/>
                </a:lnTo>
                <a:lnTo>
                  <a:pt x="1245234" y="459359"/>
                </a:lnTo>
                <a:lnTo>
                  <a:pt x="1202563" y="404495"/>
                </a:lnTo>
                <a:lnTo>
                  <a:pt x="1153668" y="353060"/>
                </a:lnTo>
                <a:lnTo>
                  <a:pt x="1099311" y="304673"/>
                </a:lnTo>
                <a:lnTo>
                  <a:pt x="1040256" y="258952"/>
                </a:lnTo>
                <a:lnTo>
                  <a:pt x="977392" y="215392"/>
                </a:lnTo>
                <a:lnTo>
                  <a:pt x="944499" y="194310"/>
                </a:lnTo>
                <a:lnTo>
                  <a:pt x="911098" y="173736"/>
                </a:lnTo>
                <a:lnTo>
                  <a:pt x="876934" y="153288"/>
                </a:lnTo>
                <a:lnTo>
                  <a:pt x="842136" y="133223"/>
                </a:lnTo>
                <a:lnTo>
                  <a:pt x="771398" y="93980"/>
                </a:lnTo>
                <a:lnTo>
                  <a:pt x="593598" y="0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0" y="1143000"/>
            <a:ext cx="304800" cy="381000"/>
          </a:xfrm>
          <a:custGeom>
            <a:avLst/>
            <a:gdLst/>
            <a:ahLst/>
            <a:cxnLst/>
            <a:rect l="l" t="t" r="r" b="b"/>
            <a:pathLst>
              <a:path w="304800" h="381000">
                <a:moveTo>
                  <a:pt x="0" y="381000"/>
                </a:moveTo>
                <a:lnTo>
                  <a:pt x="304800" y="381000"/>
                </a:lnTo>
                <a:lnTo>
                  <a:pt x="304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2700">
            <a:solidFill>
              <a:srgbClr val="FF99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352800" y="1143000"/>
            <a:ext cx="304800" cy="381000"/>
          </a:xfrm>
          <a:custGeom>
            <a:avLst/>
            <a:gdLst/>
            <a:ahLst/>
            <a:cxnLst/>
            <a:rect l="l" t="t" r="r" b="b"/>
            <a:pathLst>
              <a:path w="304800" h="381000">
                <a:moveTo>
                  <a:pt x="0" y="381000"/>
                </a:moveTo>
                <a:lnTo>
                  <a:pt x="304800" y="381000"/>
                </a:lnTo>
                <a:lnTo>
                  <a:pt x="304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2700">
            <a:solidFill>
              <a:srgbClr val="FF99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886200" y="1143000"/>
            <a:ext cx="304800" cy="381000"/>
          </a:xfrm>
          <a:custGeom>
            <a:avLst/>
            <a:gdLst/>
            <a:ahLst/>
            <a:cxnLst/>
            <a:rect l="l" t="t" r="r" b="b"/>
            <a:pathLst>
              <a:path w="304800" h="381000">
                <a:moveTo>
                  <a:pt x="0" y="381000"/>
                </a:moveTo>
                <a:lnTo>
                  <a:pt x="304800" y="381000"/>
                </a:lnTo>
                <a:lnTo>
                  <a:pt x="304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2700">
            <a:solidFill>
              <a:srgbClr val="FF99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876800" y="1143000"/>
            <a:ext cx="304800" cy="381000"/>
          </a:xfrm>
          <a:custGeom>
            <a:avLst/>
            <a:gdLst/>
            <a:ahLst/>
            <a:cxnLst/>
            <a:rect l="l" t="t" r="r" b="b"/>
            <a:pathLst>
              <a:path w="304800" h="381000">
                <a:moveTo>
                  <a:pt x="0" y="381000"/>
                </a:moveTo>
                <a:lnTo>
                  <a:pt x="304800" y="381000"/>
                </a:lnTo>
                <a:lnTo>
                  <a:pt x="304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2700">
            <a:solidFill>
              <a:srgbClr val="FF99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410200" y="1143000"/>
            <a:ext cx="304800" cy="381000"/>
          </a:xfrm>
          <a:custGeom>
            <a:avLst/>
            <a:gdLst/>
            <a:ahLst/>
            <a:cxnLst/>
            <a:rect l="l" t="t" r="r" b="b"/>
            <a:pathLst>
              <a:path w="304800" h="381000">
                <a:moveTo>
                  <a:pt x="0" y="381000"/>
                </a:moveTo>
                <a:lnTo>
                  <a:pt x="304800" y="381000"/>
                </a:lnTo>
                <a:lnTo>
                  <a:pt x="304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2700">
            <a:solidFill>
              <a:srgbClr val="FF99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286000" y="1143000"/>
            <a:ext cx="304800" cy="381000"/>
          </a:xfrm>
          <a:custGeom>
            <a:avLst/>
            <a:gdLst/>
            <a:ahLst/>
            <a:cxnLst/>
            <a:rect l="l" t="t" r="r" b="b"/>
            <a:pathLst>
              <a:path w="304800" h="381000">
                <a:moveTo>
                  <a:pt x="0" y="381000"/>
                </a:moveTo>
                <a:lnTo>
                  <a:pt x="304800" y="381000"/>
                </a:lnTo>
                <a:lnTo>
                  <a:pt x="304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86000" y="1143000"/>
            <a:ext cx="304800" cy="381000"/>
          </a:xfrm>
          <a:custGeom>
            <a:avLst/>
            <a:gdLst/>
            <a:ahLst/>
            <a:cxnLst/>
            <a:rect l="l" t="t" r="r" b="b"/>
            <a:pathLst>
              <a:path w="304800" h="381000">
                <a:moveTo>
                  <a:pt x="0" y="381000"/>
                </a:moveTo>
                <a:lnTo>
                  <a:pt x="304800" y="381000"/>
                </a:lnTo>
                <a:lnTo>
                  <a:pt x="304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2700">
            <a:solidFill>
              <a:srgbClr val="FF3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352800" y="1143000"/>
            <a:ext cx="304800" cy="381000"/>
          </a:xfrm>
          <a:custGeom>
            <a:avLst/>
            <a:gdLst/>
            <a:ahLst/>
            <a:cxnLst/>
            <a:rect l="l" t="t" r="r" b="b"/>
            <a:pathLst>
              <a:path w="304800" h="381000">
                <a:moveTo>
                  <a:pt x="0" y="381000"/>
                </a:moveTo>
                <a:lnTo>
                  <a:pt x="304800" y="381000"/>
                </a:lnTo>
                <a:lnTo>
                  <a:pt x="304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352800" y="1143000"/>
            <a:ext cx="304800" cy="381000"/>
          </a:xfrm>
          <a:custGeom>
            <a:avLst/>
            <a:gdLst/>
            <a:ahLst/>
            <a:cxnLst/>
            <a:rect l="l" t="t" r="r" b="b"/>
            <a:pathLst>
              <a:path w="304800" h="381000">
                <a:moveTo>
                  <a:pt x="0" y="381000"/>
                </a:moveTo>
                <a:lnTo>
                  <a:pt x="304800" y="381000"/>
                </a:lnTo>
                <a:lnTo>
                  <a:pt x="304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2700">
            <a:solidFill>
              <a:srgbClr val="FF3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886200" y="1143000"/>
            <a:ext cx="304800" cy="381000"/>
          </a:xfrm>
          <a:custGeom>
            <a:avLst/>
            <a:gdLst/>
            <a:ahLst/>
            <a:cxnLst/>
            <a:rect l="l" t="t" r="r" b="b"/>
            <a:pathLst>
              <a:path w="304800" h="381000">
                <a:moveTo>
                  <a:pt x="0" y="381000"/>
                </a:moveTo>
                <a:lnTo>
                  <a:pt x="304800" y="381000"/>
                </a:lnTo>
                <a:lnTo>
                  <a:pt x="304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886200" y="1143000"/>
            <a:ext cx="304800" cy="381000"/>
          </a:xfrm>
          <a:custGeom>
            <a:avLst/>
            <a:gdLst/>
            <a:ahLst/>
            <a:cxnLst/>
            <a:rect l="l" t="t" r="r" b="b"/>
            <a:pathLst>
              <a:path w="304800" h="381000">
                <a:moveTo>
                  <a:pt x="0" y="381000"/>
                </a:moveTo>
                <a:lnTo>
                  <a:pt x="304800" y="381000"/>
                </a:lnTo>
                <a:lnTo>
                  <a:pt x="304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2700">
            <a:solidFill>
              <a:srgbClr val="FF3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876800" y="1143000"/>
            <a:ext cx="304800" cy="381000"/>
          </a:xfrm>
          <a:custGeom>
            <a:avLst/>
            <a:gdLst/>
            <a:ahLst/>
            <a:cxnLst/>
            <a:rect l="l" t="t" r="r" b="b"/>
            <a:pathLst>
              <a:path w="304800" h="381000">
                <a:moveTo>
                  <a:pt x="0" y="381000"/>
                </a:moveTo>
                <a:lnTo>
                  <a:pt x="304800" y="381000"/>
                </a:lnTo>
                <a:lnTo>
                  <a:pt x="304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876800" y="1143000"/>
            <a:ext cx="304800" cy="381000"/>
          </a:xfrm>
          <a:custGeom>
            <a:avLst/>
            <a:gdLst/>
            <a:ahLst/>
            <a:cxnLst/>
            <a:rect l="l" t="t" r="r" b="b"/>
            <a:pathLst>
              <a:path w="304800" h="381000">
                <a:moveTo>
                  <a:pt x="0" y="381000"/>
                </a:moveTo>
                <a:lnTo>
                  <a:pt x="304800" y="381000"/>
                </a:lnTo>
                <a:lnTo>
                  <a:pt x="304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2700">
            <a:solidFill>
              <a:srgbClr val="FF3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410200" y="1143000"/>
            <a:ext cx="304800" cy="381000"/>
          </a:xfrm>
          <a:custGeom>
            <a:avLst/>
            <a:gdLst/>
            <a:ahLst/>
            <a:cxnLst/>
            <a:rect l="l" t="t" r="r" b="b"/>
            <a:pathLst>
              <a:path w="304800" h="381000">
                <a:moveTo>
                  <a:pt x="0" y="381000"/>
                </a:moveTo>
                <a:lnTo>
                  <a:pt x="304800" y="381000"/>
                </a:lnTo>
                <a:lnTo>
                  <a:pt x="304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410200" y="1143000"/>
            <a:ext cx="304800" cy="381000"/>
          </a:xfrm>
          <a:custGeom>
            <a:avLst/>
            <a:gdLst/>
            <a:ahLst/>
            <a:cxnLst/>
            <a:rect l="l" t="t" r="r" b="b"/>
            <a:pathLst>
              <a:path w="304800" h="381000">
                <a:moveTo>
                  <a:pt x="0" y="381000"/>
                </a:moveTo>
                <a:lnTo>
                  <a:pt x="304800" y="381000"/>
                </a:lnTo>
                <a:lnTo>
                  <a:pt x="3048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2700">
            <a:solidFill>
              <a:srgbClr val="FF3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145844" y="1007110"/>
            <a:ext cx="3592829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33095" algn="l"/>
                <a:tab pos="1612265" algn="l"/>
                <a:tab pos="3213100" algn="l"/>
              </a:tabLst>
            </a:pPr>
            <a:r>
              <a:rPr dirty="0" sz="4000" spc="-5">
                <a:solidFill>
                  <a:srgbClr val="FF3300"/>
                </a:solidFill>
              </a:rPr>
              <a:t>A</a:t>
            </a:r>
            <a:r>
              <a:rPr dirty="0" sz="4000" spc="-5">
                <a:solidFill>
                  <a:srgbClr val="FF3300"/>
                </a:solidFill>
              </a:rPr>
              <a:t>	</a:t>
            </a:r>
            <a:r>
              <a:rPr dirty="0" sz="4000" spc="-5">
                <a:solidFill>
                  <a:srgbClr val="FF3300"/>
                </a:solidFill>
              </a:rPr>
              <a:t>B</a:t>
            </a:r>
            <a:r>
              <a:rPr dirty="0" sz="4000" spc="-5">
                <a:solidFill>
                  <a:srgbClr val="FF3300"/>
                </a:solidFill>
              </a:rPr>
              <a:t>	</a:t>
            </a:r>
            <a:r>
              <a:rPr dirty="0" sz="4000" spc="-5">
                <a:solidFill>
                  <a:srgbClr val="FF3300"/>
                </a:solidFill>
              </a:rPr>
              <a:t>C</a:t>
            </a:r>
            <a:r>
              <a:rPr dirty="0" sz="4000" spc="-5">
                <a:solidFill>
                  <a:srgbClr val="FF3300"/>
                </a:solidFill>
              </a:rPr>
              <a:t>	</a:t>
            </a:r>
            <a:r>
              <a:rPr dirty="0" sz="4000" spc="-5">
                <a:solidFill>
                  <a:srgbClr val="FF3300"/>
                </a:solidFill>
              </a:rPr>
              <a:t>D</a:t>
            </a:r>
            <a:endParaRPr sz="4000"/>
          </a:p>
        </p:txBody>
      </p:sp>
      <p:sp>
        <p:nvSpPr>
          <p:cNvPr id="18" name="object 18"/>
          <p:cNvSpPr txBox="1"/>
          <p:nvPr/>
        </p:nvSpPr>
        <p:spPr>
          <a:xfrm>
            <a:off x="443890" y="219202"/>
            <a:ext cx="59690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993366"/>
                </a:solidFill>
                <a:latin typeface="SimSun"/>
                <a:cs typeface="SimSun"/>
              </a:rPr>
              <a:t>上页算法执行过程举例如下：</a:t>
            </a:r>
            <a:endParaRPr sz="3600">
              <a:latin typeface="SimSun"/>
              <a:cs typeface="SimSu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733800" y="2741612"/>
            <a:ext cx="1082675" cy="611505"/>
          </a:xfrm>
          <a:custGeom>
            <a:avLst/>
            <a:gdLst/>
            <a:ahLst/>
            <a:cxnLst/>
            <a:rect l="l" t="t" r="r" b="b"/>
            <a:pathLst>
              <a:path w="1082675" h="611504">
                <a:moveTo>
                  <a:pt x="0" y="611187"/>
                </a:moveTo>
                <a:lnTo>
                  <a:pt x="1082675" y="611187"/>
                </a:lnTo>
                <a:lnTo>
                  <a:pt x="1082675" y="0"/>
                </a:lnTo>
                <a:lnTo>
                  <a:pt x="0" y="0"/>
                </a:lnTo>
                <a:lnTo>
                  <a:pt x="0" y="611187"/>
                </a:lnTo>
                <a:close/>
              </a:path>
            </a:pathLst>
          </a:custGeom>
          <a:solidFill>
            <a:srgbClr val="C9F1CE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733800" y="2741612"/>
            <a:ext cx="1082675" cy="611505"/>
          </a:xfrm>
          <a:custGeom>
            <a:avLst/>
            <a:gdLst/>
            <a:ahLst/>
            <a:cxnLst/>
            <a:rect l="l" t="t" r="r" b="b"/>
            <a:pathLst>
              <a:path w="1082675" h="611504">
                <a:moveTo>
                  <a:pt x="0" y="611187"/>
                </a:moveTo>
                <a:lnTo>
                  <a:pt x="1082675" y="611187"/>
                </a:lnTo>
                <a:lnTo>
                  <a:pt x="1082675" y="0"/>
                </a:lnTo>
                <a:lnTo>
                  <a:pt x="0" y="0"/>
                </a:lnTo>
                <a:lnTo>
                  <a:pt x="0" y="611187"/>
                </a:lnTo>
                <a:close/>
              </a:path>
            </a:pathLst>
          </a:custGeom>
          <a:ln w="31750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4052887" y="2757487"/>
            <a:ext cx="428625" cy="579755"/>
          </a:xfrm>
          <a:prstGeom prst="rect">
            <a:avLst/>
          </a:prstGeom>
          <a:solidFill>
            <a:srgbClr val="C9F1CE">
              <a:alpha val="50195"/>
            </a:srgbClr>
          </a:solidFill>
        </p:spPr>
        <p:txBody>
          <a:bodyPr wrap="square" lIns="0" tIns="17145" rIns="0" bIns="0" rtlCol="0" vert="horz">
            <a:spAutoFit/>
          </a:bodyPr>
          <a:lstStyle/>
          <a:p>
            <a:pPr marL="74930">
              <a:lnSpc>
                <a:spcPct val="100000"/>
              </a:lnSpc>
              <a:spcBef>
                <a:spcPts val="135"/>
              </a:spcBef>
            </a:pPr>
            <a:r>
              <a:rPr dirty="0" sz="3200" b="1">
                <a:solidFill>
                  <a:srgbClr val="004B2B"/>
                </a:solidFill>
                <a:latin typeface="Times New Roman"/>
                <a:cs typeface="Times New Roman"/>
              </a:rPr>
              <a:t>A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038600" y="2741548"/>
            <a:ext cx="0" cy="609600"/>
          </a:xfrm>
          <a:custGeom>
            <a:avLst/>
            <a:gdLst/>
            <a:ahLst/>
            <a:cxnLst/>
            <a:rect l="l" t="t" r="r" b="b"/>
            <a:pathLst>
              <a:path w="0" h="609600">
                <a:moveTo>
                  <a:pt x="0" y="0"/>
                </a:moveTo>
                <a:lnTo>
                  <a:pt x="0" y="609600"/>
                </a:lnTo>
              </a:path>
            </a:pathLst>
          </a:custGeom>
          <a:ln w="2857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495800" y="2741548"/>
            <a:ext cx="0" cy="609600"/>
          </a:xfrm>
          <a:custGeom>
            <a:avLst/>
            <a:gdLst/>
            <a:ahLst/>
            <a:cxnLst/>
            <a:rect l="l" t="t" r="r" b="b"/>
            <a:pathLst>
              <a:path w="0" h="609600">
                <a:moveTo>
                  <a:pt x="0" y="0"/>
                </a:moveTo>
                <a:lnTo>
                  <a:pt x="0" y="609600"/>
                </a:lnTo>
              </a:path>
            </a:pathLst>
          </a:custGeom>
          <a:ln w="2857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630676" y="2181351"/>
            <a:ext cx="636905" cy="560705"/>
          </a:xfrm>
          <a:custGeom>
            <a:avLst/>
            <a:gdLst/>
            <a:ahLst/>
            <a:cxnLst/>
            <a:rect l="l" t="t" r="r" b="b"/>
            <a:pathLst>
              <a:path w="636904" h="560705">
                <a:moveTo>
                  <a:pt x="480603" y="449122"/>
                </a:moveTo>
                <a:lnTo>
                  <a:pt x="455549" y="477774"/>
                </a:lnTo>
                <a:lnTo>
                  <a:pt x="636524" y="560197"/>
                </a:lnTo>
                <a:lnTo>
                  <a:pt x="574613" y="461645"/>
                </a:lnTo>
                <a:lnTo>
                  <a:pt x="494919" y="461645"/>
                </a:lnTo>
                <a:lnTo>
                  <a:pt x="480603" y="449122"/>
                </a:lnTo>
                <a:close/>
              </a:path>
              <a:path w="636904" h="560705">
                <a:moveTo>
                  <a:pt x="505661" y="420466"/>
                </a:moveTo>
                <a:lnTo>
                  <a:pt x="480603" y="449122"/>
                </a:lnTo>
                <a:lnTo>
                  <a:pt x="494919" y="461645"/>
                </a:lnTo>
                <a:lnTo>
                  <a:pt x="520064" y="433070"/>
                </a:lnTo>
                <a:lnTo>
                  <a:pt x="505661" y="420466"/>
                </a:lnTo>
                <a:close/>
              </a:path>
              <a:path w="636904" h="560705">
                <a:moveTo>
                  <a:pt x="530733" y="391795"/>
                </a:moveTo>
                <a:lnTo>
                  <a:pt x="505661" y="420466"/>
                </a:lnTo>
                <a:lnTo>
                  <a:pt x="520064" y="433070"/>
                </a:lnTo>
                <a:lnTo>
                  <a:pt x="494919" y="461645"/>
                </a:lnTo>
                <a:lnTo>
                  <a:pt x="574613" y="461645"/>
                </a:lnTo>
                <a:lnTo>
                  <a:pt x="530733" y="391795"/>
                </a:lnTo>
                <a:close/>
              </a:path>
              <a:path w="636904" h="560705">
                <a:moveTo>
                  <a:pt x="25146" y="0"/>
                </a:moveTo>
                <a:lnTo>
                  <a:pt x="0" y="28701"/>
                </a:lnTo>
                <a:lnTo>
                  <a:pt x="480603" y="449122"/>
                </a:lnTo>
                <a:lnTo>
                  <a:pt x="505661" y="420466"/>
                </a:lnTo>
                <a:lnTo>
                  <a:pt x="25146" y="0"/>
                </a:lnTo>
                <a:close/>
              </a:path>
            </a:pathLst>
          </a:custGeom>
          <a:solidFill>
            <a:srgbClr val="004B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3324225" y="1846910"/>
            <a:ext cx="33083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004B2B"/>
                </a:solidFill>
                <a:latin typeface="Times New Roman"/>
                <a:cs typeface="Times New Roman"/>
              </a:rPr>
              <a:t>T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209800" y="3886136"/>
            <a:ext cx="1082675" cy="611505"/>
          </a:xfrm>
          <a:custGeom>
            <a:avLst/>
            <a:gdLst/>
            <a:ahLst/>
            <a:cxnLst/>
            <a:rect l="l" t="t" r="r" b="b"/>
            <a:pathLst>
              <a:path w="1082675" h="611504">
                <a:moveTo>
                  <a:pt x="0" y="611187"/>
                </a:moveTo>
                <a:lnTo>
                  <a:pt x="1082675" y="611187"/>
                </a:lnTo>
                <a:lnTo>
                  <a:pt x="1082675" y="0"/>
                </a:lnTo>
                <a:lnTo>
                  <a:pt x="0" y="0"/>
                </a:lnTo>
                <a:lnTo>
                  <a:pt x="0" y="611187"/>
                </a:lnTo>
                <a:close/>
              </a:path>
            </a:pathLst>
          </a:custGeom>
          <a:solidFill>
            <a:srgbClr val="C9F1CE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209800" y="3886136"/>
            <a:ext cx="1082675" cy="611505"/>
          </a:xfrm>
          <a:custGeom>
            <a:avLst/>
            <a:gdLst/>
            <a:ahLst/>
            <a:cxnLst/>
            <a:rect l="l" t="t" r="r" b="b"/>
            <a:pathLst>
              <a:path w="1082675" h="611504">
                <a:moveTo>
                  <a:pt x="0" y="611187"/>
                </a:moveTo>
                <a:lnTo>
                  <a:pt x="1082675" y="611187"/>
                </a:lnTo>
                <a:lnTo>
                  <a:pt x="1082675" y="0"/>
                </a:lnTo>
                <a:lnTo>
                  <a:pt x="0" y="0"/>
                </a:lnTo>
                <a:lnTo>
                  <a:pt x="0" y="611187"/>
                </a:lnTo>
                <a:close/>
              </a:path>
            </a:pathLst>
          </a:custGeom>
          <a:ln w="31750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2528887" y="3902011"/>
            <a:ext cx="428625" cy="579755"/>
          </a:xfrm>
          <a:prstGeom prst="rect">
            <a:avLst/>
          </a:prstGeom>
          <a:solidFill>
            <a:srgbClr val="C9F1CE">
              <a:alpha val="50195"/>
            </a:srgbClr>
          </a:solidFill>
        </p:spPr>
        <p:txBody>
          <a:bodyPr wrap="square" lIns="0" tIns="17145" rIns="0" bIns="0" rtlCol="0" vert="horz">
            <a:spAutoFit/>
          </a:bodyPr>
          <a:lstStyle/>
          <a:p>
            <a:pPr marL="86995">
              <a:lnSpc>
                <a:spcPct val="100000"/>
              </a:lnSpc>
              <a:spcBef>
                <a:spcPts val="135"/>
              </a:spcBef>
            </a:pPr>
            <a:r>
              <a:rPr dirty="0" sz="3200" b="1">
                <a:solidFill>
                  <a:srgbClr val="004B2B"/>
                </a:solidFill>
                <a:latin typeface="Times New Roman"/>
                <a:cs typeface="Times New Roman"/>
              </a:rPr>
              <a:t>B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514600" y="3886200"/>
            <a:ext cx="0" cy="609600"/>
          </a:xfrm>
          <a:custGeom>
            <a:avLst/>
            <a:gdLst/>
            <a:ahLst/>
            <a:cxnLst/>
            <a:rect l="l" t="t" r="r" b="b"/>
            <a:pathLst>
              <a:path w="0" h="609600">
                <a:moveTo>
                  <a:pt x="0" y="0"/>
                </a:moveTo>
                <a:lnTo>
                  <a:pt x="0" y="609600"/>
                </a:lnTo>
              </a:path>
            </a:pathLst>
          </a:custGeom>
          <a:ln w="2857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971800" y="3886200"/>
            <a:ext cx="0" cy="609600"/>
          </a:xfrm>
          <a:custGeom>
            <a:avLst/>
            <a:gdLst/>
            <a:ahLst/>
            <a:cxnLst/>
            <a:rect l="l" t="t" r="r" b="b"/>
            <a:pathLst>
              <a:path w="0" h="609600">
                <a:moveTo>
                  <a:pt x="0" y="0"/>
                </a:moveTo>
                <a:lnTo>
                  <a:pt x="0" y="609600"/>
                </a:lnTo>
              </a:path>
            </a:pathLst>
          </a:custGeom>
          <a:ln w="2857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743200" y="3048000"/>
            <a:ext cx="1143000" cy="838200"/>
          </a:xfrm>
          <a:custGeom>
            <a:avLst/>
            <a:gdLst/>
            <a:ahLst/>
            <a:cxnLst/>
            <a:rect l="l" t="t" r="r" b="b"/>
            <a:pathLst>
              <a:path w="1143000" h="838200">
                <a:moveTo>
                  <a:pt x="1143000" y="0"/>
                </a:moveTo>
                <a:lnTo>
                  <a:pt x="0" y="838200"/>
                </a:lnTo>
              </a:path>
            </a:pathLst>
          </a:custGeom>
          <a:ln w="38100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2225675" y="3902011"/>
            <a:ext cx="313055" cy="579755"/>
          </a:xfrm>
          <a:prstGeom prst="rect">
            <a:avLst/>
          </a:prstGeom>
          <a:solidFill>
            <a:srgbClr val="C9F1CE">
              <a:alpha val="50195"/>
            </a:srgbClr>
          </a:solidFill>
        </p:spPr>
        <p:txBody>
          <a:bodyPr wrap="square" lIns="0" tIns="73660" rIns="0" bIns="0" rtlCol="0" vert="horz">
            <a:spAutoFit/>
          </a:bodyPr>
          <a:lstStyle/>
          <a:p>
            <a:pPr marL="6985">
              <a:lnSpc>
                <a:spcPts val="3979"/>
              </a:lnSpc>
              <a:spcBef>
                <a:spcPts val="580"/>
              </a:spcBef>
            </a:pPr>
            <a:r>
              <a:rPr dirty="0" sz="4000" spc="-5" b="1">
                <a:solidFill>
                  <a:srgbClr val="004B2B"/>
                </a:solidFill>
                <a:latin typeface="Times New Roman"/>
                <a:cs typeface="Times New Roman"/>
              </a:rPr>
              <a:t>^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124200" y="4191000"/>
            <a:ext cx="914400" cy="838200"/>
          </a:xfrm>
          <a:custGeom>
            <a:avLst/>
            <a:gdLst/>
            <a:ahLst/>
            <a:cxnLst/>
            <a:rect l="l" t="t" r="r" b="b"/>
            <a:pathLst>
              <a:path w="914400" h="838200">
                <a:moveTo>
                  <a:pt x="0" y="0"/>
                </a:moveTo>
                <a:lnTo>
                  <a:pt x="914400" y="838200"/>
                </a:lnTo>
              </a:path>
            </a:pathLst>
          </a:custGeom>
          <a:ln w="38100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3489325" y="5013325"/>
          <a:ext cx="1139825" cy="6432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4325"/>
                <a:gridCol w="457200"/>
                <a:gridCol w="320675"/>
              </a:tblGrid>
              <a:tr h="611187">
                <a:tc>
                  <a:txBody>
                    <a:bodyPr/>
                    <a:lstStyle/>
                    <a:p>
                      <a:pPr marL="15875">
                        <a:lnSpc>
                          <a:spcPts val="4004"/>
                        </a:lnSpc>
                        <a:spcBef>
                          <a:spcPts val="705"/>
                        </a:spcBef>
                      </a:pPr>
                      <a:r>
                        <a:rPr dirty="0" sz="4000" b="1">
                          <a:solidFill>
                            <a:srgbClr val="004B2B"/>
                          </a:solidFill>
                          <a:latin typeface="Times New Roman"/>
                          <a:cs typeface="Times New Roman"/>
                        </a:rPr>
                        <a:t>^</a:t>
                      </a: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89535">
                    <a:lnL w="38100">
                      <a:solidFill>
                        <a:srgbClr val="004B2B"/>
                      </a:solidFill>
                      <a:prstDash val="solid"/>
                    </a:lnL>
                    <a:lnR w="28575">
                      <a:solidFill>
                        <a:srgbClr val="004B2B"/>
                      </a:solidFill>
                      <a:prstDash val="solid"/>
                    </a:lnR>
                    <a:lnT w="38100">
                      <a:solidFill>
                        <a:srgbClr val="004B2B"/>
                      </a:solidFill>
                      <a:prstDash val="solid"/>
                    </a:lnT>
                    <a:lnB w="38100">
                      <a:solidFill>
                        <a:srgbClr val="004B2B"/>
                      </a:solidFill>
                      <a:prstDash val="solid"/>
                    </a:lnB>
                    <a:solidFill>
                      <a:srgbClr val="C9F1CE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3200" b="1">
                          <a:solidFill>
                            <a:srgbClr val="004B2B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3655">
                    <a:lnL w="28575">
                      <a:solidFill>
                        <a:srgbClr val="004B2B"/>
                      </a:solidFill>
                      <a:prstDash val="solid"/>
                    </a:lnL>
                    <a:lnR w="28575">
                      <a:solidFill>
                        <a:srgbClr val="004B2B"/>
                      </a:solidFill>
                      <a:prstDash val="solid"/>
                    </a:lnR>
                    <a:lnT w="38100">
                      <a:solidFill>
                        <a:srgbClr val="004B2B"/>
                      </a:solidFill>
                      <a:prstDash val="solid"/>
                    </a:lnT>
                    <a:lnB w="38100">
                      <a:solidFill>
                        <a:srgbClr val="004B2B"/>
                      </a:solidFill>
                      <a:prstDash val="solid"/>
                    </a:lnB>
                    <a:solidFill>
                      <a:srgbClr val="C9F1CE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5875">
                        <a:lnSpc>
                          <a:spcPts val="4004"/>
                        </a:lnSpc>
                        <a:spcBef>
                          <a:spcPts val="705"/>
                        </a:spcBef>
                      </a:pPr>
                      <a:r>
                        <a:rPr dirty="0" sz="4000" b="1">
                          <a:solidFill>
                            <a:srgbClr val="004B2B"/>
                          </a:solidFill>
                          <a:latin typeface="Times New Roman"/>
                          <a:cs typeface="Times New Roman"/>
                        </a:rPr>
                        <a:t>^</a:t>
                      </a: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89535">
                    <a:lnL w="28575">
                      <a:solidFill>
                        <a:srgbClr val="004B2B"/>
                      </a:solidFill>
                      <a:prstDash val="solid"/>
                    </a:lnL>
                    <a:lnR w="38100">
                      <a:solidFill>
                        <a:srgbClr val="004B2B"/>
                      </a:solidFill>
                      <a:prstDash val="solid"/>
                    </a:lnR>
                    <a:lnT w="38100">
                      <a:solidFill>
                        <a:srgbClr val="004B2B"/>
                      </a:solidFill>
                      <a:prstDash val="solid"/>
                    </a:lnT>
                    <a:lnB w="38100">
                      <a:solidFill>
                        <a:srgbClr val="004B2B"/>
                      </a:solidFill>
                      <a:prstDash val="solid"/>
                    </a:lnB>
                    <a:solidFill>
                      <a:srgbClr val="C9F1CE">
                        <a:alpha val="50195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5" name="object 35"/>
          <p:cNvSpPr/>
          <p:nvPr/>
        </p:nvSpPr>
        <p:spPr>
          <a:xfrm>
            <a:off x="4648200" y="3048000"/>
            <a:ext cx="1143000" cy="838200"/>
          </a:xfrm>
          <a:custGeom>
            <a:avLst/>
            <a:gdLst/>
            <a:ahLst/>
            <a:cxnLst/>
            <a:rect l="l" t="t" r="r" b="b"/>
            <a:pathLst>
              <a:path w="1143000" h="838200">
                <a:moveTo>
                  <a:pt x="0" y="0"/>
                </a:moveTo>
                <a:lnTo>
                  <a:pt x="1143000" y="838200"/>
                </a:lnTo>
              </a:path>
            </a:pathLst>
          </a:custGeom>
          <a:ln w="38100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5241925" y="3870261"/>
          <a:ext cx="1139825" cy="6432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4325"/>
                <a:gridCol w="457200"/>
                <a:gridCol w="320675"/>
              </a:tblGrid>
              <a:tr h="611187">
                <a:tc>
                  <a:txBody>
                    <a:bodyPr/>
                    <a:lstStyle/>
                    <a:p>
                      <a:pPr marL="15875">
                        <a:lnSpc>
                          <a:spcPts val="4004"/>
                        </a:lnSpc>
                        <a:spcBef>
                          <a:spcPts val="705"/>
                        </a:spcBef>
                      </a:pPr>
                      <a:r>
                        <a:rPr dirty="0" sz="4000" b="1">
                          <a:solidFill>
                            <a:srgbClr val="004B2B"/>
                          </a:solidFill>
                          <a:latin typeface="Times New Roman"/>
                          <a:cs typeface="Times New Roman"/>
                        </a:rPr>
                        <a:t>^</a:t>
                      </a: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89535">
                    <a:lnL w="38100">
                      <a:solidFill>
                        <a:srgbClr val="004B2B"/>
                      </a:solidFill>
                      <a:prstDash val="solid"/>
                    </a:lnL>
                    <a:lnR w="28575">
                      <a:solidFill>
                        <a:srgbClr val="004B2B"/>
                      </a:solidFill>
                      <a:prstDash val="solid"/>
                    </a:lnR>
                    <a:lnT w="38100">
                      <a:solidFill>
                        <a:srgbClr val="004B2B"/>
                      </a:solidFill>
                      <a:prstDash val="solid"/>
                    </a:lnT>
                    <a:lnB w="38100">
                      <a:solidFill>
                        <a:srgbClr val="004B2B"/>
                      </a:solidFill>
                      <a:prstDash val="solid"/>
                    </a:lnB>
                    <a:solidFill>
                      <a:srgbClr val="C9F1CE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3200" b="1">
                          <a:solidFill>
                            <a:srgbClr val="004B2B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3020">
                    <a:lnL w="28575">
                      <a:solidFill>
                        <a:srgbClr val="004B2B"/>
                      </a:solidFill>
                      <a:prstDash val="solid"/>
                    </a:lnL>
                    <a:lnR w="28575">
                      <a:solidFill>
                        <a:srgbClr val="004B2B"/>
                      </a:solidFill>
                      <a:prstDash val="solid"/>
                    </a:lnR>
                    <a:lnT w="38100">
                      <a:solidFill>
                        <a:srgbClr val="004B2B"/>
                      </a:solidFill>
                      <a:prstDash val="solid"/>
                    </a:lnT>
                    <a:lnB w="38100">
                      <a:solidFill>
                        <a:srgbClr val="004B2B"/>
                      </a:solidFill>
                      <a:prstDash val="solid"/>
                    </a:lnB>
                    <a:solidFill>
                      <a:srgbClr val="C9F1CE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004"/>
                        </a:lnSpc>
                        <a:spcBef>
                          <a:spcPts val="705"/>
                        </a:spcBef>
                      </a:pPr>
                      <a:r>
                        <a:rPr dirty="0" sz="4000" b="1">
                          <a:solidFill>
                            <a:srgbClr val="004B2B"/>
                          </a:solidFill>
                          <a:latin typeface="Times New Roman"/>
                          <a:cs typeface="Times New Roman"/>
                        </a:rPr>
                        <a:t>^</a:t>
                      </a: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89535">
                    <a:lnL w="28575">
                      <a:solidFill>
                        <a:srgbClr val="004B2B"/>
                      </a:solidFill>
                      <a:prstDash val="solid"/>
                    </a:lnL>
                    <a:lnR w="38100">
                      <a:solidFill>
                        <a:srgbClr val="004B2B"/>
                      </a:solidFill>
                      <a:prstDash val="solid"/>
                    </a:lnR>
                    <a:lnT w="38100">
                      <a:solidFill>
                        <a:srgbClr val="004B2B"/>
                      </a:solidFill>
                      <a:prstDash val="solid"/>
                    </a:lnT>
                    <a:lnB w="38100">
                      <a:solidFill>
                        <a:srgbClr val="004B2B"/>
                      </a:solidFill>
                      <a:prstDash val="solid"/>
                    </a:lnB>
                    <a:solidFill>
                      <a:srgbClr val="C9F1CE">
                        <a:alpha val="50195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244" y="325577"/>
            <a:ext cx="731393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20">
                <a:latin typeface="Microsoft YaHei"/>
                <a:cs typeface="Microsoft YaHei"/>
              </a:rPr>
              <a:t>按给</a:t>
            </a:r>
            <a:r>
              <a:rPr dirty="0" sz="4400" spc="5">
                <a:latin typeface="Microsoft YaHei"/>
                <a:cs typeface="Microsoft YaHei"/>
              </a:rPr>
              <a:t>定</a:t>
            </a:r>
            <a:r>
              <a:rPr dirty="0" sz="4400" spc="20">
                <a:latin typeface="Microsoft YaHei"/>
                <a:cs typeface="Microsoft YaHei"/>
              </a:rPr>
              <a:t>的</a:t>
            </a:r>
            <a:r>
              <a:rPr dirty="0" sz="4400" spc="5">
                <a:latin typeface="Microsoft YaHei"/>
                <a:cs typeface="Microsoft YaHei"/>
              </a:rPr>
              <a:t>表达</a:t>
            </a:r>
            <a:r>
              <a:rPr dirty="0" sz="4400" spc="20">
                <a:latin typeface="Microsoft YaHei"/>
                <a:cs typeface="Microsoft YaHei"/>
              </a:rPr>
              <a:t>式</a:t>
            </a:r>
            <a:r>
              <a:rPr dirty="0" sz="4400" spc="5">
                <a:latin typeface="Microsoft YaHei"/>
                <a:cs typeface="Microsoft YaHei"/>
              </a:rPr>
              <a:t>建相</a:t>
            </a:r>
            <a:r>
              <a:rPr dirty="0" sz="4400" spc="20">
                <a:latin typeface="Microsoft YaHei"/>
                <a:cs typeface="Microsoft YaHei"/>
              </a:rPr>
              <a:t>应</a:t>
            </a:r>
            <a:r>
              <a:rPr dirty="0" sz="4400" spc="5">
                <a:latin typeface="Microsoft YaHei"/>
                <a:cs typeface="Microsoft YaHei"/>
              </a:rPr>
              <a:t>二</a:t>
            </a:r>
            <a:r>
              <a:rPr dirty="0" sz="4400" spc="20">
                <a:latin typeface="Microsoft YaHei"/>
                <a:cs typeface="Microsoft YaHei"/>
              </a:rPr>
              <a:t>叉</a:t>
            </a:r>
            <a:r>
              <a:rPr dirty="0" sz="4400" spc="5">
                <a:latin typeface="Microsoft YaHei"/>
                <a:cs typeface="Microsoft YaHei"/>
              </a:rPr>
              <a:t>树</a:t>
            </a:r>
            <a:endParaRPr sz="44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69644" y="1552156"/>
            <a:ext cx="7523480" cy="4283710"/>
          </a:xfrm>
          <a:prstGeom prst="rect">
            <a:avLst/>
          </a:prstGeom>
        </p:spPr>
        <p:txBody>
          <a:bodyPr wrap="square" lIns="0" tIns="134620" rIns="0" bIns="0" rtlCol="0" vert="horz">
            <a:spAutoFit/>
          </a:bodyPr>
          <a:lstStyle/>
          <a:p>
            <a:pPr marL="986790" indent="-360680">
              <a:lnSpc>
                <a:spcPct val="100000"/>
              </a:lnSpc>
              <a:spcBef>
                <a:spcPts val="1060"/>
              </a:spcBef>
              <a:buFont typeface="Symbol"/>
              <a:buChar char=""/>
              <a:tabLst>
                <a:tab pos="987425" algn="l"/>
              </a:tabLst>
            </a:pPr>
            <a:r>
              <a:rPr dirty="0" sz="4000" spc="10" b="1">
                <a:solidFill>
                  <a:srgbClr val="800080"/>
                </a:solidFill>
                <a:latin typeface="Microsoft YaHei"/>
                <a:cs typeface="Microsoft YaHei"/>
              </a:rPr>
              <a:t>由先缀表示式</a:t>
            </a:r>
            <a:r>
              <a:rPr dirty="0" sz="4000" spc="-5" b="1">
                <a:solidFill>
                  <a:srgbClr val="800080"/>
                </a:solidFill>
                <a:latin typeface="Microsoft YaHei"/>
                <a:cs typeface="Microsoft YaHei"/>
              </a:rPr>
              <a:t>建树</a:t>
            </a:r>
            <a:endParaRPr sz="4000">
              <a:latin typeface="Microsoft YaHei"/>
              <a:cs typeface="Microsoft YaHei"/>
            </a:endParaRPr>
          </a:p>
          <a:p>
            <a:pPr marL="17145">
              <a:lnSpc>
                <a:spcPct val="100000"/>
              </a:lnSpc>
              <a:spcBef>
                <a:spcPts val="960"/>
              </a:spcBef>
            </a:pPr>
            <a:r>
              <a:rPr dirty="0" sz="4000">
                <a:solidFill>
                  <a:srgbClr val="000066"/>
                </a:solidFill>
                <a:latin typeface="SimSun"/>
                <a:cs typeface="SimSun"/>
              </a:rPr>
              <a:t>例</a:t>
            </a:r>
            <a:r>
              <a:rPr dirty="0" sz="4000" spc="-5">
                <a:solidFill>
                  <a:srgbClr val="000066"/>
                </a:solidFill>
                <a:latin typeface="SimSun"/>
                <a:cs typeface="SimSun"/>
              </a:rPr>
              <a:t>如：</a:t>
            </a:r>
            <a:r>
              <a:rPr dirty="0" sz="4000">
                <a:solidFill>
                  <a:srgbClr val="000066"/>
                </a:solidFill>
                <a:latin typeface="SimSun"/>
                <a:cs typeface="SimSun"/>
              </a:rPr>
              <a:t>已</a:t>
            </a:r>
            <a:r>
              <a:rPr dirty="0" sz="4000" spc="-5">
                <a:solidFill>
                  <a:srgbClr val="000066"/>
                </a:solidFill>
                <a:latin typeface="SimSun"/>
                <a:cs typeface="SimSun"/>
              </a:rPr>
              <a:t>知表</a:t>
            </a:r>
            <a:r>
              <a:rPr dirty="0" sz="4000">
                <a:solidFill>
                  <a:srgbClr val="000066"/>
                </a:solidFill>
                <a:latin typeface="SimSun"/>
                <a:cs typeface="SimSun"/>
              </a:rPr>
              <a:t>达</a:t>
            </a:r>
            <a:r>
              <a:rPr dirty="0" sz="4000" spc="-5">
                <a:solidFill>
                  <a:srgbClr val="000066"/>
                </a:solidFill>
                <a:latin typeface="SimSun"/>
                <a:cs typeface="SimSun"/>
              </a:rPr>
              <a:t>式的</a:t>
            </a:r>
            <a:r>
              <a:rPr dirty="0" sz="4000">
                <a:solidFill>
                  <a:srgbClr val="000066"/>
                </a:solidFill>
                <a:latin typeface="SimSun"/>
                <a:cs typeface="SimSun"/>
              </a:rPr>
              <a:t>先</a:t>
            </a:r>
            <a:r>
              <a:rPr dirty="0" sz="4000" spc="-5">
                <a:solidFill>
                  <a:srgbClr val="000066"/>
                </a:solidFill>
                <a:latin typeface="SimSun"/>
                <a:cs typeface="SimSun"/>
              </a:rPr>
              <a:t>缀表</a:t>
            </a:r>
            <a:r>
              <a:rPr dirty="0" sz="4000">
                <a:solidFill>
                  <a:srgbClr val="000066"/>
                </a:solidFill>
                <a:latin typeface="SimSun"/>
                <a:cs typeface="SimSun"/>
              </a:rPr>
              <a:t>示</a:t>
            </a:r>
            <a:r>
              <a:rPr dirty="0" sz="4000" spc="-5">
                <a:solidFill>
                  <a:srgbClr val="000066"/>
                </a:solidFill>
                <a:latin typeface="SimSun"/>
                <a:cs typeface="SimSun"/>
              </a:rPr>
              <a:t>式</a:t>
            </a:r>
            <a:endParaRPr sz="4000">
              <a:latin typeface="SimSun"/>
              <a:cs typeface="SimSun"/>
            </a:endParaRPr>
          </a:p>
          <a:p>
            <a:pPr marL="1160145">
              <a:lnSpc>
                <a:spcPct val="100000"/>
              </a:lnSpc>
              <a:spcBef>
                <a:spcPts val="965"/>
              </a:spcBef>
            </a:pPr>
            <a:r>
              <a:rPr dirty="0" sz="4000" spc="65" b="1">
                <a:solidFill>
                  <a:srgbClr val="000066"/>
                </a:solidFill>
                <a:latin typeface="Microsoft YaHei"/>
                <a:cs typeface="Microsoft YaHei"/>
              </a:rPr>
              <a:t>-×+ </a:t>
            </a:r>
            <a:r>
              <a:rPr dirty="0" sz="4000" spc="-5" b="1">
                <a:solidFill>
                  <a:srgbClr val="000066"/>
                </a:solidFill>
                <a:latin typeface="Times New Roman"/>
                <a:cs typeface="Times New Roman"/>
              </a:rPr>
              <a:t>a b c / d</a:t>
            </a:r>
            <a:r>
              <a:rPr dirty="0" sz="4000" spc="-270" b="1">
                <a:solidFill>
                  <a:srgbClr val="000066"/>
                </a:solidFill>
                <a:latin typeface="Times New Roman"/>
                <a:cs typeface="Times New Roman"/>
              </a:rPr>
              <a:t> </a:t>
            </a:r>
            <a:r>
              <a:rPr dirty="0" sz="4000" spc="-5" b="1">
                <a:solidFill>
                  <a:srgbClr val="000066"/>
                </a:solidFill>
                <a:latin typeface="Times New Roman"/>
                <a:cs typeface="Times New Roman"/>
              </a:rPr>
              <a:t>e</a:t>
            </a:r>
            <a:endParaRPr sz="4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900">
              <a:latin typeface="Times New Roman"/>
              <a:cs typeface="Times New Roman"/>
            </a:endParaRPr>
          </a:p>
          <a:p>
            <a:pPr marL="1007744" indent="-360680">
              <a:lnSpc>
                <a:spcPct val="100000"/>
              </a:lnSpc>
              <a:buFont typeface="Symbol"/>
              <a:buChar char=""/>
              <a:tabLst>
                <a:tab pos="1008380" algn="l"/>
              </a:tabLst>
            </a:pPr>
            <a:r>
              <a:rPr dirty="0" sz="4000" spc="15" b="1">
                <a:solidFill>
                  <a:srgbClr val="800080"/>
                </a:solidFill>
                <a:latin typeface="Microsoft YaHei"/>
                <a:cs typeface="Microsoft YaHei"/>
              </a:rPr>
              <a:t>由原表达式</a:t>
            </a:r>
            <a:r>
              <a:rPr dirty="0" sz="4000" b="1">
                <a:solidFill>
                  <a:srgbClr val="800080"/>
                </a:solidFill>
                <a:latin typeface="Microsoft YaHei"/>
                <a:cs typeface="Microsoft YaHei"/>
              </a:rPr>
              <a:t>建</a:t>
            </a:r>
            <a:r>
              <a:rPr dirty="0" sz="4000" spc="-5" b="1">
                <a:solidFill>
                  <a:srgbClr val="800080"/>
                </a:solidFill>
                <a:latin typeface="Microsoft YaHei"/>
                <a:cs typeface="Microsoft YaHei"/>
              </a:rPr>
              <a:t>树</a:t>
            </a:r>
            <a:endParaRPr sz="4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965"/>
              </a:spcBef>
              <a:tabLst>
                <a:tab pos="6741795" algn="l"/>
              </a:tabLst>
            </a:pPr>
            <a:r>
              <a:rPr dirty="0" sz="4000">
                <a:solidFill>
                  <a:srgbClr val="000066"/>
                </a:solidFill>
                <a:latin typeface="SimSun"/>
                <a:cs typeface="SimSun"/>
              </a:rPr>
              <a:t>例如：已知</a:t>
            </a:r>
            <a:r>
              <a:rPr dirty="0" sz="4000" spc="-5">
                <a:solidFill>
                  <a:srgbClr val="000066"/>
                </a:solidFill>
                <a:latin typeface="SimSun"/>
                <a:cs typeface="SimSun"/>
              </a:rPr>
              <a:t>表达式</a:t>
            </a:r>
            <a:r>
              <a:rPr dirty="0" sz="4000" spc="-1005">
                <a:solidFill>
                  <a:srgbClr val="000066"/>
                </a:solidFill>
                <a:latin typeface="SimSun"/>
                <a:cs typeface="SimSun"/>
              </a:rPr>
              <a:t> </a:t>
            </a:r>
            <a:r>
              <a:rPr dirty="0" sz="4000" spc="-5" b="1">
                <a:solidFill>
                  <a:srgbClr val="000066"/>
                </a:solidFill>
                <a:latin typeface="Times New Roman"/>
                <a:cs typeface="Times New Roman"/>
              </a:rPr>
              <a:t>(a+b</a:t>
            </a:r>
            <a:r>
              <a:rPr dirty="0" sz="4000" b="1">
                <a:solidFill>
                  <a:srgbClr val="000066"/>
                </a:solidFill>
                <a:latin typeface="Times New Roman"/>
                <a:cs typeface="Times New Roman"/>
              </a:rPr>
              <a:t>)</a:t>
            </a:r>
            <a:r>
              <a:rPr dirty="0" sz="4000" spc="975" b="1">
                <a:solidFill>
                  <a:srgbClr val="000066"/>
                </a:solidFill>
                <a:latin typeface="Microsoft YaHei"/>
                <a:cs typeface="Microsoft YaHei"/>
              </a:rPr>
              <a:t>×</a:t>
            </a:r>
            <a:r>
              <a:rPr dirty="0" sz="4000" spc="-5" b="1">
                <a:solidFill>
                  <a:srgbClr val="000066"/>
                </a:solidFill>
                <a:latin typeface="Times New Roman"/>
                <a:cs typeface="Times New Roman"/>
              </a:rPr>
              <a:t>c</a:t>
            </a:r>
            <a:r>
              <a:rPr dirty="0" sz="4000" spc="-5" b="1">
                <a:solidFill>
                  <a:srgbClr val="000066"/>
                </a:solidFill>
                <a:latin typeface="Times New Roman"/>
                <a:cs typeface="Times New Roman"/>
              </a:rPr>
              <a:t> </a:t>
            </a:r>
            <a:r>
              <a:rPr dirty="0" sz="4000" spc="-5" b="1">
                <a:solidFill>
                  <a:srgbClr val="000066"/>
                </a:solidFill>
                <a:latin typeface="Times New Roman"/>
                <a:cs typeface="Times New Roman"/>
              </a:rPr>
              <a:t>–</a:t>
            </a:r>
            <a:r>
              <a:rPr dirty="0" sz="4000" b="1">
                <a:solidFill>
                  <a:srgbClr val="000066"/>
                </a:solidFill>
                <a:latin typeface="Times New Roman"/>
                <a:cs typeface="Times New Roman"/>
              </a:rPr>
              <a:t>	</a:t>
            </a:r>
            <a:r>
              <a:rPr dirty="0" sz="4000" spc="-280" b="1">
                <a:solidFill>
                  <a:srgbClr val="000066"/>
                </a:solidFill>
                <a:latin typeface="Microsoft YaHei"/>
                <a:cs typeface="Microsoft YaHei"/>
              </a:rPr>
              <a:t>d/e</a:t>
            </a:r>
            <a:endParaRPr sz="40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7200" y="457200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382000" y="62484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0"/>
                </a:moveTo>
                <a:lnTo>
                  <a:pt x="0" y="0"/>
                </a:lnTo>
                <a:lnTo>
                  <a:pt x="0" y="381000"/>
                </a:lnTo>
                <a:lnTo>
                  <a:pt x="381000" y="381000"/>
                </a:lnTo>
                <a:lnTo>
                  <a:pt x="381000" y="333374"/>
                </a:lnTo>
                <a:lnTo>
                  <a:pt x="47625" y="333375"/>
                </a:lnTo>
                <a:lnTo>
                  <a:pt x="47625" y="47625"/>
                </a:lnTo>
                <a:lnTo>
                  <a:pt x="381000" y="47625"/>
                </a:lnTo>
                <a:lnTo>
                  <a:pt x="381000" y="0"/>
                </a:lnTo>
                <a:close/>
              </a:path>
              <a:path w="381000" h="381000">
                <a:moveTo>
                  <a:pt x="381000" y="47625"/>
                </a:moveTo>
                <a:lnTo>
                  <a:pt x="47625" y="47625"/>
                </a:lnTo>
                <a:lnTo>
                  <a:pt x="333375" y="190500"/>
                </a:lnTo>
                <a:lnTo>
                  <a:pt x="47625" y="333375"/>
                </a:lnTo>
                <a:lnTo>
                  <a:pt x="381000" y="333374"/>
                </a:lnTo>
                <a:lnTo>
                  <a:pt x="381000" y="47625"/>
                </a:lnTo>
                <a:close/>
              </a:path>
            </a:pathLst>
          </a:custGeom>
          <a:solidFill>
            <a:srgbClr val="5688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429625" y="62960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0"/>
                </a:moveTo>
                <a:lnTo>
                  <a:pt x="0" y="285750"/>
                </a:lnTo>
                <a:lnTo>
                  <a:pt x="285750" y="142875"/>
                </a:lnTo>
                <a:lnTo>
                  <a:pt x="0" y="0"/>
                </a:lnTo>
                <a:close/>
              </a:path>
            </a:pathLst>
          </a:custGeom>
          <a:solidFill>
            <a:srgbClr val="3452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429625" y="62960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142875"/>
                </a:moveTo>
                <a:lnTo>
                  <a:pt x="0" y="285750"/>
                </a:lnTo>
                <a:lnTo>
                  <a:pt x="0" y="0"/>
                </a:lnTo>
                <a:lnTo>
                  <a:pt x="285750" y="142875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382000" y="62484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381000"/>
                </a:move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0103" y="4543501"/>
            <a:ext cx="27940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 b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80692" y="4543501"/>
            <a:ext cx="30797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 b="1">
                <a:solidFill>
                  <a:srgbClr val="FF3300"/>
                </a:solidFill>
                <a:latin typeface="Times New Roman"/>
                <a:cs typeface="Times New Roman"/>
              </a:rPr>
              <a:t>b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74923" y="3247720"/>
            <a:ext cx="25082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 b="1">
                <a:solidFill>
                  <a:srgbClr val="FF3300"/>
                </a:solidFill>
                <a:latin typeface="Times New Roman"/>
                <a:cs typeface="Times New Roman"/>
              </a:rPr>
              <a:t>c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0040" y="0"/>
            <a:ext cx="8459470" cy="1812289"/>
          </a:xfrm>
          <a:prstGeom prst="rect">
            <a:avLst/>
          </a:prstGeom>
        </p:spPr>
        <p:txBody>
          <a:bodyPr wrap="square" lIns="0" tIns="2965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335"/>
              </a:spcBef>
            </a:pPr>
            <a:r>
              <a:rPr dirty="0" sz="3600" spc="-5">
                <a:solidFill>
                  <a:srgbClr val="000066"/>
                </a:solidFill>
                <a:latin typeface="SimSun"/>
                <a:cs typeface="SimSun"/>
              </a:rPr>
              <a:t>对应先缀表达</a:t>
            </a:r>
            <a:r>
              <a:rPr dirty="0" sz="3600">
                <a:solidFill>
                  <a:srgbClr val="000066"/>
                </a:solidFill>
                <a:latin typeface="SimSun"/>
                <a:cs typeface="SimSun"/>
              </a:rPr>
              <a:t>式</a:t>
            </a:r>
            <a:r>
              <a:rPr dirty="0" sz="3600" spc="-15">
                <a:solidFill>
                  <a:srgbClr val="000066"/>
                </a:solidFill>
                <a:latin typeface="SimSun"/>
                <a:cs typeface="SimSun"/>
              </a:rPr>
              <a:t> </a:t>
            </a:r>
            <a:r>
              <a:rPr dirty="0" sz="4000" spc="65" b="1">
                <a:solidFill>
                  <a:srgbClr val="000066"/>
                </a:solidFill>
                <a:latin typeface="Microsoft YaHei"/>
                <a:cs typeface="Microsoft YaHei"/>
              </a:rPr>
              <a:t>-×+</a:t>
            </a:r>
            <a:r>
              <a:rPr dirty="0" sz="4000" spc="-195" b="1">
                <a:solidFill>
                  <a:srgbClr val="000066"/>
                </a:solidFill>
                <a:latin typeface="Microsoft YaHei"/>
                <a:cs typeface="Microsoft YaHei"/>
              </a:rPr>
              <a:t> </a:t>
            </a:r>
            <a:r>
              <a:rPr dirty="0" sz="4000" spc="-5" b="1">
                <a:solidFill>
                  <a:srgbClr val="000066"/>
                </a:solidFill>
                <a:latin typeface="Times New Roman"/>
                <a:cs typeface="Times New Roman"/>
              </a:rPr>
              <a:t>a</a:t>
            </a:r>
            <a:r>
              <a:rPr dirty="0" sz="4000" spc="-10" b="1">
                <a:solidFill>
                  <a:srgbClr val="000066"/>
                </a:solidFill>
                <a:latin typeface="Times New Roman"/>
                <a:cs typeface="Times New Roman"/>
              </a:rPr>
              <a:t> </a:t>
            </a:r>
            <a:r>
              <a:rPr dirty="0" sz="4000" spc="-5" b="1">
                <a:solidFill>
                  <a:srgbClr val="000066"/>
                </a:solidFill>
                <a:latin typeface="Times New Roman"/>
                <a:cs typeface="Times New Roman"/>
              </a:rPr>
              <a:t>b</a:t>
            </a:r>
            <a:r>
              <a:rPr dirty="0" sz="4000" spc="-10" b="1">
                <a:solidFill>
                  <a:srgbClr val="000066"/>
                </a:solidFill>
                <a:latin typeface="Times New Roman"/>
                <a:cs typeface="Times New Roman"/>
              </a:rPr>
              <a:t> </a:t>
            </a:r>
            <a:r>
              <a:rPr dirty="0" sz="4000" spc="-5" b="1">
                <a:solidFill>
                  <a:srgbClr val="000066"/>
                </a:solidFill>
                <a:latin typeface="Times New Roman"/>
                <a:cs typeface="Times New Roman"/>
              </a:rPr>
              <a:t>c</a:t>
            </a:r>
            <a:r>
              <a:rPr dirty="0" sz="4000" spc="-10" b="1">
                <a:solidFill>
                  <a:srgbClr val="000066"/>
                </a:solidFill>
                <a:latin typeface="Times New Roman"/>
                <a:cs typeface="Times New Roman"/>
              </a:rPr>
              <a:t> </a:t>
            </a:r>
            <a:r>
              <a:rPr dirty="0" sz="4000" spc="-5" b="1">
                <a:solidFill>
                  <a:srgbClr val="000066"/>
                </a:solidFill>
                <a:latin typeface="Times New Roman"/>
                <a:cs typeface="Times New Roman"/>
              </a:rPr>
              <a:t>/ d</a:t>
            </a:r>
            <a:r>
              <a:rPr dirty="0" sz="4000" spc="-10" b="1">
                <a:solidFill>
                  <a:srgbClr val="000066"/>
                </a:solidFill>
                <a:latin typeface="Times New Roman"/>
                <a:cs typeface="Times New Roman"/>
              </a:rPr>
              <a:t> </a:t>
            </a:r>
            <a:r>
              <a:rPr dirty="0" sz="4000" spc="5" b="1">
                <a:solidFill>
                  <a:srgbClr val="000066"/>
                </a:solidFill>
                <a:latin typeface="Times New Roman"/>
                <a:cs typeface="Times New Roman"/>
              </a:rPr>
              <a:t>e</a:t>
            </a:r>
            <a:r>
              <a:rPr dirty="0" sz="3600" spc="5" b="1">
                <a:solidFill>
                  <a:srgbClr val="000066"/>
                </a:solidFill>
                <a:latin typeface="Microsoft YaHei"/>
                <a:cs typeface="Microsoft YaHei"/>
              </a:rPr>
              <a:t>的二叉树</a:t>
            </a:r>
            <a:endParaRPr sz="3600">
              <a:latin typeface="Microsoft YaHei"/>
              <a:cs typeface="Microsoft YaHei"/>
            </a:endParaRPr>
          </a:p>
          <a:p>
            <a:pPr algn="ctr" marR="708660">
              <a:lnSpc>
                <a:spcPct val="100000"/>
              </a:lnSpc>
              <a:spcBef>
                <a:spcPts val="2230"/>
              </a:spcBef>
            </a:pPr>
            <a:r>
              <a:rPr dirty="0" sz="4000" spc="250" b="1">
                <a:solidFill>
                  <a:srgbClr val="000066"/>
                </a:solidFill>
                <a:latin typeface="Microsoft YaHei"/>
                <a:cs typeface="Microsoft YaHei"/>
              </a:rPr>
              <a:t>-</a:t>
            </a:r>
            <a:endParaRPr sz="40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8450" y="1060450"/>
            <a:ext cx="7023100" cy="4203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020316" y="2138298"/>
            <a:ext cx="53340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950" b="1">
                <a:solidFill>
                  <a:srgbClr val="000066"/>
                </a:solidFill>
                <a:latin typeface="Microsoft YaHei"/>
                <a:cs typeface="Microsoft YaHei"/>
              </a:rPr>
              <a:t>×</a:t>
            </a:r>
            <a:endParaRPr sz="400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00099" y="3214192"/>
            <a:ext cx="344805" cy="6972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b="1">
                <a:solidFill>
                  <a:srgbClr val="333399"/>
                </a:solidFill>
                <a:latin typeface="Times New Roman"/>
                <a:cs typeface="Times New Roman"/>
              </a:rPr>
              <a:t>+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06210" y="2071243"/>
            <a:ext cx="180975" cy="6965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b="1">
                <a:solidFill>
                  <a:srgbClr val="333399"/>
                </a:solidFill>
                <a:latin typeface="Times New Roman"/>
                <a:cs typeface="Times New Roman"/>
              </a:rPr>
              <a:t>/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41775" y="3247720"/>
            <a:ext cx="4029710" cy="31991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999490">
              <a:lnSpc>
                <a:spcPct val="100000"/>
              </a:lnSpc>
              <a:spcBef>
                <a:spcPts val="95"/>
              </a:spcBef>
              <a:tabLst>
                <a:tab pos="2856230" algn="l"/>
              </a:tabLst>
            </a:pPr>
            <a:r>
              <a:rPr dirty="0" sz="4000" spc="-5" b="1">
                <a:solidFill>
                  <a:srgbClr val="FF3300"/>
                </a:solidFill>
                <a:latin typeface="Times New Roman"/>
                <a:cs typeface="Times New Roman"/>
              </a:rPr>
              <a:t>d	e</a:t>
            </a:r>
            <a:endParaRPr sz="4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3600" spc="10" b="1">
                <a:solidFill>
                  <a:srgbClr val="800000"/>
                </a:solidFill>
                <a:latin typeface="Microsoft YaHei"/>
                <a:cs typeface="Microsoft YaHei"/>
              </a:rPr>
              <a:t>特点</a:t>
            </a:r>
            <a:r>
              <a:rPr dirty="0" sz="2400">
                <a:solidFill>
                  <a:srgbClr val="800000"/>
                </a:solidFill>
                <a:latin typeface="SimSun"/>
                <a:cs typeface="SimSun"/>
              </a:rPr>
              <a:t>：</a:t>
            </a:r>
            <a:endParaRPr sz="2400">
              <a:latin typeface="SimSun"/>
              <a:cs typeface="SimSun"/>
            </a:endParaRPr>
          </a:p>
          <a:p>
            <a:pPr marL="355600" marR="5080" indent="-38100">
              <a:lnSpc>
                <a:spcPct val="120000"/>
              </a:lnSpc>
            </a:pPr>
            <a:r>
              <a:rPr dirty="0" sz="3600" spc="-5">
                <a:solidFill>
                  <a:srgbClr val="FF3300"/>
                </a:solidFill>
                <a:latin typeface="SimSun"/>
                <a:cs typeface="SimSun"/>
              </a:rPr>
              <a:t>操作数</a:t>
            </a:r>
            <a:r>
              <a:rPr dirty="0" sz="3600" spc="-5">
                <a:solidFill>
                  <a:srgbClr val="800000"/>
                </a:solidFill>
                <a:latin typeface="SimSun"/>
                <a:cs typeface="SimSun"/>
              </a:rPr>
              <a:t>为</a:t>
            </a:r>
            <a:r>
              <a:rPr dirty="0" sz="3600" spc="5" b="1">
                <a:solidFill>
                  <a:srgbClr val="800000"/>
                </a:solidFill>
                <a:latin typeface="Microsoft YaHei"/>
                <a:cs typeface="Microsoft YaHei"/>
              </a:rPr>
              <a:t>叶</a:t>
            </a:r>
            <a:r>
              <a:rPr dirty="0" sz="3600" spc="10" b="1">
                <a:solidFill>
                  <a:srgbClr val="800000"/>
                </a:solidFill>
                <a:latin typeface="Microsoft YaHei"/>
                <a:cs typeface="Microsoft YaHei"/>
              </a:rPr>
              <a:t>子</a:t>
            </a:r>
            <a:r>
              <a:rPr dirty="0" sz="3600" spc="-5">
                <a:solidFill>
                  <a:srgbClr val="800000"/>
                </a:solidFill>
                <a:latin typeface="SimSun"/>
                <a:cs typeface="SimSun"/>
              </a:rPr>
              <a:t>结点 </a:t>
            </a:r>
            <a:r>
              <a:rPr dirty="0" sz="3600">
                <a:solidFill>
                  <a:srgbClr val="333399"/>
                </a:solidFill>
                <a:latin typeface="SimSun"/>
                <a:cs typeface="SimSun"/>
              </a:rPr>
              <a:t>运算符</a:t>
            </a:r>
            <a:r>
              <a:rPr dirty="0" sz="3600">
                <a:solidFill>
                  <a:srgbClr val="800000"/>
                </a:solidFill>
                <a:latin typeface="SimSun"/>
                <a:cs typeface="SimSun"/>
              </a:rPr>
              <a:t>为</a:t>
            </a:r>
            <a:r>
              <a:rPr dirty="0" sz="3600" spc="10" b="1">
                <a:solidFill>
                  <a:srgbClr val="800000"/>
                </a:solidFill>
                <a:latin typeface="Microsoft YaHei"/>
                <a:cs typeface="Microsoft YaHei"/>
              </a:rPr>
              <a:t>分</a:t>
            </a:r>
            <a:r>
              <a:rPr dirty="0" sz="3600" spc="15" b="1">
                <a:solidFill>
                  <a:srgbClr val="800000"/>
                </a:solidFill>
                <a:latin typeface="Microsoft YaHei"/>
                <a:cs typeface="Microsoft YaHei"/>
              </a:rPr>
              <a:t>支</a:t>
            </a:r>
            <a:r>
              <a:rPr dirty="0" sz="3600">
                <a:solidFill>
                  <a:srgbClr val="800000"/>
                </a:solidFill>
                <a:latin typeface="SimSun"/>
                <a:cs typeface="SimSun"/>
              </a:rPr>
              <a:t>结点</a:t>
            </a:r>
            <a:endParaRPr sz="36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55514" y="2481198"/>
            <a:ext cx="24390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800000"/>
                </a:solidFill>
                <a:latin typeface="SimSun"/>
                <a:cs typeface="SimSun"/>
              </a:rPr>
              <a:t>建叶子结点</a:t>
            </a: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;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66571" y="1712786"/>
            <a:ext cx="3670935" cy="2001520"/>
          </a:xfrm>
          <a:prstGeom prst="rect">
            <a:avLst/>
          </a:prstGeom>
        </p:spPr>
        <p:txBody>
          <a:bodyPr wrap="square" lIns="0" tIns="122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dirty="0" sz="3600" b="1">
                <a:solidFill>
                  <a:srgbClr val="800000"/>
                </a:solidFill>
                <a:latin typeface="Times New Roman"/>
                <a:cs typeface="Times New Roman"/>
              </a:rPr>
              <a:t>scanf</a:t>
            </a: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(</a:t>
            </a:r>
            <a:r>
              <a:rPr dirty="0" sz="3600" b="1">
                <a:solidFill>
                  <a:srgbClr val="800000"/>
                </a:solidFill>
                <a:latin typeface="Times New Roman"/>
                <a:cs typeface="Times New Roman"/>
              </a:rPr>
              <a:t>&amp;</a:t>
            </a: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ch);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3600" spc="-5" b="1">
                <a:solidFill>
                  <a:srgbClr val="800000"/>
                </a:solidFill>
                <a:latin typeface="Times New Roman"/>
                <a:cs typeface="Times New Roman"/>
              </a:rPr>
              <a:t>if</a:t>
            </a:r>
            <a:r>
              <a:rPr dirty="0" sz="3600" spc="-25" b="1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(</a:t>
            </a:r>
            <a:r>
              <a:rPr dirty="0" sz="3600" spc="-25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In(ch,</a:t>
            </a:r>
            <a:r>
              <a:rPr dirty="0" sz="3600" spc="-10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800000"/>
                </a:solidFill>
                <a:latin typeface="SimSun"/>
                <a:cs typeface="SimSun"/>
              </a:rPr>
              <a:t>字母集</a:t>
            </a:r>
            <a:r>
              <a:rPr dirty="0" sz="3600" spc="-925">
                <a:solidFill>
                  <a:srgbClr val="800000"/>
                </a:solidFill>
                <a:latin typeface="SimSun"/>
                <a:cs typeface="SimSun"/>
              </a:rPr>
              <a:t> </a:t>
            </a: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))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  <a:tabLst>
                <a:tab pos="952500" algn="l"/>
              </a:tabLst>
            </a:pPr>
            <a:r>
              <a:rPr dirty="0" sz="3600" b="1">
                <a:solidFill>
                  <a:srgbClr val="800000"/>
                </a:solidFill>
                <a:latin typeface="Times New Roman"/>
                <a:cs typeface="Times New Roman"/>
              </a:rPr>
              <a:t>else	{</a:t>
            </a:r>
            <a:r>
              <a:rPr dirty="0" sz="3600" spc="-35" b="1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600" spc="-5">
                <a:solidFill>
                  <a:srgbClr val="800000"/>
                </a:solidFill>
                <a:latin typeface="SimSun"/>
                <a:cs typeface="SimSun"/>
              </a:rPr>
              <a:t>建根结点</a:t>
            </a: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;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66571" y="3688458"/>
            <a:ext cx="4154170" cy="20008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69365" marR="5080">
              <a:lnSpc>
                <a:spcPct val="120100"/>
              </a:lnSpc>
              <a:spcBef>
                <a:spcPts val="95"/>
              </a:spcBef>
            </a:pPr>
            <a:r>
              <a:rPr dirty="0" sz="3600">
                <a:solidFill>
                  <a:srgbClr val="800000"/>
                </a:solidFill>
                <a:latin typeface="SimSun"/>
                <a:cs typeface="SimSun"/>
              </a:rPr>
              <a:t>递归建左子</a:t>
            </a:r>
            <a:r>
              <a:rPr dirty="0" sz="3600" spc="5">
                <a:solidFill>
                  <a:srgbClr val="800000"/>
                </a:solidFill>
                <a:latin typeface="SimSun"/>
                <a:cs typeface="SimSun"/>
              </a:rPr>
              <a:t>树</a:t>
            </a: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; </a:t>
            </a:r>
            <a:r>
              <a:rPr dirty="0" sz="3600" spc="-5">
                <a:solidFill>
                  <a:srgbClr val="800000"/>
                </a:solidFill>
                <a:latin typeface="SimSun"/>
                <a:cs typeface="SimSun"/>
              </a:rPr>
              <a:t>递归建右子</a:t>
            </a:r>
            <a:r>
              <a:rPr dirty="0" sz="3600">
                <a:solidFill>
                  <a:srgbClr val="800000"/>
                </a:solidFill>
                <a:latin typeface="SimSun"/>
                <a:cs typeface="SimSun"/>
              </a:rPr>
              <a:t>树</a:t>
            </a: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;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3600" spc="-5" b="1">
                <a:solidFill>
                  <a:srgbClr val="800000"/>
                </a:solidFill>
                <a:latin typeface="Times New Roman"/>
                <a:cs typeface="Times New Roman"/>
              </a:rPr>
              <a:t>}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3540" y="579247"/>
            <a:ext cx="867854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15">
                <a:solidFill>
                  <a:srgbClr val="800080"/>
                </a:solidFill>
                <a:latin typeface="Microsoft YaHei"/>
                <a:cs typeface="Microsoft YaHei"/>
              </a:rPr>
              <a:t>由</a:t>
            </a:r>
            <a:r>
              <a:rPr dirty="0" sz="4000">
                <a:solidFill>
                  <a:srgbClr val="800080"/>
                </a:solidFill>
                <a:latin typeface="Microsoft YaHei"/>
                <a:cs typeface="Microsoft YaHei"/>
              </a:rPr>
              <a:t>先缀</a:t>
            </a:r>
            <a:r>
              <a:rPr dirty="0" sz="4000" spc="15">
                <a:solidFill>
                  <a:srgbClr val="800080"/>
                </a:solidFill>
                <a:latin typeface="Microsoft YaHei"/>
                <a:cs typeface="Microsoft YaHei"/>
              </a:rPr>
              <a:t>表</a:t>
            </a:r>
            <a:r>
              <a:rPr dirty="0" sz="4000">
                <a:solidFill>
                  <a:srgbClr val="800080"/>
                </a:solidFill>
                <a:latin typeface="Microsoft YaHei"/>
                <a:cs typeface="Microsoft YaHei"/>
              </a:rPr>
              <a:t>示式</a:t>
            </a:r>
            <a:r>
              <a:rPr dirty="0" sz="4000" spc="15">
                <a:solidFill>
                  <a:srgbClr val="800080"/>
                </a:solidFill>
                <a:latin typeface="Microsoft YaHei"/>
                <a:cs typeface="Microsoft YaHei"/>
              </a:rPr>
              <a:t>建</a:t>
            </a:r>
            <a:r>
              <a:rPr dirty="0" sz="4000">
                <a:solidFill>
                  <a:srgbClr val="800080"/>
                </a:solidFill>
                <a:latin typeface="Microsoft YaHei"/>
                <a:cs typeface="Microsoft YaHei"/>
              </a:rPr>
              <a:t>树的</a:t>
            </a:r>
            <a:r>
              <a:rPr dirty="0" sz="4000" spc="15">
                <a:solidFill>
                  <a:srgbClr val="800080"/>
                </a:solidFill>
                <a:latin typeface="Microsoft YaHei"/>
                <a:cs typeface="Microsoft YaHei"/>
              </a:rPr>
              <a:t>算</a:t>
            </a:r>
            <a:r>
              <a:rPr dirty="0" sz="4000">
                <a:solidFill>
                  <a:srgbClr val="800080"/>
                </a:solidFill>
                <a:latin typeface="Microsoft YaHei"/>
                <a:cs typeface="Microsoft YaHei"/>
              </a:rPr>
              <a:t>法的</a:t>
            </a:r>
            <a:r>
              <a:rPr dirty="0" sz="4000" spc="15">
                <a:solidFill>
                  <a:srgbClr val="800080"/>
                </a:solidFill>
                <a:latin typeface="Microsoft YaHei"/>
                <a:cs typeface="Microsoft YaHei"/>
              </a:rPr>
              <a:t>基</a:t>
            </a:r>
            <a:r>
              <a:rPr dirty="0" sz="4000">
                <a:solidFill>
                  <a:srgbClr val="800080"/>
                </a:solidFill>
                <a:latin typeface="Microsoft YaHei"/>
                <a:cs typeface="Microsoft YaHei"/>
              </a:rPr>
              <a:t>本操</a:t>
            </a:r>
            <a:r>
              <a:rPr dirty="0" sz="4000" spc="15">
                <a:solidFill>
                  <a:srgbClr val="800080"/>
                </a:solidFill>
                <a:latin typeface="Microsoft YaHei"/>
                <a:cs typeface="Microsoft YaHei"/>
              </a:rPr>
              <a:t>作</a:t>
            </a:r>
            <a:r>
              <a:rPr dirty="0" sz="4000" spc="-5">
                <a:solidFill>
                  <a:srgbClr val="800080"/>
                </a:solidFill>
                <a:latin typeface="Microsoft YaHei"/>
                <a:cs typeface="Microsoft YaHei"/>
              </a:rPr>
              <a:t>：</a:t>
            </a:r>
            <a:endParaRPr sz="40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34400" y="6172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0"/>
                </a:moveTo>
                <a:lnTo>
                  <a:pt x="0" y="0"/>
                </a:lnTo>
                <a:lnTo>
                  <a:pt x="0" y="381000"/>
                </a:lnTo>
                <a:lnTo>
                  <a:pt x="381000" y="381000"/>
                </a:lnTo>
                <a:lnTo>
                  <a:pt x="381000" y="333374"/>
                </a:lnTo>
                <a:lnTo>
                  <a:pt x="333375" y="333375"/>
                </a:lnTo>
                <a:lnTo>
                  <a:pt x="47625" y="190500"/>
                </a:lnTo>
                <a:lnTo>
                  <a:pt x="333375" y="47625"/>
                </a:lnTo>
                <a:lnTo>
                  <a:pt x="381000" y="47625"/>
                </a:lnTo>
                <a:lnTo>
                  <a:pt x="381000" y="0"/>
                </a:lnTo>
                <a:close/>
              </a:path>
              <a:path w="381000" h="381000">
                <a:moveTo>
                  <a:pt x="381000" y="47625"/>
                </a:moveTo>
                <a:lnTo>
                  <a:pt x="333375" y="47625"/>
                </a:lnTo>
                <a:lnTo>
                  <a:pt x="333375" y="333375"/>
                </a:lnTo>
                <a:lnTo>
                  <a:pt x="381000" y="333374"/>
                </a:lnTo>
                <a:lnTo>
                  <a:pt x="381000" y="47625"/>
                </a:lnTo>
                <a:close/>
              </a:path>
            </a:pathLst>
          </a:custGeom>
          <a:solidFill>
            <a:srgbClr val="5688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5820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0"/>
                </a:moveTo>
                <a:lnTo>
                  <a:pt x="0" y="142875"/>
                </a:lnTo>
                <a:lnTo>
                  <a:pt x="285750" y="285750"/>
                </a:lnTo>
                <a:lnTo>
                  <a:pt x="285750" y="0"/>
                </a:lnTo>
                <a:close/>
              </a:path>
            </a:pathLst>
          </a:custGeom>
          <a:solidFill>
            <a:srgbClr val="3452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5820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285750" y="0"/>
                </a:lnTo>
                <a:lnTo>
                  <a:pt x="285750" y="285750"/>
                </a:lnTo>
                <a:lnTo>
                  <a:pt x="0" y="142875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534400" y="6172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381000"/>
                </a:move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76498" y="3359861"/>
            <a:ext cx="333121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550160" algn="l"/>
              </a:tabLst>
            </a:pPr>
            <a:r>
              <a:rPr dirty="0" sz="4000" spc="-5" b="1">
                <a:solidFill>
                  <a:srgbClr val="000066"/>
                </a:solidFill>
                <a:latin typeface="Times New Roman"/>
                <a:cs typeface="Times New Roman"/>
              </a:rPr>
              <a:t>(a+b)</a:t>
            </a:r>
            <a:r>
              <a:rPr dirty="0" sz="4000" spc="969" b="1">
                <a:solidFill>
                  <a:srgbClr val="000066"/>
                </a:solidFill>
                <a:latin typeface="Microsoft YaHei"/>
                <a:cs typeface="Microsoft YaHei"/>
              </a:rPr>
              <a:t>×</a:t>
            </a:r>
            <a:r>
              <a:rPr dirty="0" sz="4000" spc="-5" b="1">
                <a:solidFill>
                  <a:srgbClr val="000066"/>
                </a:solidFill>
                <a:latin typeface="Times New Roman"/>
                <a:cs typeface="Times New Roman"/>
              </a:rPr>
              <a:t>c</a:t>
            </a:r>
            <a:r>
              <a:rPr dirty="0" sz="4000" spc="-5" b="1">
                <a:solidFill>
                  <a:srgbClr val="000066"/>
                </a:solidFill>
                <a:latin typeface="Times New Roman"/>
                <a:cs typeface="Times New Roman"/>
              </a:rPr>
              <a:t> </a:t>
            </a:r>
            <a:r>
              <a:rPr dirty="0" sz="4000" spc="-5" b="1">
                <a:solidFill>
                  <a:srgbClr val="000066"/>
                </a:solidFill>
                <a:latin typeface="Times New Roman"/>
                <a:cs typeface="Times New Roman"/>
              </a:rPr>
              <a:t>–</a:t>
            </a:r>
            <a:r>
              <a:rPr dirty="0" sz="4000" b="1">
                <a:solidFill>
                  <a:srgbClr val="000066"/>
                </a:solidFill>
                <a:latin typeface="Times New Roman"/>
                <a:cs typeface="Times New Roman"/>
              </a:rPr>
              <a:t>	</a:t>
            </a:r>
            <a:r>
              <a:rPr dirty="0" sz="4000" spc="-280" b="1">
                <a:solidFill>
                  <a:srgbClr val="000066"/>
                </a:solidFill>
                <a:latin typeface="Microsoft YaHei"/>
                <a:cs typeface="Microsoft YaHei"/>
              </a:rPr>
              <a:t>d/e</a:t>
            </a:r>
            <a:endParaRPr sz="40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9740" y="250901"/>
            <a:ext cx="631634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15" b="1">
                <a:solidFill>
                  <a:srgbClr val="000066"/>
                </a:solidFill>
                <a:latin typeface="Microsoft YaHei"/>
                <a:cs typeface="Microsoft YaHei"/>
              </a:rPr>
              <a:t>分析表达式</a:t>
            </a:r>
            <a:r>
              <a:rPr dirty="0" sz="4000" b="1">
                <a:solidFill>
                  <a:srgbClr val="000066"/>
                </a:solidFill>
                <a:latin typeface="Microsoft YaHei"/>
                <a:cs typeface="Microsoft YaHei"/>
              </a:rPr>
              <a:t>和</a:t>
            </a:r>
            <a:r>
              <a:rPr dirty="0" sz="4000" spc="15" b="1">
                <a:solidFill>
                  <a:srgbClr val="000066"/>
                </a:solidFill>
                <a:latin typeface="Microsoft YaHei"/>
                <a:cs typeface="Microsoft YaHei"/>
              </a:rPr>
              <a:t>二</a:t>
            </a:r>
            <a:r>
              <a:rPr dirty="0" sz="4000" b="1">
                <a:solidFill>
                  <a:srgbClr val="000066"/>
                </a:solidFill>
                <a:latin typeface="Microsoft YaHei"/>
                <a:cs typeface="Microsoft YaHei"/>
              </a:rPr>
              <a:t>叉树</a:t>
            </a:r>
            <a:r>
              <a:rPr dirty="0" sz="4000" spc="15" b="1">
                <a:solidFill>
                  <a:srgbClr val="000066"/>
                </a:solidFill>
                <a:latin typeface="Microsoft YaHei"/>
                <a:cs typeface="Microsoft YaHei"/>
              </a:rPr>
              <a:t>的</a:t>
            </a:r>
            <a:r>
              <a:rPr dirty="0" sz="4000" b="1">
                <a:solidFill>
                  <a:srgbClr val="000066"/>
                </a:solidFill>
                <a:latin typeface="Microsoft YaHei"/>
                <a:cs typeface="Microsoft YaHei"/>
              </a:rPr>
              <a:t>关</a:t>
            </a:r>
            <a:r>
              <a:rPr dirty="0" sz="4000" spc="40" b="1">
                <a:solidFill>
                  <a:srgbClr val="000066"/>
                </a:solidFill>
                <a:latin typeface="Microsoft YaHei"/>
                <a:cs typeface="Microsoft YaHei"/>
              </a:rPr>
              <a:t>系</a:t>
            </a:r>
            <a:r>
              <a:rPr dirty="0" sz="4000" spc="-5" b="1">
                <a:solidFill>
                  <a:srgbClr val="000066"/>
                </a:solidFill>
                <a:latin typeface="Times New Roman"/>
                <a:cs typeface="Times New Roman"/>
              </a:rPr>
              <a:t>: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3400" y="2514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6"/>
                </a:lnTo>
                <a:lnTo>
                  <a:pt x="100788" y="39045"/>
                </a:lnTo>
                <a:lnTo>
                  <a:pt x="66955" y="66960"/>
                </a:lnTo>
                <a:lnTo>
                  <a:pt x="39041" y="100793"/>
                </a:lnTo>
                <a:lnTo>
                  <a:pt x="17964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4" y="317575"/>
                </a:lnTo>
                <a:lnTo>
                  <a:pt x="39041" y="356406"/>
                </a:lnTo>
                <a:lnTo>
                  <a:pt x="66955" y="390239"/>
                </a:lnTo>
                <a:lnTo>
                  <a:pt x="100788" y="418154"/>
                </a:lnTo>
                <a:lnTo>
                  <a:pt x="139619" y="439233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3"/>
                </a:lnTo>
                <a:lnTo>
                  <a:pt x="356411" y="418154"/>
                </a:lnTo>
                <a:lnTo>
                  <a:pt x="390244" y="390239"/>
                </a:lnTo>
                <a:lnTo>
                  <a:pt x="418158" y="356406"/>
                </a:lnTo>
                <a:lnTo>
                  <a:pt x="439235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5" y="139624"/>
                </a:lnTo>
                <a:lnTo>
                  <a:pt x="418158" y="100793"/>
                </a:lnTo>
                <a:lnTo>
                  <a:pt x="390244" y="66960"/>
                </a:lnTo>
                <a:lnTo>
                  <a:pt x="356411" y="39045"/>
                </a:lnTo>
                <a:lnTo>
                  <a:pt x="317580" y="17966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33400" y="2514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4" y="139624"/>
                </a:lnTo>
                <a:lnTo>
                  <a:pt x="39041" y="100793"/>
                </a:lnTo>
                <a:lnTo>
                  <a:pt x="66955" y="66960"/>
                </a:lnTo>
                <a:lnTo>
                  <a:pt x="100788" y="39045"/>
                </a:lnTo>
                <a:lnTo>
                  <a:pt x="139619" y="17966"/>
                </a:lnTo>
                <a:lnTo>
                  <a:pt x="182529" y="4644"/>
                </a:lnTo>
                <a:lnTo>
                  <a:pt x="228600" y="0"/>
                </a:lnTo>
                <a:lnTo>
                  <a:pt x="274670" y="4644"/>
                </a:lnTo>
                <a:lnTo>
                  <a:pt x="317580" y="17966"/>
                </a:lnTo>
                <a:lnTo>
                  <a:pt x="356411" y="39045"/>
                </a:lnTo>
                <a:lnTo>
                  <a:pt x="390244" y="66960"/>
                </a:lnTo>
                <a:lnTo>
                  <a:pt x="418158" y="100793"/>
                </a:lnTo>
                <a:lnTo>
                  <a:pt x="439235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5" y="317575"/>
                </a:lnTo>
                <a:lnTo>
                  <a:pt x="418158" y="356406"/>
                </a:lnTo>
                <a:lnTo>
                  <a:pt x="390244" y="390239"/>
                </a:lnTo>
                <a:lnTo>
                  <a:pt x="356411" y="418154"/>
                </a:lnTo>
                <a:lnTo>
                  <a:pt x="317580" y="439233"/>
                </a:lnTo>
                <a:lnTo>
                  <a:pt x="274670" y="452555"/>
                </a:lnTo>
                <a:lnTo>
                  <a:pt x="228600" y="457200"/>
                </a:lnTo>
                <a:lnTo>
                  <a:pt x="182529" y="452555"/>
                </a:lnTo>
                <a:lnTo>
                  <a:pt x="139619" y="439233"/>
                </a:lnTo>
                <a:lnTo>
                  <a:pt x="100788" y="418154"/>
                </a:lnTo>
                <a:lnTo>
                  <a:pt x="66955" y="390239"/>
                </a:lnTo>
                <a:lnTo>
                  <a:pt x="39041" y="356406"/>
                </a:lnTo>
                <a:lnTo>
                  <a:pt x="17964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52600" y="2514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52600" y="2514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43000" y="1752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6"/>
                </a:lnTo>
                <a:lnTo>
                  <a:pt x="100788" y="39045"/>
                </a:lnTo>
                <a:lnTo>
                  <a:pt x="66955" y="66960"/>
                </a:lnTo>
                <a:lnTo>
                  <a:pt x="39041" y="100793"/>
                </a:lnTo>
                <a:lnTo>
                  <a:pt x="17964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4" y="317575"/>
                </a:lnTo>
                <a:lnTo>
                  <a:pt x="39041" y="356406"/>
                </a:lnTo>
                <a:lnTo>
                  <a:pt x="66955" y="390239"/>
                </a:lnTo>
                <a:lnTo>
                  <a:pt x="100788" y="418154"/>
                </a:lnTo>
                <a:lnTo>
                  <a:pt x="139619" y="439233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43000" y="1752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4" y="139624"/>
                </a:lnTo>
                <a:lnTo>
                  <a:pt x="39041" y="100793"/>
                </a:lnTo>
                <a:lnTo>
                  <a:pt x="66955" y="66960"/>
                </a:lnTo>
                <a:lnTo>
                  <a:pt x="100788" y="39045"/>
                </a:lnTo>
                <a:lnTo>
                  <a:pt x="139619" y="17966"/>
                </a:lnTo>
                <a:lnTo>
                  <a:pt x="182529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29" y="452555"/>
                </a:lnTo>
                <a:lnTo>
                  <a:pt x="139619" y="439233"/>
                </a:lnTo>
                <a:lnTo>
                  <a:pt x="100788" y="418154"/>
                </a:lnTo>
                <a:lnTo>
                  <a:pt x="66955" y="390239"/>
                </a:lnTo>
                <a:lnTo>
                  <a:pt x="39041" y="356406"/>
                </a:lnTo>
                <a:lnTo>
                  <a:pt x="17964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17042" y="875573"/>
            <a:ext cx="1619885" cy="2168525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algn="ctr" marR="760730">
              <a:lnSpc>
                <a:spcPct val="100000"/>
              </a:lnSpc>
              <a:spcBef>
                <a:spcPts val="580"/>
              </a:spcBef>
            </a:pPr>
            <a:r>
              <a:rPr dirty="0" sz="4000" spc="-5" b="1">
                <a:solidFill>
                  <a:srgbClr val="800000"/>
                </a:solidFill>
                <a:latin typeface="Times New Roman"/>
                <a:cs typeface="Times New Roman"/>
              </a:rPr>
              <a:t>a+b</a:t>
            </a:r>
            <a:endParaRPr sz="4000">
              <a:latin typeface="Times New Roman"/>
              <a:cs typeface="Times New Roman"/>
            </a:endParaRPr>
          </a:p>
          <a:p>
            <a:pPr algn="ctr" marL="92075">
              <a:lnSpc>
                <a:spcPct val="100000"/>
              </a:lnSpc>
              <a:spcBef>
                <a:spcPts val="535"/>
              </a:spcBef>
            </a:pPr>
            <a:r>
              <a:rPr dirty="0" sz="4400" b="1">
                <a:solidFill>
                  <a:srgbClr val="333399"/>
                </a:solidFill>
                <a:latin typeface="Times New Roman"/>
                <a:cs typeface="Times New Roman"/>
              </a:rPr>
              <a:t>+</a:t>
            </a:r>
            <a:endParaRPr sz="4400">
              <a:latin typeface="Times New Roman"/>
              <a:cs typeface="Times New Roman"/>
            </a:endParaRPr>
          </a:p>
          <a:p>
            <a:pPr algn="ctr" marL="106045">
              <a:lnSpc>
                <a:spcPct val="100000"/>
              </a:lnSpc>
              <a:spcBef>
                <a:spcPts val="980"/>
              </a:spcBef>
              <a:tabLst>
                <a:tab pos="1311275" algn="l"/>
              </a:tabLst>
            </a:pPr>
            <a:r>
              <a:rPr dirty="0" sz="4000" spc="-5" b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dirty="0" sz="4000" spc="-5" b="1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4000" spc="-5" b="1">
                <a:solidFill>
                  <a:srgbClr val="FF3300"/>
                </a:solidFill>
                <a:latin typeface="Times New Roman"/>
                <a:cs typeface="Times New Roman"/>
              </a:rPr>
              <a:t>b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0100" y="1981200"/>
            <a:ext cx="342900" cy="549275"/>
          </a:xfrm>
          <a:custGeom>
            <a:avLst/>
            <a:gdLst/>
            <a:ahLst/>
            <a:cxnLst/>
            <a:rect l="l" t="t" r="r" b="b"/>
            <a:pathLst>
              <a:path w="342900" h="549275">
                <a:moveTo>
                  <a:pt x="342900" y="0"/>
                </a:moveTo>
                <a:lnTo>
                  <a:pt x="0" y="549275"/>
                </a:lnTo>
              </a:path>
            </a:pathLst>
          </a:custGeom>
          <a:ln w="38100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00200" y="1905000"/>
            <a:ext cx="342900" cy="593725"/>
          </a:xfrm>
          <a:custGeom>
            <a:avLst/>
            <a:gdLst/>
            <a:ahLst/>
            <a:cxnLst/>
            <a:rect l="l" t="t" r="r" b="b"/>
            <a:pathLst>
              <a:path w="342900" h="593725">
                <a:moveTo>
                  <a:pt x="0" y="0"/>
                </a:moveTo>
                <a:lnTo>
                  <a:pt x="342900" y="593725"/>
                </a:lnTo>
              </a:path>
            </a:pathLst>
          </a:custGeom>
          <a:ln w="38100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81000" y="5181600"/>
            <a:ext cx="533400" cy="457200"/>
          </a:xfrm>
          <a:custGeom>
            <a:avLst/>
            <a:gdLst/>
            <a:ahLst/>
            <a:cxnLst/>
            <a:rect l="l" t="t" r="r" b="b"/>
            <a:pathLst>
              <a:path w="533400" h="457200">
                <a:moveTo>
                  <a:pt x="266700" y="0"/>
                </a:moveTo>
                <a:lnTo>
                  <a:pt x="212950" y="4644"/>
                </a:lnTo>
                <a:lnTo>
                  <a:pt x="162888" y="17966"/>
                </a:lnTo>
                <a:lnTo>
                  <a:pt x="117585" y="39045"/>
                </a:lnTo>
                <a:lnTo>
                  <a:pt x="78114" y="66960"/>
                </a:lnTo>
                <a:lnTo>
                  <a:pt x="45548" y="100793"/>
                </a:lnTo>
                <a:lnTo>
                  <a:pt x="20958" y="139624"/>
                </a:lnTo>
                <a:lnTo>
                  <a:pt x="5418" y="182533"/>
                </a:lnTo>
                <a:lnTo>
                  <a:pt x="0" y="228600"/>
                </a:lnTo>
                <a:lnTo>
                  <a:pt x="5418" y="274666"/>
                </a:lnTo>
                <a:lnTo>
                  <a:pt x="20958" y="317575"/>
                </a:lnTo>
                <a:lnTo>
                  <a:pt x="45548" y="356406"/>
                </a:lnTo>
                <a:lnTo>
                  <a:pt x="78114" y="390239"/>
                </a:lnTo>
                <a:lnTo>
                  <a:pt x="117585" y="418154"/>
                </a:lnTo>
                <a:lnTo>
                  <a:pt x="162888" y="439233"/>
                </a:lnTo>
                <a:lnTo>
                  <a:pt x="212950" y="452555"/>
                </a:lnTo>
                <a:lnTo>
                  <a:pt x="266700" y="457200"/>
                </a:lnTo>
                <a:lnTo>
                  <a:pt x="320449" y="452555"/>
                </a:lnTo>
                <a:lnTo>
                  <a:pt x="370511" y="439233"/>
                </a:lnTo>
                <a:lnTo>
                  <a:pt x="415814" y="418154"/>
                </a:lnTo>
                <a:lnTo>
                  <a:pt x="455285" y="390239"/>
                </a:lnTo>
                <a:lnTo>
                  <a:pt x="487851" y="356406"/>
                </a:lnTo>
                <a:lnTo>
                  <a:pt x="512441" y="317575"/>
                </a:lnTo>
                <a:lnTo>
                  <a:pt x="527981" y="274666"/>
                </a:lnTo>
                <a:lnTo>
                  <a:pt x="533400" y="228600"/>
                </a:lnTo>
                <a:lnTo>
                  <a:pt x="527981" y="182533"/>
                </a:lnTo>
                <a:lnTo>
                  <a:pt x="512441" y="139624"/>
                </a:lnTo>
                <a:lnTo>
                  <a:pt x="487851" y="100793"/>
                </a:lnTo>
                <a:lnTo>
                  <a:pt x="455285" y="66960"/>
                </a:lnTo>
                <a:lnTo>
                  <a:pt x="415814" y="39045"/>
                </a:lnTo>
                <a:lnTo>
                  <a:pt x="370511" y="17966"/>
                </a:lnTo>
                <a:lnTo>
                  <a:pt x="320449" y="4644"/>
                </a:lnTo>
                <a:lnTo>
                  <a:pt x="2667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81000" y="5181600"/>
            <a:ext cx="533400" cy="457200"/>
          </a:xfrm>
          <a:custGeom>
            <a:avLst/>
            <a:gdLst/>
            <a:ahLst/>
            <a:cxnLst/>
            <a:rect l="l" t="t" r="r" b="b"/>
            <a:pathLst>
              <a:path w="533400" h="457200">
                <a:moveTo>
                  <a:pt x="0" y="228600"/>
                </a:moveTo>
                <a:lnTo>
                  <a:pt x="5418" y="182533"/>
                </a:lnTo>
                <a:lnTo>
                  <a:pt x="20958" y="139624"/>
                </a:lnTo>
                <a:lnTo>
                  <a:pt x="45548" y="100793"/>
                </a:lnTo>
                <a:lnTo>
                  <a:pt x="78114" y="66960"/>
                </a:lnTo>
                <a:lnTo>
                  <a:pt x="117585" y="39045"/>
                </a:lnTo>
                <a:lnTo>
                  <a:pt x="162888" y="17966"/>
                </a:lnTo>
                <a:lnTo>
                  <a:pt x="212950" y="4644"/>
                </a:lnTo>
                <a:lnTo>
                  <a:pt x="266700" y="0"/>
                </a:lnTo>
                <a:lnTo>
                  <a:pt x="320449" y="4644"/>
                </a:lnTo>
                <a:lnTo>
                  <a:pt x="370511" y="17966"/>
                </a:lnTo>
                <a:lnTo>
                  <a:pt x="415814" y="39045"/>
                </a:lnTo>
                <a:lnTo>
                  <a:pt x="455285" y="66960"/>
                </a:lnTo>
                <a:lnTo>
                  <a:pt x="487851" y="100793"/>
                </a:lnTo>
                <a:lnTo>
                  <a:pt x="512441" y="139624"/>
                </a:lnTo>
                <a:lnTo>
                  <a:pt x="527981" y="182533"/>
                </a:lnTo>
                <a:lnTo>
                  <a:pt x="533400" y="228600"/>
                </a:lnTo>
                <a:lnTo>
                  <a:pt x="527981" y="274666"/>
                </a:lnTo>
                <a:lnTo>
                  <a:pt x="512441" y="317575"/>
                </a:lnTo>
                <a:lnTo>
                  <a:pt x="487851" y="356406"/>
                </a:lnTo>
                <a:lnTo>
                  <a:pt x="455285" y="390239"/>
                </a:lnTo>
                <a:lnTo>
                  <a:pt x="415814" y="418154"/>
                </a:lnTo>
                <a:lnTo>
                  <a:pt x="370511" y="439233"/>
                </a:lnTo>
                <a:lnTo>
                  <a:pt x="320449" y="452555"/>
                </a:lnTo>
                <a:lnTo>
                  <a:pt x="266700" y="457200"/>
                </a:lnTo>
                <a:lnTo>
                  <a:pt x="212950" y="452555"/>
                </a:lnTo>
                <a:lnTo>
                  <a:pt x="162888" y="439233"/>
                </a:lnTo>
                <a:lnTo>
                  <a:pt x="117585" y="418154"/>
                </a:lnTo>
                <a:lnTo>
                  <a:pt x="78114" y="390239"/>
                </a:lnTo>
                <a:lnTo>
                  <a:pt x="45548" y="356406"/>
                </a:lnTo>
                <a:lnTo>
                  <a:pt x="20958" y="317575"/>
                </a:lnTo>
                <a:lnTo>
                  <a:pt x="5418" y="274666"/>
                </a:lnTo>
                <a:lnTo>
                  <a:pt x="0" y="2286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507898" y="5077155"/>
            <a:ext cx="27940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 b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66800" y="5943600"/>
            <a:ext cx="533400" cy="457200"/>
          </a:xfrm>
          <a:custGeom>
            <a:avLst/>
            <a:gdLst/>
            <a:ahLst/>
            <a:cxnLst/>
            <a:rect l="l" t="t" r="r" b="b"/>
            <a:pathLst>
              <a:path w="533400" h="457200">
                <a:moveTo>
                  <a:pt x="266700" y="0"/>
                </a:moveTo>
                <a:lnTo>
                  <a:pt x="212950" y="4644"/>
                </a:lnTo>
                <a:lnTo>
                  <a:pt x="162888" y="17964"/>
                </a:lnTo>
                <a:lnTo>
                  <a:pt x="117585" y="39041"/>
                </a:lnTo>
                <a:lnTo>
                  <a:pt x="78114" y="66955"/>
                </a:lnTo>
                <a:lnTo>
                  <a:pt x="45548" y="100788"/>
                </a:lnTo>
                <a:lnTo>
                  <a:pt x="20958" y="139619"/>
                </a:lnTo>
                <a:lnTo>
                  <a:pt x="5418" y="182529"/>
                </a:lnTo>
                <a:lnTo>
                  <a:pt x="0" y="228600"/>
                </a:lnTo>
                <a:lnTo>
                  <a:pt x="5418" y="274670"/>
                </a:lnTo>
                <a:lnTo>
                  <a:pt x="20958" y="317580"/>
                </a:lnTo>
                <a:lnTo>
                  <a:pt x="45548" y="356411"/>
                </a:lnTo>
                <a:lnTo>
                  <a:pt x="78114" y="390244"/>
                </a:lnTo>
                <a:lnTo>
                  <a:pt x="117585" y="418158"/>
                </a:lnTo>
                <a:lnTo>
                  <a:pt x="162888" y="439235"/>
                </a:lnTo>
                <a:lnTo>
                  <a:pt x="212950" y="452555"/>
                </a:lnTo>
                <a:lnTo>
                  <a:pt x="266700" y="457200"/>
                </a:lnTo>
                <a:lnTo>
                  <a:pt x="320456" y="452555"/>
                </a:lnTo>
                <a:lnTo>
                  <a:pt x="370522" y="439235"/>
                </a:lnTo>
                <a:lnTo>
                  <a:pt x="415825" y="418158"/>
                </a:lnTo>
                <a:lnTo>
                  <a:pt x="455294" y="390244"/>
                </a:lnTo>
                <a:lnTo>
                  <a:pt x="487858" y="356411"/>
                </a:lnTo>
                <a:lnTo>
                  <a:pt x="512444" y="317580"/>
                </a:lnTo>
                <a:lnTo>
                  <a:pt x="527982" y="274670"/>
                </a:lnTo>
                <a:lnTo>
                  <a:pt x="533400" y="228600"/>
                </a:lnTo>
                <a:lnTo>
                  <a:pt x="527982" y="182529"/>
                </a:lnTo>
                <a:lnTo>
                  <a:pt x="512444" y="139619"/>
                </a:lnTo>
                <a:lnTo>
                  <a:pt x="487858" y="100788"/>
                </a:lnTo>
                <a:lnTo>
                  <a:pt x="455295" y="66955"/>
                </a:lnTo>
                <a:lnTo>
                  <a:pt x="415825" y="39041"/>
                </a:lnTo>
                <a:lnTo>
                  <a:pt x="370522" y="17964"/>
                </a:lnTo>
                <a:lnTo>
                  <a:pt x="320456" y="4644"/>
                </a:lnTo>
                <a:lnTo>
                  <a:pt x="2667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66800" y="5943600"/>
            <a:ext cx="533400" cy="457200"/>
          </a:xfrm>
          <a:custGeom>
            <a:avLst/>
            <a:gdLst/>
            <a:ahLst/>
            <a:cxnLst/>
            <a:rect l="l" t="t" r="r" b="b"/>
            <a:pathLst>
              <a:path w="533400" h="457200">
                <a:moveTo>
                  <a:pt x="0" y="228600"/>
                </a:moveTo>
                <a:lnTo>
                  <a:pt x="5418" y="182529"/>
                </a:lnTo>
                <a:lnTo>
                  <a:pt x="20958" y="139619"/>
                </a:lnTo>
                <a:lnTo>
                  <a:pt x="45548" y="100788"/>
                </a:lnTo>
                <a:lnTo>
                  <a:pt x="78114" y="66955"/>
                </a:lnTo>
                <a:lnTo>
                  <a:pt x="117585" y="39041"/>
                </a:lnTo>
                <a:lnTo>
                  <a:pt x="162888" y="17964"/>
                </a:lnTo>
                <a:lnTo>
                  <a:pt x="212950" y="4644"/>
                </a:lnTo>
                <a:lnTo>
                  <a:pt x="266700" y="0"/>
                </a:lnTo>
                <a:lnTo>
                  <a:pt x="320456" y="4644"/>
                </a:lnTo>
                <a:lnTo>
                  <a:pt x="370522" y="17964"/>
                </a:lnTo>
                <a:lnTo>
                  <a:pt x="415825" y="39041"/>
                </a:lnTo>
                <a:lnTo>
                  <a:pt x="455294" y="66955"/>
                </a:lnTo>
                <a:lnTo>
                  <a:pt x="487858" y="100788"/>
                </a:lnTo>
                <a:lnTo>
                  <a:pt x="512444" y="139619"/>
                </a:lnTo>
                <a:lnTo>
                  <a:pt x="527982" y="182529"/>
                </a:lnTo>
                <a:lnTo>
                  <a:pt x="533400" y="228600"/>
                </a:lnTo>
                <a:lnTo>
                  <a:pt x="527982" y="274670"/>
                </a:lnTo>
                <a:lnTo>
                  <a:pt x="512444" y="317580"/>
                </a:lnTo>
                <a:lnTo>
                  <a:pt x="487858" y="356411"/>
                </a:lnTo>
                <a:lnTo>
                  <a:pt x="455294" y="390244"/>
                </a:lnTo>
                <a:lnTo>
                  <a:pt x="415825" y="418158"/>
                </a:lnTo>
                <a:lnTo>
                  <a:pt x="370522" y="439235"/>
                </a:lnTo>
                <a:lnTo>
                  <a:pt x="320456" y="452555"/>
                </a:lnTo>
                <a:lnTo>
                  <a:pt x="266700" y="457200"/>
                </a:lnTo>
                <a:lnTo>
                  <a:pt x="212950" y="452555"/>
                </a:lnTo>
                <a:lnTo>
                  <a:pt x="162888" y="439235"/>
                </a:lnTo>
                <a:lnTo>
                  <a:pt x="117585" y="418158"/>
                </a:lnTo>
                <a:lnTo>
                  <a:pt x="78114" y="390244"/>
                </a:lnTo>
                <a:lnTo>
                  <a:pt x="45548" y="356411"/>
                </a:lnTo>
                <a:lnTo>
                  <a:pt x="20958" y="317580"/>
                </a:lnTo>
                <a:lnTo>
                  <a:pt x="5418" y="274670"/>
                </a:lnTo>
                <a:lnTo>
                  <a:pt x="0" y="2286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179982" y="5839155"/>
            <a:ext cx="30797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 b="1">
                <a:solidFill>
                  <a:srgbClr val="FF3300"/>
                </a:solidFill>
                <a:latin typeface="Times New Roman"/>
                <a:cs typeface="Times New Roman"/>
              </a:rPr>
              <a:t>b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438400" y="5943600"/>
            <a:ext cx="533400" cy="457200"/>
          </a:xfrm>
          <a:custGeom>
            <a:avLst/>
            <a:gdLst/>
            <a:ahLst/>
            <a:cxnLst/>
            <a:rect l="l" t="t" r="r" b="b"/>
            <a:pathLst>
              <a:path w="533400" h="457200">
                <a:moveTo>
                  <a:pt x="266700" y="0"/>
                </a:moveTo>
                <a:lnTo>
                  <a:pt x="212943" y="4644"/>
                </a:lnTo>
                <a:lnTo>
                  <a:pt x="162877" y="17964"/>
                </a:lnTo>
                <a:lnTo>
                  <a:pt x="117574" y="39041"/>
                </a:lnTo>
                <a:lnTo>
                  <a:pt x="78104" y="66955"/>
                </a:lnTo>
                <a:lnTo>
                  <a:pt x="45541" y="100788"/>
                </a:lnTo>
                <a:lnTo>
                  <a:pt x="20954" y="139619"/>
                </a:lnTo>
                <a:lnTo>
                  <a:pt x="5417" y="182529"/>
                </a:lnTo>
                <a:lnTo>
                  <a:pt x="0" y="228600"/>
                </a:lnTo>
                <a:lnTo>
                  <a:pt x="5417" y="274670"/>
                </a:lnTo>
                <a:lnTo>
                  <a:pt x="20955" y="317580"/>
                </a:lnTo>
                <a:lnTo>
                  <a:pt x="45541" y="356411"/>
                </a:lnTo>
                <a:lnTo>
                  <a:pt x="78105" y="390244"/>
                </a:lnTo>
                <a:lnTo>
                  <a:pt x="117574" y="418158"/>
                </a:lnTo>
                <a:lnTo>
                  <a:pt x="162877" y="439235"/>
                </a:lnTo>
                <a:lnTo>
                  <a:pt x="212943" y="452555"/>
                </a:lnTo>
                <a:lnTo>
                  <a:pt x="266700" y="457200"/>
                </a:lnTo>
                <a:lnTo>
                  <a:pt x="320456" y="452555"/>
                </a:lnTo>
                <a:lnTo>
                  <a:pt x="370522" y="439235"/>
                </a:lnTo>
                <a:lnTo>
                  <a:pt x="415825" y="418158"/>
                </a:lnTo>
                <a:lnTo>
                  <a:pt x="455295" y="390244"/>
                </a:lnTo>
                <a:lnTo>
                  <a:pt x="487858" y="356411"/>
                </a:lnTo>
                <a:lnTo>
                  <a:pt x="512445" y="317580"/>
                </a:lnTo>
                <a:lnTo>
                  <a:pt x="527982" y="274670"/>
                </a:lnTo>
                <a:lnTo>
                  <a:pt x="533400" y="228600"/>
                </a:lnTo>
                <a:lnTo>
                  <a:pt x="527982" y="182529"/>
                </a:lnTo>
                <a:lnTo>
                  <a:pt x="512444" y="139619"/>
                </a:lnTo>
                <a:lnTo>
                  <a:pt x="487858" y="100788"/>
                </a:lnTo>
                <a:lnTo>
                  <a:pt x="455294" y="66955"/>
                </a:lnTo>
                <a:lnTo>
                  <a:pt x="415825" y="39041"/>
                </a:lnTo>
                <a:lnTo>
                  <a:pt x="370522" y="17964"/>
                </a:lnTo>
                <a:lnTo>
                  <a:pt x="320456" y="4644"/>
                </a:lnTo>
                <a:lnTo>
                  <a:pt x="2667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438400" y="5943600"/>
            <a:ext cx="533400" cy="457200"/>
          </a:xfrm>
          <a:custGeom>
            <a:avLst/>
            <a:gdLst/>
            <a:ahLst/>
            <a:cxnLst/>
            <a:rect l="l" t="t" r="r" b="b"/>
            <a:pathLst>
              <a:path w="533400" h="457200">
                <a:moveTo>
                  <a:pt x="0" y="228600"/>
                </a:moveTo>
                <a:lnTo>
                  <a:pt x="5417" y="182529"/>
                </a:lnTo>
                <a:lnTo>
                  <a:pt x="20954" y="139619"/>
                </a:lnTo>
                <a:lnTo>
                  <a:pt x="45541" y="100788"/>
                </a:lnTo>
                <a:lnTo>
                  <a:pt x="78104" y="66955"/>
                </a:lnTo>
                <a:lnTo>
                  <a:pt x="117574" y="39041"/>
                </a:lnTo>
                <a:lnTo>
                  <a:pt x="162877" y="17964"/>
                </a:lnTo>
                <a:lnTo>
                  <a:pt x="212943" y="4644"/>
                </a:lnTo>
                <a:lnTo>
                  <a:pt x="266700" y="0"/>
                </a:lnTo>
                <a:lnTo>
                  <a:pt x="320456" y="4644"/>
                </a:lnTo>
                <a:lnTo>
                  <a:pt x="370522" y="17964"/>
                </a:lnTo>
                <a:lnTo>
                  <a:pt x="415825" y="39041"/>
                </a:lnTo>
                <a:lnTo>
                  <a:pt x="455294" y="66955"/>
                </a:lnTo>
                <a:lnTo>
                  <a:pt x="487858" y="100788"/>
                </a:lnTo>
                <a:lnTo>
                  <a:pt x="512444" y="139619"/>
                </a:lnTo>
                <a:lnTo>
                  <a:pt x="527982" y="182529"/>
                </a:lnTo>
                <a:lnTo>
                  <a:pt x="533400" y="228600"/>
                </a:lnTo>
                <a:lnTo>
                  <a:pt x="527982" y="274670"/>
                </a:lnTo>
                <a:lnTo>
                  <a:pt x="512445" y="317580"/>
                </a:lnTo>
                <a:lnTo>
                  <a:pt x="487858" y="356411"/>
                </a:lnTo>
                <a:lnTo>
                  <a:pt x="455295" y="390244"/>
                </a:lnTo>
                <a:lnTo>
                  <a:pt x="415825" y="418158"/>
                </a:lnTo>
                <a:lnTo>
                  <a:pt x="370522" y="439235"/>
                </a:lnTo>
                <a:lnTo>
                  <a:pt x="320456" y="452555"/>
                </a:lnTo>
                <a:lnTo>
                  <a:pt x="266700" y="457200"/>
                </a:lnTo>
                <a:lnTo>
                  <a:pt x="212943" y="452555"/>
                </a:lnTo>
                <a:lnTo>
                  <a:pt x="162877" y="439235"/>
                </a:lnTo>
                <a:lnTo>
                  <a:pt x="117574" y="418158"/>
                </a:lnTo>
                <a:lnTo>
                  <a:pt x="78105" y="390244"/>
                </a:lnTo>
                <a:lnTo>
                  <a:pt x="45541" y="356411"/>
                </a:lnTo>
                <a:lnTo>
                  <a:pt x="20955" y="317580"/>
                </a:lnTo>
                <a:lnTo>
                  <a:pt x="5417" y="274670"/>
                </a:lnTo>
                <a:lnTo>
                  <a:pt x="0" y="2286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2580894" y="5839155"/>
            <a:ext cx="25082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 b="1">
                <a:solidFill>
                  <a:srgbClr val="FF3300"/>
                </a:solidFill>
                <a:latin typeface="Times New Roman"/>
                <a:cs typeface="Times New Roman"/>
              </a:rPr>
              <a:t>c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752600" y="5257800"/>
            <a:ext cx="533400" cy="457200"/>
          </a:xfrm>
          <a:custGeom>
            <a:avLst/>
            <a:gdLst/>
            <a:ahLst/>
            <a:cxnLst/>
            <a:rect l="l" t="t" r="r" b="b"/>
            <a:pathLst>
              <a:path w="533400" h="457200">
                <a:moveTo>
                  <a:pt x="266700" y="0"/>
                </a:moveTo>
                <a:lnTo>
                  <a:pt x="212943" y="4644"/>
                </a:lnTo>
                <a:lnTo>
                  <a:pt x="162877" y="17966"/>
                </a:lnTo>
                <a:lnTo>
                  <a:pt x="117574" y="39045"/>
                </a:lnTo>
                <a:lnTo>
                  <a:pt x="78104" y="66960"/>
                </a:lnTo>
                <a:lnTo>
                  <a:pt x="45541" y="100793"/>
                </a:lnTo>
                <a:lnTo>
                  <a:pt x="20954" y="139624"/>
                </a:lnTo>
                <a:lnTo>
                  <a:pt x="5417" y="182533"/>
                </a:lnTo>
                <a:lnTo>
                  <a:pt x="0" y="228600"/>
                </a:lnTo>
                <a:lnTo>
                  <a:pt x="5417" y="274670"/>
                </a:lnTo>
                <a:lnTo>
                  <a:pt x="20955" y="317580"/>
                </a:lnTo>
                <a:lnTo>
                  <a:pt x="45541" y="356411"/>
                </a:lnTo>
                <a:lnTo>
                  <a:pt x="78105" y="390244"/>
                </a:lnTo>
                <a:lnTo>
                  <a:pt x="117574" y="418158"/>
                </a:lnTo>
                <a:lnTo>
                  <a:pt x="162877" y="439235"/>
                </a:lnTo>
                <a:lnTo>
                  <a:pt x="212943" y="452555"/>
                </a:lnTo>
                <a:lnTo>
                  <a:pt x="266700" y="457200"/>
                </a:lnTo>
                <a:lnTo>
                  <a:pt x="320456" y="452555"/>
                </a:lnTo>
                <a:lnTo>
                  <a:pt x="370522" y="439235"/>
                </a:lnTo>
                <a:lnTo>
                  <a:pt x="415825" y="418158"/>
                </a:lnTo>
                <a:lnTo>
                  <a:pt x="455294" y="390244"/>
                </a:lnTo>
                <a:lnTo>
                  <a:pt x="487858" y="356411"/>
                </a:lnTo>
                <a:lnTo>
                  <a:pt x="512445" y="317580"/>
                </a:lnTo>
                <a:lnTo>
                  <a:pt x="527982" y="274670"/>
                </a:lnTo>
                <a:lnTo>
                  <a:pt x="533400" y="228600"/>
                </a:lnTo>
                <a:lnTo>
                  <a:pt x="527982" y="182533"/>
                </a:lnTo>
                <a:lnTo>
                  <a:pt x="512444" y="139624"/>
                </a:lnTo>
                <a:lnTo>
                  <a:pt x="487858" y="100793"/>
                </a:lnTo>
                <a:lnTo>
                  <a:pt x="455294" y="66960"/>
                </a:lnTo>
                <a:lnTo>
                  <a:pt x="415825" y="39045"/>
                </a:lnTo>
                <a:lnTo>
                  <a:pt x="370522" y="17966"/>
                </a:lnTo>
                <a:lnTo>
                  <a:pt x="320456" y="4644"/>
                </a:lnTo>
                <a:lnTo>
                  <a:pt x="2667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752600" y="5257800"/>
            <a:ext cx="533400" cy="457200"/>
          </a:xfrm>
          <a:custGeom>
            <a:avLst/>
            <a:gdLst/>
            <a:ahLst/>
            <a:cxnLst/>
            <a:rect l="l" t="t" r="r" b="b"/>
            <a:pathLst>
              <a:path w="533400" h="457200">
                <a:moveTo>
                  <a:pt x="0" y="228600"/>
                </a:moveTo>
                <a:lnTo>
                  <a:pt x="5417" y="182533"/>
                </a:lnTo>
                <a:lnTo>
                  <a:pt x="20954" y="139624"/>
                </a:lnTo>
                <a:lnTo>
                  <a:pt x="45541" y="100793"/>
                </a:lnTo>
                <a:lnTo>
                  <a:pt x="78104" y="66960"/>
                </a:lnTo>
                <a:lnTo>
                  <a:pt x="117574" y="39045"/>
                </a:lnTo>
                <a:lnTo>
                  <a:pt x="162877" y="17966"/>
                </a:lnTo>
                <a:lnTo>
                  <a:pt x="212943" y="4644"/>
                </a:lnTo>
                <a:lnTo>
                  <a:pt x="266700" y="0"/>
                </a:lnTo>
                <a:lnTo>
                  <a:pt x="320456" y="4644"/>
                </a:lnTo>
                <a:lnTo>
                  <a:pt x="370522" y="17966"/>
                </a:lnTo>
                <a:lnTo>
                  <a:pt x="415825" y="39045"/>
                </a:lnTo>
                <a:lnTo>
                  <a:pt x="455294" y="66960"/>
                </a:lnTo>
                <a:lnTo>
                  <a:pt x="487858" y="100793"/>
                </a:lnTo>
                <a:lnTo>
                  <a:pt x="512444" y="139624"/>
                </a:lnTo>
                <a:lnTo>
                  <a:pt x="527982" y="182533"/>
                </a:lnTo>
                <a:lnTo>
                  <a:pt x="533400" y="228600"/>
                </a:lnTo>
                <a:lnTo>
                  <a:pt x="527982" y="274670"/>
                </a:lnTo>
                <a:lnTo>
                  <a:pt x="512445" y="317580"/>
                </a:lnTo>
                <a:lnTo>
                  <a:pt x="487858" y="356411"/>
                </a:lnTo>
                <a:lnTo>
                  <a:pt x="455295" y="390244"/>
                </a:lnTo>
                <a:lnTo>
                  <a:pt x="415825" y="418158"/>
                </a:lnTo>
                <a:lnTo>
                  <a:pt x="370522" y="439235"/>
                </a:lnTo>
                <a:lnTo>
                  <a:pt x="320456" y="452555"/>
                </a:lnTo>
                <a:lnTo>
                  <a:pt x="266700" y="457200"/>
                </a:lnTo>
                <a:lnTo>
                  <a:pt x="212943" y="452555"/>
                </a:lnTo>
                <a:lnTo>
                  <a:pt x="162877" y="439235"/>
                </a:lnTo>
                <a:lnTo>
                  <a:pt x="117574" y="418158"/>
                </a:lnTo>
                <a:lnTo>
                  <a:pt x="78105" y="390244"/>
                </a:lnTo>
                <a:lnTo>
                  <a:pt x="45541" y="356411"/>
                </a:lnTo>
                <a:lnTo>
                  <a:pt x="20955" y="317580"/>
                </a:lnTo>
                <a:lnTo>
                  <a:pt x="5417" y="274670"/>
                </a:lnTo>
                <a:lnTo>
                  <a:pt x="0" y="2286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752980" y="5186883"/>
            <a:ext cx="53340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950" b="1">
                <a:solidFill>
                  <a:srgbClr val="000066"/>
                </a:solidFill>
                <a:latin typeface="Microsoft YaHei"/>
                <a:cs typeface="Microsoft YaHei"/>
              </a:rPr>
              <a:t>×</a:t>
            </a:r>
            <a:endParaRPr sz="4000">
              <a:latin typeface="Microsoft YaHei"/>
              <a:cs typeface="Microsoft YaHe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066800" y="4419600"/>
            <a:ext cx="533400" cy="457200"/>
          </a:xfrm>
          <a:custGeom>
            <a:avLst/>
            <a:gdLst/>
            <a:ahLst/>
            <a:cxnLst/>
            <a:rect l="l" t="t" r="r" b="b"/>
            <a:pathLst>
              <a:path w="533400" h="457200">
                <a:moveTo>
                  <a:pt x="266700" y="0"/>
                </a:moveTo>
                <a:lnTo>
                  <a:pt x="212950" y="4644"/>
                </a:lnTo>
                <a:lnTo>
                  <a:pt x="162888" y="17966"/>
                </a:lnTo>
                <a:lnTo>
                  <a:pt x="117585" y="39045"/>
                </a:lnTo>
                <a:lnTo>
                  <a:pt x="78114" y="66960"/>
                </a:lnTo>
                <a:lnTo>
                  <a:pt x="45548" y="100793"/>
                </a:lnTo>
                <a:lnTo>
                  <a:pt x="20958" y="139624"/>
                </a:lnTo>
                <a:lnTo>
                  <a:pt x="5418" y="182533"/>
                </a:lnTo>
                <a:lnTo>
                  <a:pt x="0" y="228600"/>
                </a:lnTo>
                <a:lnTo>
                  <a:pt x="5418" y="274666"/>
                </a:lnTo>
                <a:lnTo>
                  <a:pt x="20958" y="317575"/>
                </a:lnTo>
                <a:lnTo>
                  <a:pt x="45548" y="356406"/>
                </a:lnTo>
                <a:lnTo>
                  <a:pt x="78114" y="390239"/>
                </a:lnTo>
                <a:lnTo>
                  <a:pt x="117585" y="418154"/>
                </a:lnTo>
                <a:lnTo>
                  <a:pt x="162888" y="439233"/>
                </a:lnTo>
                <a:lnTo>
                  <a:pt x="212950" y="452555"/>
                </a:lnTo>
                <a:lnTo>
                  <a:pt x="266700" y="457200"/>
                </a:lnTo>
                <a:lnTo>
                  <a:pt x="320456" y="452555"/>
                </a:lnTo>
                <a:lnTo>
                  <a:pt x="370522" y="439233"/>
                </a:lnTo>
                <a:lnTo>
                  <a:pt x="415825" y="418154"/>
                </a:lnTo>
                <a:lnTo>
                  <a:pt x="455294" y="390239"/>
                </a:lnTo>
                <a:lnTo>
                  <a:pt x="487858" y="356406"/>
                </a:lnTo>
                <a:lnTo>
                  <a:pt x="512444" y="317575"/>
                </a:lnTo>
                <a:lnTo>
                  <a:pt x="527982" y="274666"/>
                </a:lnTo>
                <a:lnTo>
                  <a:pt x="533400" y="228600"/>
                </a:lnTo>
                <a:lnTo>
                  <a:pt x="527982" y="182533"/>
                </a:lnTo>
                <a:lnTo>
                  <a:pt x="512445" y="139624"/>
                </a:lnTo>
                <a:lnTo>
                  <a:pt x="487858" y="100793"/>
                </a:lnTo>
                <a:lnTo>
                  <a:pt x="455295" y="66960"/>
                </a:lnTo>
                <a:lnTo>
                  <a:pt x="415825" y="39045"/>
                </a:lnTo>
                <a:lnTo>
                  <a:pt x="370522" y="17966"/>
                </a:lnTo>
                <a:lnTo>
                  <a:pt x="320456" y="4644"/>
                </a:lnTo>
                <a:lnTo>
                  <a:pt x="2667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66800" y="4419600"/>
            <a:ext cx="533400" cy="457200"/>
          </a:xfrm>
          <a:custGeom>
            <a:avLst/>
            <a:gdLst/>
            <a:ahLst/>
            <a:cxnLst/>
            <a:rect l="l" t="t" r="r" b="b"/>
            <a:pathLst>
              <a:path w="533400" h="457200">
                <a:moveTo>
                  <a:pt x="0" y="228600"/>
                </a:moveTo>
                <a:lnTo>
                  <a:pt x="5418" y="182533"/>
                </a:lnTo>
                <a:lnTo>
                  <a:pt x="20958" y="139624"/>
                </a:lnTo>
                <a:lnTo>
                  <a:pt x="45548" y="100793"/>
                </a:lnTo>
                <a:lnTo>
                  <a:pt x="78114" y="66960"/>
                </a:lnTo>
                <a:lnTo>
                  <a:pt x="117585" y="39045"/>
                </a:lnTo>
                <a:lnTo>
                  <a:pt x="162888" y="17966"/>
                </a:lnTo>
                <a:lnTo>
                  <a:pt x="212950" y="4644"/>
                </a:lnTo>
                <a:lnTo>
                  <a:pt x="266700" y="0"/>
                </a:lnTo>
                <a:lnTo>
                  <a:pt x="320456" y="4644"/>
                </a:lnTo>
                <a:lnTo>
                  <a:pt x="370522" y="17966"/>
                </a:lnTo>
                <a:lnTo>
                  <a:pt x="415825" y="39045"/>
                </a:lnTo>
                <a:lnTo>
                  <a:pt x="455294" y="66960"/>
                </a:lnTo>
                <a:lnTo>
                  <a:pt x="487858" y="100793"/>
                </a:lnTo>
                <a:lnTo>
                  <a:pt x="512444" y="139624"/>
                </a:lnTo>
                <a:lnTo>
                  <a:pt x="527982" y="182533"/>
                </a:lnTo>
                <a:lnTo>
                  <a:pt x="533400" y="228600"/>
                </a:lnTo>
                <a:lnTo>
                  <a:pt x="527982" y="274666"/>
                </a:lnTo>
                <a:lnTo>
                  <a:pt x="512444" y="317575"/>
                </a:lnTo>
                <a:lnTo>
                  <a:pt x="487858" y="356406"/>
                </a:lnTo>
                <a:lnTo>
                  <a:pt x="455294" y="390239"/>
                </a:lnTo>
                <a:lnTo>
                  <a:pt x="415825" y="418154"/>
                </a:lnTo>
                <a:lnTo>
                  <a:pt x="370522" y="439233"/>
                </a:lnTo>
                <a:lnTo>
                  <a:pt x="320456" y="452555"/>
                </a:lnTo>
                <a:lnTo>
                  <a:pt x="266700" y="457200"/>
                </a:lnTo>
                <a:lnTo>
                  <a:pt x="212950" y="452555"/>
                </a:lnTo>
                <a:lnTo>
                  <a:pt x="162888" y="439233"/>
                </a:lnTo>
                <a:lnTo>
                  <a:pt x="117585" y="418154"/>
                </a:lnTo>
                <a:lnTo>
                  <a:pt x="78114" y="390239"/>
                </a:lnTo>
                <a:lnTo>
                  <a:pt x="45548" y="356406"/>
                </a:lnTo>
                <a:lnTo>
                  <a:pt x="20958" y="317575"/>
                </a:lnTo>
                <a:lnTo>
                  <a:pt x="5418" y="274666"/>
                </a:lnTo>
                <a:lnTo>
                  <a:pt x="0" y="2286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307340" y="3107299"/>
            <a:ext cx="1587500" cy="1871345"/>
          </a:xfrm>
          <a:prstGeom prst="rect">
            <a:avLst/>
          </a:prstGeom>
        </p:spPr>
        <p:txBody>
          <a:bodyPr wrap="square" lIns="0" tIns="2806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10"/>
              </a:spcBef>
            </a:pPr>
            <a:r>
              <a:rPr dirty="0" sz="4000" spc="-5" b="1">
                <a:solidFill>
                  <a:srgbClr val="000066"/>
                </a:solidFill>
                <a:latin typeface="Times New Roman"/>
                <a:cs typeface="Times New Roman"/>
              </a:rPr>
              <a:t>a+</a:t>
            </a:r>
            <a:r>
              <a:rPr dirty="0" sz="4000" b="1">
                <a:solidFill>
                  <a:srgbClr val="000066"/>
                </a:solidFill>
                <a:latin typeface="Times New Roman"/>
                <a:cs typeface="Times New Roman"/>
              </a:rPr>
              <a:t>b</a:t>
            </a:r>
            <a:r>
              <a:rPr dirty="0" sz="4000" spc="969" b="1">
                <a:solidFill>
                  <a:srgbClr val="000066"/>
                </a:solidFill>
                <a:latin typeface="Microsoft YaHei"/>
                <a:cs typeface="Microsoft YaHei"/>
              </a:rPr>
              <a:t>×</a:t>
            </a:r>
            <a:r>
              <a:rPr dirty="0" sz="4000" spc="-5" b="1">
                <a:solidFill>
                  <a:srgbClr val="000066"/>
                </a:solidFill>
                <a:latin typeface="Times New Roman"/>
                <a:cs typeface="Times New Roman"/>
              </a:rPr>
              <a:t>c</a:t>
            </a:r>
            <a:endParaRPr sz="4000">
              <a:latin typeface="Times New Roman"/>
              <a:cs typeface="Times New Roman"/>
            </a:endParaRPr>
          </a:p>
          <a:p>
            <a:pPr marL="866775">
              <a:lnSpc>
                <a:spcPct val="100000"/>
              </a:lnSpc>
              <a:spcBef>
                <a:spcPts val="2340"/>
              </a:spcBef>
            </a:pPr>
            <a:r>
              <a:rPr dirty="0" sz="4400" b="1">
                <a:solidFill>
                  <a:srgbClr val="333399"/>
                </a:solidFill>
                <a:latin typeface="Times New Roman"/>
                <a:cs typeface="Times New Roman"/>
              </a:rPr>
              <a:t>+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371600" y="5486400"/>
            <a:ext cx="381000" cy="457200"/>
          </a:xfrm>
          <a:custGeom>
            <a:avLst/>
            <a:gdLst/>
            <a:ahLst/>
            <a:cxnLst/>
            <a:rect l="l" t="t" r="r" b="b"/>
            <a:pathLst>
              <a:path w="381000" h="457200">
                <a:moveTo>
                  <a:pt x="381000" y="0"/>
                </a:moveTo>
                <a:lnTo>
                  <a:pt x="0" y="457200"/>
                </a:lnTo>
              </a:path>
            </a:pathLst>
          </a:custGeom>
          <a:ln w="38100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85800" y="4648200"/>
            <a:ext cx="400050" cy="549275"/>
          </a:xfrm>
          <a:custGeom>
            <a:avLst/>
            <a:gdLst/>
            <a:ahLst/>
            <a:cxnLst/>
            <a:rect l="l" t="t" r="r" b="b"/>
            <a:pathLst>
              <a:path w="400050" h="549275">
                <a:moveTo>
                  <a:pt x="400050" y="0"/>
                </a:moveTo>
                <a:lnTo>
                  <a:pt x="0" y="549275"/>
                </a:lnTo>
              </a:path>
            </a:pathLst>
          </a:custGeom>
          <a:ln w="38100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600200" y="4648200"/>
            <a:ext cx="400050" cy="593725"/>
          </a:xfrm>
          <a:custGeom>
            <a:avLst/>
            <a:gdLst/>
            <a:ahLst/>
            <a:cxnLst/>
            <a:rect l="l" t="t" r="r" b="b"/>
            <a:pathLst>
              <a:path w="400050" h="593725">
                <a:moveTo>
                  <a:pt x="0" y="0"/>
                </a:moveTo>
                <a:lnTo>
                  <a:pt x="400050" y="593725"/>
                </a:lnTo>
              </a:path>
            </a:pathLst>
          </a:custGeom>
          <a:ln w="38100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286000" y="5486400"/>
            <a:ext cx="381000" cy="457200"/>
          </a:xfrm>
          <a:custGeom>
            <a:avLst/>
            <a:gdLst/>
            <a:ahLst/>
            <a:cxnLst/>
            <a:rect l="l" t="t" r="r" b="b"/>
            <a:pathLst>
              <a:path w="381000" h="457200">
                <a:moveTo>
                  <a:pt x="0" y="0"/>
                </a:moveTo>
                <a:lnTo>
                  <a:pt x="381000" y="457200"/>
                </a:lnTo>
              </a:path>
            </a:pathLst>
          </a:custGeom>
          <a:ln w="38100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867400" y="2514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867400" y="2514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5958078" y="2409570"/>
            <a:ext cx="27940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 b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086600" y="259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086600" y="259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7163816" y="2485770"/>
            <a:ext cx="30797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 b="1">
                <a:solidFill>
                  <a:srgbClr val="FF3300"/>
                </a:solidFill>
                <a:latin typeface="Times New Roman"/>
                <a:cs typeface="Times New Roman"/>
              </a:rPr>
              <a:t>b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153400" y="1752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153400" y="1752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8258047" y="1647266"/>
            <a:ext cx="25082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 b="1">
                <a:solidFill>
                  <a:srgbClr val="FF3300"/>
                </a:solidFill>
                <a:latin typeface="Times New Roman"/>
                <a:cs typeface="Times New Roman"/>
              </a:rPr>
              <a:t>c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391400" y="1066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391400" y="1066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7354316" y="994917"/>
            <a:ext cx="53340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950" b="1">
                <a:solidFill>
                  <a:srgbClr val="000066"/>
                </a:solidFill>
                <a:latin typeface="Microsoft YaHei"/>
                <a:cs typeface="Microsoft YaHei"/>
              </a:rPr>
              <a:t>×</a:t>
            </a:r>
            <a:endParaRPr sz="4000">
              <a:latin typeface="Microsoft YaHei"/>
              <a:cs typeface="Microsoft YaHe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477000" y="1752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477000" y="1752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6535673" y="1613738"/>
            <a:ext cx="344805" cy="6972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b="1">
                <a:solidFill>
                  <a:srgbClr val="333399"/>
                </a:solidFill>
                <a:latin typeface="Times New Roman"/>
                <a:cs typeface="Times New Roman"/>
              </a:rPr>
              <a:t>+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705600" y="1295400"/>
            <a:ext cx="685800" cy="457200"/>
          </a:xfrm>
          <a:custGeom>
            <a:avLst/>
            <a:gdLst/>
            <a:ahLst/>
            <a:cxnLst/>
            <a:rect l="l" t="t" r="r" b="b"/>
            <a:pathLst>
              <a:path w="685800" h="457200">
                <a:moveTo>
                  <a:pt x="685800" y="0"/>
                </a:moveTo>
                <a:lnTo>
                  <a:pt x="0" y="457200"/>
                </a:lnTo>
              </a:path>
            </a:pathLst>
          </a:custGeom>
          <a:ln w="38100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096000" y="1981200"/>
            <a:ext cx="342900" cy="548005"/>
          </a:xfrm>
          <a:custGeom>
            <a:avLst/>
            <a:gdLst/>
            <a:ahLst/>
            <a:cxnLst/>
            <a:rect l="l" t="t" r="r" b="b"/>
            <a:pathLst>
              <a:path w="342900" h="548005">
                <a:moveTo>
                  <a:pt x="342900" y="0"/>
                </a:moveTo>
                <a:lnTo>
                  <a:pt x="0" y="547624"/>
                </a:lnTo>
              </a:path>
            </a:pathLst>
          </a:custGeom>
          <a:ln w="38099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934200" y="1981200"/>
            <a:ext cx="342900" cy="595630"/>
          </a:xfrm>
          <a:custGeom>
            <a:avLst/>
            <a:gdLst/>
            <a:ahLst/>
            <a:cxnLst/>
            <a:rect l="l" t="t" r="r" b="b"/>
            <a:pathLst>
              <a:path w="342900" h="595630">
                <a:moveTo>
                  <a:pt x="0" y="0"/>
                </a:moveTo>
                <a:lnTo>
                  <a:pt x="342900" y="595249"/>
                </a:lnTo>
              </a:path>
            </a:pathLst>
          </a:custGeom>
          <a:ln w="38100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848600" y="1295400"/>
            <a:ext cx="533400" cy="457200"/>
          </a:xfrm>
          <a:custGeom>
            <a:avLst/>
            <a:gdLst/>
            <a:ahLst/>
            <a:cxnLst/>
            <a:rect l="l" t="t" r="r" b="b"/>
            <a:pathLst>
              <a:path w="533400" h="457200">
                <a:moveTo>
                  <a:pt x="0" y="0"/>
                </a:moveTo>
                <a:lnTo>
                  <a:pt x="533400" y="457200"/>
                </a:lnTo>
              </a:path>
            </a:pathLst>
          </a:custGeom>
          <a:ln w="38100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4392548" y="937005"/>
            <a:ext cx="192595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 b="1">
                <a:solidFill>
                  <a:srgbClr val="000066"/>
                </a:solidFill>
                <a:latin typeface="Times New Roman"/>
                <a:cs typeface="Times New Roman"/>
              </a:rPr>
              <a:t>(a+b</a:t>
            </a:r>
            <a:r>
              <a:rPr dirty="0" sz="4000" spc="5" b="1">
                <a:solidFill>
                  <a:srgbClr val="000066"/>
                </a:solidFill>
                <a:latin typeface="Times New Roman"/>
                <a:cs typeface="Times New Roman"/>
              </a:rPr>
              <a:t>)</a:t>
            </a:r>
            <a:r>
              <a:rPr dirty="0" sz="4000" spc="969" b="1">
                <a:solidFill>
                  <a:srgbClr val="000066"/>
                </a:solidFill>
                <a:latin typeface="Microsoft YaHei"/>
                <a:cs typeface="Microsoft YaHei"/>
              </a:rPr>
              <a:t>×</a:t>
            </a:r>
            <a:r>
              <a:rPr dirty="0" sz="4000" spc="-5" b="1">
                <a:solidFill>
                  <a:srgbClr val="000066"/>
                </a:solidFill>
                <a:latin typeface="Times New Roman"/>
                <a:cs typeface="Times New Roman"/>
              </a:rPr>
              <a:t>c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810000" y="6019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4"/>
                </a:lnTo>
                <a:lnTo>
                  <a:pt x="100793" y="39041"/>
                </a:lnTo>
                <a:lnTo>
                  <a:pt x="66960" y="66955"/>
                </a:lnTo>
                <a:lnTo>
                  <a:pt x="39045" y="100788"/>
                </a:lnTo>
                <a:lnTo>
                  <a:pt x="17966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6" y="317580"/>
                </a:lnTo>
                <a:lnTo>
                  <a:pt x="39045" y="356411"/>
                </a:lnTo>
                <a:lnTo>
                  <a:pt x="66960" y="390244"/>
                </a:lnTo>
                <a:lnTo>
                  <a:pt x="100793" y="418158"/>
                </a:lnTo>
                <a:lnTo>
                  <a:pt x="139624" y="439235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5"/>
                </a:lnTo>
                <a:lnTo>
                  <a:pt x="356406" y="418158"/>
                </a:lnTo>
                <a:lnTo>
                  <a:pt x="390239" y="390244"/>
                </a:lnTo>
                <a:lnTo>
                  <a:pt x="418154" y="356411"/>
                </a:lnTo>
                <a:lnTo>
                  <a:pt x="439233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3" y="139619"/>
                </a:lnTo>
                <a:lnTo>
                  <a:pt x="418154" y="100788"/>
                </a:lnTo>
                <a:lnTo>
                  <a:pt x="390239" y="66955"/>
                </a:lnTo>
                <a:lnTo>
                  <a:pt x="356406" y="39041"/>
                </a:lnTo>
                <a:lnTo>
                  <a:pt x="317575" y="17964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810000" y="6019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29"/>
                </a:lnTo>
                <a:lnTo>
                  <a:pt x="17966" y="139619"/>
                </a:lnTo>
                <a:lnTo>
                  <a:pt x="39045" y="100788"/>
                </a:lnTo>
                <a:lnTo>
                  <a:pt x="66960" y="66955"/>
                </a:lnTo>
                <a:lnTo>
                  <a:pt x="100793" y="39041"/>
                </a:lnTo>
                <a:lnTo>
                  <a:pt x="139624" y="17964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4"/>
                </a:lnTo>
                <a:lnTo>
                  <a:pt x="356406" y="39041"/>
                </a:lnTo>
                <a:lnTo>
                  <a:pt x="390239" y="66955"/>
                </a:lnTo>
                <a:lnTo>
                  <a:pt x="418154" y="100788"/>
                </a:lnTo>
                <a:lnTo>
                  <a:pt x="439233" y="139619"/>
                </a:lnTo>
                <a:lnTo>
                  <a:pt x="452555" y="182529"/>
                </a:lnTo>
                <a:lnTo>
                  <a:pt x="457200" y="228600"/>
                </a:lnTo>
                <a:lnTo>
                  <a:pt x="452555" y="274670"/>
                </a:lnTo>
                <a:lnTo>
                  <a:pt x="439233" y="317580"/>
                </a:lnTo>
                <a:lnTo>
                  <a:pt x="418154" y="356411"/>
                </a:lnTo>
                <a:lnTo>
                  <a:pt x="390239" y="390244"/>
                </a:lnTo>
                <a:lnTo>
                  <a:pt x="356406" y="418158"/>
                </a:lnTo>
                <a:lnTo>
                  <a:pt x="317575" y="439235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5"/>
                </a:lnTo>
                <a:lnTo>
                  <a:pt x="100793" y="418158"/>
                </a:lnTo>
                <a:lnTo>
                  <a:pt x="66960" y="390244"/>
                </a:lnTo>
                <a:lnTo>
                  <a:pt x="39045" y="356411"/>
                </a:lnTo>
                <a:lnTo>
                  <a:pt x="17966" y="317580"/>
                </a:lnTo>
                <a:lnTo>
                  <a:pt x="4644" y="274670"/>
                </a:lnTo>
                <a:lnTo>
                  <a:pt x="0" y="2286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876800" y="6019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4"/>
                </a:lnTo>
                <a:lnTo>
                  <a:pt x="100793" y="39041"/>
                </a:lnTo>
                <a:lnTo>
                  <a:pt x="66960" y="66955"/>
                </a:lnTo>
                <a:lnTo>
                  <a:pt x="39045" y="100788"/>
                </a:lnTo>
                <a:lnTo>
                  <a:pt x="17966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6" y="317580"/>
                </a:lnTo>
                <a:lnTo>
                  <a:pt x="39045" y="356411"/>
                </a:lnTo>
                <a:lnTo>
                  <a:pt x="66960" y="390244"/>
                </a:lnTo>
                <a:lnTo>
                  <a:pt x="100793" y="418158"/>
                </a:lnTo>
                <a:lnTo>
                  <a:pt x="139624" y="439235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5"/>
                </a:lnTo>
                <a:lnTo>
                  <a:pt x="356406" y="418158"/>
                </a:lnTo>
                <a:lnTo>
                  <a:pt x="390239" y="390244"/>
                </a:lnTo>
                <a:lnTo>
                  <a:pt x="418154" y="356411"/>
                </a:lnTo>
                <a:lnTo>
                  <a:pt x="439233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3" y="139619"/>
                </a:lnTo>
                <a:lnTo>
                  <a:pt x="418154" y="100788"/>
                </a:lnTo>
                <a:lnTo>
                  <a:pt x="390239" y="66955"/>
                </a:lnTo>
                <a:lnTo>
                  <a:pt x="356406" y="39041"/>
                </a:lnTo>
                <a:lnTo>
                  <a:pt x="317575" y="17964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876800" y="6019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29"/>
                </a:lnTo>
                <a:lnTo>
                  <a:pt x="17966" y="139619"/>
                </a:lnTo>
                <a:lnTo>
                  <a:pt x="39045" y="100788"/>
                </a:lnTo>
                <a:lnTo>
                  <a:pt x="66960" y="66955"/>
                </a:lnTo>
                <a:lnTo>
                  <a:pt x="100793" y="39041"/>
                </a:lnTo>
                <a:lnTo>
                  <a:pt x="139624" y="17964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4"/>
                </a:lnTo>
                <a:lnTo>
                  <a:pt x="356406" y="39041"/>
                </a:lnTo>
                <a:lnTo>
                  <a:pt x="390239" y="66955"/>
                </a:lnTo>
                <a:lnTo>
                  <a:pt x="418154" y="100788"/>
                </a:lnTo>
                <a:lnTo>
                  <a:pt x="439233" y="139619"/>
                </a:lnTo>
                <a:lnTo>
                  <a:pt x="452555" y="182529"/>
                </a:lnTo>
                <a:lnTo>
                  <a:pt x="457200" y="228600"/>
                </a:lnTo>
                <a:lnTo>
                  <a:pt x="452555" y="274670"/>
                </a:lnTo>
                <a:lnTo>
                  <a:pt x="439233" y="317580"/>
                </a:lnTo>
                <a:lnTo>
                  <a:pt x="418154" y="356411"/>
                </a:lnTo>
                <a:lnTo>
                  <a:pt x="390239" y="390244"/>
                </a:lnTo>
                <a:lnTo>
                  <a:pt x="356406" y="418158"/>
                </a:lnTo>
                <a:lnTo>
                  <a:pt x="317575" y="439235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5"/>
                </a:lnTo>
                <a:lnTo>
                  <a:pt x="100793" y="418158"/>
                </a:lnTo>
                <a:lnTo>
                  <a:pt x="66960" y="390244"/>
                </a:lnTo>
                <a:lnTo>
                  <a:pt x="39045" y="356411"/>
                </a:lnTo>
                <a:lnTo>
                  <a:pt x="17966" y="317580"/>
                </a:lnTo>
                <a:lnTo>
                  <a:pt x="4644" y="274670"/>
                </a:lnTo>
                <a:lnTo>
                  <a:pt x="0" y="2286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3900296" y="5915659"/>
            <a:ext cx="136080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65530" algn="l"/>
              </a:tabLst>
            </a:pPr>
            <a:r>
              <a:rPr dirty="0" sz="4000" spc="-5" b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dirty="0" sz="4000" spc="-5" b="1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4000" spc="-5" b="1">
                <a:solidFill>
                  <a:srgbClr val="FF3300"/>
                </a:solidFill>
                <a:latin typeface="Times New Roman"/>
                <a:cs typeface="Times New Roman"/>
              </a:rPr>
              <a:t>b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4008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70"/>
                </a:lnTo>
                <a:lnTo>
                  <a:pt x="17966" y="317580"/>
                </a:lnTo>
                <a:lnTo>
                  <a:pt x="39045" y="356411"/>
                </a:lnTo>
                <a:lnTo>
                  <a:pt x="66960" y="390244"/>
                </a:lnTo>
                <a:lnTo>
                  <a:pt x="100793" y="418158"/>
                </a:lnTo>
                <a:lnTo>
                  <a:pt x="139624" y="439235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5"/>
                </a:lnTo>
                <a:lnTo>
                  <a:pt x="356406" y="418158"/>
                </a:lnTo>
                <a:lnTo>
                  <a:pt x="390239" y="390244"/>
                </a:lnTo>
                <a:lnTo>
                  <a:pt x="418154" y="356411"/>
                </a:lnTo>
                <a:lnTo>
                  <a:pt x="439233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4008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70"/>
                </a:lnTo>
                <a:lnTo>
                  <a:pt x="439233" y="317580"/>
                </a:lnTo>
                <a:lnTo>
                  <a:pt x="418154" y="356411"/>
                </a:lnTo>
                <a:lnTo>
                  <a:pt x="390239" y="390244"/>
                </a:lnTo>
                <a:lnTo>
                  <a:pt x="356406" y="418158"/>
                </a:lnTo>
                <a:lnTo>
                  <a:pt x="317575" y="439235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5"/>
                </a:lnTo>
                <a:lnTo>
                  <a:pt x="100793" y="418158"/>
                </a:lnTo>
                <a:lnTo>
                  <a:pt x="66960" y="390244"/>
                </a:lnTo>
                <a:lnTo>
                  <a:pt x="39045" y="356411"/>
                </a:lnTo>
                <a:lnTo>
                  <a:pt x="17966" y="317580"/>
                </a:lnTo>
                <a:lnTo>
                  <a:pt x="4644" y="274670"/>
                </a:lnTo>
                <a:lnTo>
                  <a:pt x="0" y="2286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1628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70"/>
                </a:lnTo>
                <a:lnTo>
                  <a:pt x="17966" y="317580"/>
                </a:lnTo>
                <a:lnTo>
                  <a:pt x="39045" y="356411"/>
                </a:lnTo>
                <a:lnTo>
                  <a:pt x="66960" y="390244"/>
                </a:lnTo>
                <a:lnTo>
                  <a:pt x="100793" y="418158"/>
                </a:lnTo>
                <a:lnTo>
                  <a:pt x="139624" y="439235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5"/>
                </a:lnTo>
                <a:lnTo>
                  <a:pt x="356406" y="418158"/>
                </a:lnTo>
                <a:lnTo>
                  <a:pt x="390239" y="390244"/>
                </a:lnTo>
                <a:lnTo>
                  <a:pt x="418154" y="356411"/>
                </a:lnTo>
                <a:lnTo>
                  <a:pt x="439233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1628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70"/>
                </a:lnTo>
                <a:lnTo>
                  <a:pt x="439233" y="317580"/>
                </a:lnTo>
                <a:lnTo>
                  <a:pt x="418154" y="356411"/>
                </a:lnTo>
                <a:lnTo>
                  <a:pt x="390239" y="390244"/>
                </a:lnTo>
                <a:lnTo>
                  <a:pt x="356406" y="418158"/>
                </a:lnTo>
                <a:lnTo>
                  <a:pt x="317575" y="439235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5"/>
                </a:lnTo>
                <a:lnTo>
                  <a:pt x="100793" y="418158"/>
                </a:lnTo>
                <a:lnTo>
                  <a:pt x="66960" y="390244"/>
                </a:lnTo>
                <a:lnTo>
                  <a:pt x="39045" y="356411"/>
                </a:lnTo>
                <a:lnTo>
                  <a:pt x="17966" y="317580"/>
                </a:lnTo>
                <a:lnTo>
                  <a:pt x="4644" y="274670"/>
                </a:lnTo>
                <a:lnTo>
                  <a:pt x="0" y="2286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6505193" y="5153355"/>
            <a:ext cx="1042669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47395" algn="l"/>
              </a:tabLst>
            </a:pPr>
            <a:r>
              <a:rPr dirty="0" sz="4000" spc="-5" b="1">
                <a:solidFill>
                  <a:srgbClr val="FF3300"/>
                </a:solidFill>
                <a:latin typeface="Times New Roman"/>
                <a:cs typeface="Times New Roman"/>
              </a:rPr>
              <a:t>c</a:t>
            </a:r>
            <a:r>
              <a:rPr dirty="0" sz="4000" spc="-5" b="1">
                <a:solidFill>
                  <a:srgbClr val="FF3300"/>
                </a:solidFill>
                <a:latin typeface="Times New Roman"/>
                <a:cs typeface="Times New Roman"/>
              </a:rPr>
              <a:t>	</a:t>
            </a:r>
            <a:r>
              <a:rPr dirty="0" sz="4000" spc="-5" b="1">
                <a:solidFill>
                  <a:srgbClr val="FF3300"/>
                </a:solidFill>
                <a:latin typeface="Times New Roman"/>
                <a:cs typeface="Times New Roman"/>
              </a:rPr>
              <a:t>d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84582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70"/>
                </a:lnTo>
                <a:lnTo>
                  <a:pt x="17966" y="317580"/>
                </a:lnTo>
                <a:lnTo>
                  <a:pt x="39045" y="356411"/>
                </a:lnTo>
                <a:lnTo>
                  <a:pt x="66960" y="390244"/>
                </a:lnTo>
                <a:lnTo>
                  <a:pt x="100793" y="418158"/>
                </a:lnTo>
                <a:lnTo>
                  <a:pt x="139624" y="439235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5"/>
                </a:lnTo>
                <a:lnTo>
                  <a:pt x="356406" y="418158"/>
                </a:lnTo>
                <a:lnTo>
                  <a:pt x="390239" y="390244"/>
                </a:lnTo>
                <a:lnTo>
                  <a:pt x="418154" y="356411"/>
                </a:lnTo>
                <a:lnTo>
                  <a:pt x="439233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84582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70"/>
                </a:lnTo>
                <a:lnTo>
                  <a:pt x="439233" y="317580"/>
                </a:lnTo>
                <a:lnTo>
                  <a:pt x="418154" y="356411"/>
                </a:lnTo>
                <a:lnTo>
                  <a:pt x="390239" y="390244"/>
                </a:lnTo>
                <a:lnTo>
                  <a:pt x="356406" y="418158"/>
                </a:lnTo>
                <a:lnTo>
                  <a:pt x="317575" y="439235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5"/>
                </a:lnTo>
                <a:lnTo>
                  <a:pt x="100793" y="418158"/>
                </a:lnTo>
                <a:lnTo>
                  <a:pt x="66960" y="390244"/>
                </a:lnTo>
                <a:lnTo>
                  <a:pt x="39045" y="356411"/>
                </a:lnTo>
                <a:lnTo>
                  <a:pt x="17966" y="317580"/>
                </a:lnTo>
                <a:lnTo>
                  <a:pt x="4644" y="274670"/>
                </a:lnTo>
                <a:lnTo>
                  <a:pt x="0" y="2286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/>
          <p:nvPr/>
        </p:nvSpPr>
        <p:spPr>
          <a:xfrm>
            <a:off x="8562847" y="5153355"/>
            <a:ext cx="25082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 b="1">
                <a:solidFill>
                  <a:srgbClr val="FF3300"/>
                </a:solidFill>
                <a:latin typeface="Times New Roman"/>
                <a:cs typeface="Times New Roman"/>
              </a:rPr>
              <a:t>e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6629400" y="3733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6629400" y="3733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 txBox="1"/>
          <p:nvPr/>
        </p:nvSpPr>
        <p:spPr>
          <a:xfrm>
            <a:off x="6718554" y="3635121"/>
            <a:ext cx="27940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250" b="1">
                <a:solidFill>
                  <a:srgbClr val="000066"/>
                </a:solidFill>
                <a:latin typeface="Microsoft YaHei"/>
                <a:cs typeface="Microsoft YaHei"/>
              </a:rPr>
              <a:t>-</a:t>
            </a:r>
            <a:endParaRPr sz="4000">
              <a:latin typeface="Microsoft YaHei"/>
              <a:cs typeface="Microsoft YaHe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486400" y="449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486400" y="449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 txBox="1"/>
          <p:nvPr/>
        </p:nvSpPr>
        <p:spPr>
          <a:xfrm>
            <a:off x="5449061" y="4424629"/>
            <a:ext cx="53340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950" b="1">
                <a:solidFill>
                  <a:srgbClr val="000066"/>
                </a:solidFill>
                <a:latin typeface="Microsoft YaHei"/>
                <a:cs typeface="Microsoft YaHei"/>
              </a:rPr>
              <a:t>×</a:t>
            </a:r>
            <a:endParaRPr sz="4000">
              <a:latin typeface="Microsoft YaHei"/>
              <a:cs typeface="Microsoft YaHe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4343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70"/>
                </a:lnTo>
                <a:lnTo>
                  <a:pt x="17966" y="317580"/>
                </a:lnTo>
                <a:lnTo>
                  <a:pt x="39045" y="356411"/>
                </a:lnTo>
                <a:lnTo>
                  <a:pt x="66960" y="390244"/>
                </a:lnTo>
                <a:lnTo>
                  <a:pt x="100793" y="418158"/>
                </a:lnTo>
                <a:lnTo>
                  <a:pt x="139624" y="439235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5"/>
                </a:lnTo>
                <a:lnTo>
                  <a:pt x="356406" y="418158"/>
                </a:lnTo>
                <a:lnTo>
                  <a:pt x="390239" y="390244"/>
                </a:lnTo>
                <a:lnTo>
                  <a:pt x="418154" y="356411"/>
                </a:lnTo>
                <a:lnTo>
                  <a:pt x="439233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343400" y="525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70"/>
                </a:lnTo>
                <a:lnTo>
                  <a:pt x="439233" y="317580"/>
                </a:lnTo>
                <a:lnTo>
                  <a:pt x="418154" y="356411"/>
                </a:lnTo>
                <a:lnTo>
                  <a:pt x="390239" y="390244"/>
                </a:lnTo>
                <a:lnTo>
                  <a:pt x="356406" y="418158"/>
                </a:lnTo>
                <a:lnTo>
                  <a:pt x="317575" y="439235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5"/>
                </a:lnTo>
                <a:lnTo>
                  <a:pt x="100793" y="418158"/>
                </a:lnTo>
                <a:lnTo>
                  <a:pt x="66960" y="390244"/>
                </a:lnTo>
                <a:lnTo>
                  <a:pt x="39045" y="356411"/>
                </a:lnTo>
                <a:lnTo>
                  <a:pt x="17966" y="317580"/>
                </a:lnTo>
                <a:lnTo>
                  <a:pt x="4644" y="274670"/>
                </a:lnTo>
                <a:lnTo>
                  <a:pt x="0" y="2286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 txBox="1"/>
          <p:nvPr/>
        </p:nvSpPr>
        <p:spPr>
          <a:xfrm>
            <a:off x="4401692" y="5119827"/>
            <a:ext cx="344170" cy="696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b="1">
                <a:solidFill>
                  <a:srgbClr val="333399"/>
                </a:solidFill>
                <a:latin typeface="Times New Roman"/>
                <a:cs typeface="Times New Roman"/>
              </a:rPr>
              <a:t>+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7772400" y="449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33" y="4644"/>
                </a:lnTo>
                <a:lnTo>
                  <a:pt x="139624" y="17966"/>
                </a:lnTo>
                <a:lnTo>
                  <a:pt x="100793" y="39045"/>
                </a:lnTo>
                <a:lnTo>
                  <a:pt x="66960" y="66960"/>
                </a:lnTo>
                <a:lnTo>
                  <a:pt x="39045" y="100793"/>
                </a:lnTo>
                <a:lnTo>
                  <a:pt x="17966" y="139624"/>
                </a:lnTo>
                <a:lnTo>
                  <a:pt x="4644" y="182533"/>
                </a:lnTo>
                <a:lnTo>
                  <a:pt x="0" y="228600"/>
                </a:lnTo>
                <a:lnTo>
                  <a:pt x="4644" y="274666"/>
                </a:lnTo>
                <a:lnTo>
                  <a:pt x="17966" y="317575"/>
                </a:lnTo>
                <a:lnTo>
                  <a:pt x="39045" y="356406"/>
                </a:lnTo>
                <a:lnTo>
                  <a:pt x="66960" y="390239"/>
                </a:lnTo>
                <a:lnTo>
                  <a:pt x="100793" y="418154"/>
                </a:lnTo>
                <a:lnTo>
                  <a:pt x="139624" y="439233"/>
                </a:lnTo>
                <a:lnTo>
                  <a:pt x="182533" y="452555"/>
                </a:lnTo>
                <a:lnTo>
                  <a:pt x="228600" y="457200"/>
                </a:lnTo>
                <a:lnTo>
                  <a:pt x="274666" y="452555"/>
                </a:lnTo>
                <a:lnTo>
                  <a:pt x="317575" y="439233"/>
                </a:lnTo>
                <a:lnTo>
                  <a:pt x="356406" y="418154"/>
                </a:lnTo>
                <a:lnTo>
                  <a:pt x="390239" y="390239"/>
                </a:lnTo>
                <a:lnTo>
                  <a:pt x="418154" y="356406"/>
                </a:lnTo>
                <a:lnTo>
                  <a:pt x="439233" y="317575"/>
                </a:lnTo>
                <a:lnTo>
                  <a:pt x="452555" y="274666"/>
                </a:lnTo>
                <a:lnTo>
                  <a:pt x="457200" y="228600"/>
                </a:lnTo>
                <a:lnTo>
                  <a:pt x="452555" y="182533"/>
                </a:lnTo>
                <a:lnTo>
                  <a:pt x="439233" y="139624"/>
                </a:lnTo>
                <a:lnTo>
                  <a:pt x="418154" y="100793"/>
                </a:lnTo>
                <a:lnTo>
                  <a:pt x="390239" y="66960"/>
                </a:lnTo>
                <a:lnTo>
                  <a:pt x="356406" y="39045"/>
                </a:lnTo>
                <a:lnTo>
                  <a:pt x="317575" y="17966"/>
                </a:lnTo>
                <a:lnTo>
                  <a:pt x="274666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7772400" y="449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 txBox="1"/>
          <p:nvPr/>
        </p:nvSpPr>
        <p:spPr>
          <a:xfrm>
            <a:off x="7912100" y="4357573"/>
            <a:ext cx="180975" cy="6972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b="1">
                <a:solidFill>
                  <a:srgbClr val="333399"/>
                </a:solidFill>
                <a:latin typeface="Times New Roman"/>
                <a:cs typeface="Times New Roman"/>
              </a:rPr>
              <a:t>/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5715000" y="3962400"/>
            <a:ext cx="895350" cy="533400"/>
          </a:xfrm>
          <a:custGeom>
            <a:avLst/>
            <a:gdLst/>
            <a:ahLst/>
            <a:cxnLst/>
            <a:rect l="l" t="t" r="r" b="b"/>
            <a:pathLst>
              <a:path w="895350" h="533400">
                <a:moveTo>
                  <a:pt x="895350" y="0"/>
                </a:moveTo>
                <a:lnTo>
                  <a:pt x="0" y="533400"/>
                </a:lnTo>
              </a:path>
            </a:pathLst>
          </a:custGeom>
          <a:ln w="38100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7086600" y="3962400"/>
            <a:ext cx="914400" cy="533400"/>
          </a:xfrm>
          <a:custGeom>
            <a:avLst/>
            <a:gdLst/>
            <a:ahLst/>
            <a:cxnLst/>
            <a:rect l="l" t="t" r="r" b="b"/>
            <a:pathLst>
              <a:path w="914400" h="533400">
                <a:moveTo>
                  <a:pt x="0" y="0"/>
                </a:moveTo>
                <a:lnTo>
                  <a:pt x="914400" y="533400"/>
                </a:lnTo>
              </a:path>
            </a:pathLst>
          </a:custGeom>
          <a:ln w="38100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4572000" y="4724400"/>
            <a:ext cx="914400" cy="533400"/>
          </a:xfrm>
          <a:custGeom>
            <a:avLst/>
            <a:gdLst/>
            <a:ahLst/>
            <a:cxnLst/>
            <a:rect l="l" t="t" r="r" b="b"/>
            <a:pathLst>
              <a:path w="914400" h="533400">
                <a:moveTo>
                  <a:pt x="914400" y="0"/>
                </a:moveTo>
                <a:lnTo>
                  <a:pt x="0" y="533400"/>
                </a:lnTo>
              </a:path>
            </a:pathLst>
          </a:custGeom>
          <a:ln w="38100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5943600" y="4724400"/>
            <a:ext cx="685800" cy="533400"/>
          </a:xfrm>
          <a:custGeom>
            <a:avLst/>
            <a:gdLst/>
            <a:ahLst/>
            <a:cxnLst/>
            <a:rect l="l" t="t" r="r" b="b"/>
            <a:pathLst>
              <a:path w="685800" h="533400">
                <a:moveTo>
                  <a:pt x="0" y="0"/>
                </a:moveTo>
                <a:lnTo>
                  <a:pt x="685800" y="533400"/>
                </a:lnTo>
              </a:path>
            </a:pathLst>
          </a:custGeom>
          <a:ln w="38100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391400" y="4724400"/>
            <a:ext cx="381000" cy="533400"/>
          </a:xfrm>
          <a:custGeom>
            <a:avLst/>
            <a:gdLst/>
            <a:ahLst/>
            <a:cxnLst/>
            <a:rect l="l" t="t" r="r" b="b"/>
            <a:pathLst>
              <a:path w="381000" h="533400">
                <a:moveTo>
                  <a:pt x="381000" y="0"/>
                </a:moveTo>
                <a:lnTo>
                  <a:pt x="0" y="533400"/>
                </a:lnTo>
              </a:path>
            </a:pathLst>
          </a:custGeom>
          <a:ln w="38100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8229600" y="4724400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0"/>
                </a:moveTo>
                <a:lnTo>
                  <a:pt x="457200" y="533400"/>
                </a:lnTo>
              </a:path>
            </a:pathLst>
          </a:custGeom>
          <a:ln w="38100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4038600" y="5486400"/>
            <a:ext cx="304800" cy="609600"/>
          </a:xfrm>
          <a:custGeom>
            <a:avLst/>
            <a:gdLst/>
            <a:ahLst/>
            <a:cxnLst/>
            <a:rect l="l" t="t" r="r" b="b"/>
            <a:pathLst>
              <a:path w="304800" h="609600">
                <a:moveTo>
                  <a:pt x="304800" y="0"/>
                </a:moveTo>
                <a:lnTo>
                  <a:pt x="0" y="6096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4800600" y="5486400"/>
            <a:ext cx="304800" cy="609600"/>
          </a:xfrm>
          <a:custGeom>
            <a:avLst/>
            <a:gdLst/>
            <a:ahLst/>
            <a:cxnLst/>
            <a:rect l="l" t="t" r="r" b="b"/>
            <a:pathLst>
              <a:path w="304800" h="609600">
                <a:moveTo>
                  <a:pt x="0" y="0"/>
                </a:moveTo>
                <a:lnTo>
                  <a:pt x="304800" y="6096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371600" y="1349121"/>
            <a:ext cx="403860" cy="403860"/>
          </a:xfrm>
          <a:custGeom>
            <a:avLst/>
            <a:gdLst/>
            <a:ahLst/>
            <a:cxnLst/>
            <a:rect l="l" t="t" r="r" b="b"/>
            <a:pathLst>
              <a:path w="403860" h="403860">
                <a:moveTo>
                  <a:pt x="78612" y="257555"/>
                </a:moveTo>
                <a:lnTo>
                  <a:pt x="0" y="403478"/>
                </a:lnTo>
                <a:lnTo>
                  <a:pt x="145922" y="324865"/>
                </a:lnTo>
                <a:lnTo>
                  <a:pt x="134747" y="313689"/>
                </a:lnTo>
                <a:lnTo>
                  <a:pt x="112268" y="313689"/>
                </a:lnTo>
                <a:lnTo>
                  <a:pt x="89788" y="291211"/>
                </a:lnTo>
                <a:lnTo>
                  <a:pt x="101028" y="279971"/>
                </a:lnTo>
                <a:lnTo>
                  <a:pt x="78612" y="257555"/>
                </a:lnTo>
                <a:close/>
              </a:path>
              <a:path w="403860" h="403860">
                <a:moveTo>
                  <a:pt x="101028" y="279971"/>
                </a:moveTo>
                <a:lnTo>
                  <a:pt x="89788" y="291211"/>
                </a:lnTo>
                <a:lnTo>
                  <a:pt x="112268" y="313689"/>
                </a:lnTo>
                <a:lnTo>
                  <a:pt x="123507" y="302450"/>
                </a:lnTo>
                <a:lnTo>
                  <a:pt x="101028" y="279971"/>
                </a:lnTo>
                <a:close/>
              </a:path>
              <a:path w="403860" h="403860">
                <a:moveTo>
                  <a:pt x="123507" y="302450"/>
                </a:moveTo>
                <a:lnTo>
                  <a:pt x="112268" y="313689"/>
                </a:lnTo>
                <a:lnTo>
                  <a:pt x="134747" y="313689"/>
                </a:lnTo>
                <a:lnTo>
                  <a:pt x="123507" y="302450"/>
                </a:lnTo>
                <a:close/>
              </a:path>
              <a:path w="403860" h="403860">
                <a:moveTo>
                  <a:pt x="381000" y="0"/>
                </a:moveTo>
                <a:lnTo>
                  <a:pt x="101028" y="279971"/>
                </a:lnTo>
                <a:lnTo>
                  <a:pt x="123507" y="302450"/>
                </a:lnTo>
                <a:lnTo>
                  <a:pt x="403479" y="22478"/>
                </a:lnTo>
                <a:lnTo>
                  <a:pt x="381000" y="0"/>
                </a:lnTo>
                <a:close/>
              </a:path>
            </a:pathLst>
          </a:custGeom>
          <a:solidFill>
            <a:srgbClr val="00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371600" y="3940809"/>
            <a:ext cx="859790" cy="478790"/>
          </a:xfrm>
          <a:custGeom>
            <a:avLst/>
            <a:gdLst/>
            <a:ahLst/>
            <a:cxnLst/>
            <a:rect l="l" t="t" r="r" b="b"/>
            <a:pathLst>
              <a:path w="859789" h="478789">
                <a:moveTo>
                  <a:pt x="116586" y="360933"/>
                </a:moveTo>
                <a:lnTo>
                  <a:pt x="0" y="478789"/>
                </a:lnTo>
                <a:lnTo>
                  <a:pt x="162178" y="444626"/>
                </a:lnTo>
                <a:lnTo>
                  <a:pt x="151109" y="424306"/>
                </a:lnTo>
                <a:lnTo>
                  <a:pt x="132969" y="424306"/>
                </a:lnTo>
                <a:lnTo>
                  <a:pt x="117856" y="396494"/>
                </a:lnTo>
                <a:lnTo>
                  <a:pt x="131810" y="388880"/>
                </a:lnTo>
                <a:lnTo>
                  <a:pt x="116586" y="360933"/>
                </a:lnTo>
                <a:close/>
              </a:path>
              <a:path w="859789" h="478789">
                <a:moveTo>
                  <a:pt x="131810" y="388880"/>
                </a:moveTo>
                <a:lnTo>
                  <a:pt x="117856" y="396494"/>
                </a:lnTo>
                <a:lnTo>
                  <a:pt x="132969" y="424306"/>
                </a:lnTo>
                <a:lnTo>
                  <a:pt x="146954" y="416680"/>
                </a:lnTo>
                <a:lnTo>
                  <a:pt x="131810" y="388880"/>
                </a:lnTo>
                <a:close/>
              </a:path>
              <a:path w="859789" h="478789">
                <a:moveTo>
                  <a:pt x="146954" y="416680"/>
                </a:moveTo>
                <a:lnTo>
                  <a:pt x="132969" y="424306"/>
                </a:lnTo>
                <a:lnTo>
                  <a:pt x="151109" y="424306"/>
                </a:lnTo>
                <a:lnTo>
                  <a:pt x="146954" y="416680"/>
                </a:lnTo>
                <a:close/>
              </a:path>
              <a:path w="859789" h="478789">
                <a:moveTo>
                  <a:pt x="844550" y="0"/>
                </a:moveTo>
                <a:lnTo>
                  <a:pt x="131810" y="388880"/>
                </a:lnTo>
                <a:lnTo>
                  <a:pt x="146954" y="416680"/>
                </a:lnTo>
                <a:lnTo>
                  <a:pt x="859789" y="27939"/>
                </a:lnTo>
                <a:lnTo>
                  <a:pt x="844550" y="0"/>
                </a:lnTo>
                <a:close/>
              </a:path>
            </a:pathLst>
          </a:custGeom>
          <a:solidFill>
            <a:srgbClr val="00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7620000" y="359029"/>
            <a:ext cx="479425" cy="708025"/>
          </a:xfrm>
          <a:custGeom>
            <a:avLst/>
            <a:gdLst/>
            <a:ahLst/>
            <a:cxnLst/>
            <a:rect l="l" t="t" r="r" b="b"/>
            <a:pathLst>
              <a:path w="479425" h="708025">
                <a:moveTo>
                  <a:pt x="48386" y="549275"/>
                </a:moveTo>
                <a:lnTo>
                  <a:pt x="0" y="707771"/>
                </a:lnTo>
                <a:lnTo>
                  <a:pt x="127634" y="602107"/>
                </a:lnTo>
                <a:lnTo>
                  <a:pt x="120967" y="597662"/>
                </a:lnTo>
                <a:lnTo>
                  <a:pt x="92455" y="597662"/>
                </a:lnTo>
                <a:lnTo>
                  <a:pt x="66040" y="580136"/>
                </a:lnTo>
                <a:lnTo>
                  <a:pt x="74851" y="566917"/>
                </a:lnTo>
                <a:lnTo>
                  <a:pt x="48386" y="549275"/>
                </a:lnTo>
                <a:close/>
              </a:path>
              <a:path w="479425" h="708025">
                <a:moveTo>
                  <a:pt x="74851" y="566917"/>
                </a:moveTo>
                <a:lnTo>
                  <a:pt x="66040" y="580136"/>
                </a:lnTo>
                <a:lnTo>
                  <a:pt x="92455" y="597662"/>
                </a:lnTo>
                <a:lnTo>
                  <a:pt x="101228" y="584502"/>
                </a:lnTo>
                <a:lnTo>
                  <a:pt x="74851" y="566917"/>
                </a:lnTo>
                <a:close/>
              </a:path>
              <a:path w="479425" h="708025">
                <a:moveTo>
                  <a:pt x="101228" y="584502"/>
                </a:moveTo>
                <a:lnTo>
                  <a:pt x="92455" y="597662"/>
                </a:lnTo>
                <a:lnTo>
                  <a:pt x="120967" y="597662"/>
                </a:lnTo>
                <a:lnTo>
                  <a:pt x="101228" y="584502"/>
                </a:lnTo>
                <a:close/>
              </a:path>
              <a:path w="479425" h="708025">
                <a:moveTo>
                  <a:pt x="452754" y="0"/>
                </a:moveTo>
                <a:lnTo>
                  <a:pt x="74851" y="566917"/>
                </a:lnTo>
                <a:lnTo>
                  <a:pt x="101228" y="584502"/>
                </a:lnTo>
                <a:lnTo>
                  <a:pt x="479171" y="17525"/>
                </a:lnTo>
                <a:lnTo>
                  <a:pt x="452754" y="0"/>
                </a:lnTo>
                <a:close/>
              </a:path>
            </a:pathLst>
          </a:custGeom>
          <a:solidFill>
            <a:srgbClr val="00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6858000" y="3332098"/>
            <a:ext cx="935355" cy="401955"/>
          </a:xfrm>
          <a:custGeom>
            <a:avLst/>
            <a:gdLst/>
            <a:ahLst/>
            <a:cxnLst/>
            <a:rect l="l" t="t" r="r" b="b"/>
            <a:pathLst>
              <a:path w="935354" h="401954">
                <a:moveTo>
                  <a:pt x="128270" y="296671"/>
                </a:moveTo>
                <a:lnTo>
                  <a:pt x="0" y="401700"/>
                </a:lnTo>
                <a:lnTo>
                  <a:pt x="164846" y="384556"/>
                </a:lnTo>
                <a:lnTo>
                  <a:pt x="155226" y="361442"/>
                </a:lnTo>
                <a:lnTo>
                  <a:pt x="138049" y="361442"/>
                </a:lnTo>
                <a:lnTo>
                  <a:pt x="125729" y="332105"/>
                </a:lnTo>
                <a:lnTo>
                  <a:pt x="140462" y="325967"/>
                </a:lnTo>
                <a:lnTo>
                  <a:pt x="128270" y="296671"/>
                </a:lnTo>
                <a:close/>
              </a:path>
              <a:path w="935354" h="401954">
                <a:moveTo>
                  <a:pt x="140462" y="325967"/>
                </a:moveTo>
                <a:lnTo>
                  <a:pt x="125729" y="332105"/>
                </a:lnTo>
                <a:lnTo>
                  <a:pt x="138049" y="361442"/>
                </a:lnTo>
                <a:lnTo>
                  <a:pt x="152686" y="355340"/>
                </a:lnTo>
                <a:lnTo>
                  <a:pt x="140462" y="325967"/>
                </a:lnTo>
                <a:close/>
              </a:path>
              <a:path w="935354" h="401954">
                <a:moveTo>
                  <a:pt x="152686" y="355340"/>
                </a:moveTo>
                <a:lnTo>
                  <a:pt x="138049" y="361442"/>
                </a:lnTo>
                <a:lnTo>
                  <a:pt x="155226" y="361442"/>
                </a:lnTo>
                <a:lnTo>
                  <a:pt x="152686" y="355340"/>
                </a:lnTo>
                <a:close/>
              </a:path>
              <a:path w="935354" h="401954">
                <a:moveTo>
                  <a:pt x="922908" y="0"/>
                </a:moveTo>
                <a:lnTo>
                  <a:pt x="140462" y="325967"/>
                </a:lnTo>
                <a:lnTo>
                  <a:pt x="152686" y="355340"/>
                </a:lnTo>
                <a:lnTo>
                  <a:pt x="935101" y="29210"/>
                </a:lnTo>
                <a:lnTo>
                  <a:pt x="922908" y="0"/>
                </a:lnTo>
                <a:close/>
              </a:path>
            </a:pathLst>
          </a:custGeom>
          <a:solidFill>
            <a:srgbClr val="0033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19253"/>
            <a:ext cx="4856480" cy="1287780"/>
          </a:xfrm>
          <a:prstGeom prst="rect"/>
        </p:spPr>
        <p:txBody>
          <a:bodyPr wrap="square" lIns="0" tIns="36195" rIns="0" bIns="0" rtlCol="0" vert="horz">
            <a:spAutoFit/>
          </a:bodyPr>
          <a:lstStyle/>
          <a:p>
            <a:pPr marL="1155700" marR="5080" indent="-1143635">
              <a:lnSpc>
                <a:spcPct val="96800"/>
              </a:lnSpc>
              <a:spcBef>
                <a:spcPts val="285"/>
              </a:spcBef>
            </a:pPr>
            <a:r>
              <a:rPr dirty="0" sz="3600" b="0">
                <a:solidFill>
                  <a:srgbClr val="990000"/>
                </a:solidFill>
                <a:latin typeface="SimSun"/>
                <a:cs typeface="SimSun"/>
              </a:rPr>
              <a:t>(从根到结点</a:t>
            </a:r>
            <a:r>
              <a:rPr dirty="0" sz="3600" spc="5" b="0">
                <a:solidFill>
                  <a:srgbClr val="990000"/>
                </a:solidFill>
                <a:latin typeface="SimSun"/>
                <a:cs typeface="SimSun"/>
              </a:rPr>
              <a:t>的</a:t>
            </a:r>
            <a:r>
              <a:rPr dirty="0" sz="3600" b="0">
                <a:solidFill>
                  <a:srgbClr val="990000"/>
                </a:solidFill>
                <a:latin typeface="SimSun"/>
                <a:cs typeface="SimSun"/>
              </a:rPr>
              <a:t>)</a:t>
            </a:r>
            <a:r>
              <a:rPr dirty="0" sz="4000" spc="5">
                <a:solidFill>
                  <a:srgbClr val="FF0000"/>
                </a:solidFill>
                <a:latin typeface="Microsoft YaHei"/>
                <a:cs typeface="Microsoft YaHei"/>
              </a:rPr>
              <a:t>路</a:t>
            </a:r>
            <a:r>
              <a:rPr dirty="0" sz="4000" spc="15">
                <a:solidFill>
                  <a:srgbClr val="FF0000"/>
                </a:solidFill>
                <a:latin typeface="Microsoft YaHei"/>
                <a:cs typeface="Microsoft YaHei"/>
              </a:rPr>
              <a:t>径</a:t>
            </a:r>
            <a:r>
              <a:rPr dirty="0" sz="4800">
                <a:solidFill>
                  <a:srgbClr val="FF0000"/>
                </a:solidFill>
                <a:latin typeface="Microsoft YaHei"/>
                <a:cs typeface="Microsoft YaHei"/>
              </a:rPr>
              <a:t>： </a:t>
            </a:r>
            <a:r>
              <a:rPr dirty="0" sz="3600" b="0">
                <a:solidFill>
                  <a:srgbClr val="990000"/>
                </a:solidFill>
                <a:latin typeface="SimSun"/>
                <a:cs typeface="SimSun"/>
              </a:rPr>
              <a:t>由</a:t>
            </a:r>
            <a:r>
              <a:rPr dirty="0" sz="3600" spc="-5" b="0">
                <a:solidFill>
                  <a:srgbClr val="990000"/>
                </a:solidFill>
                <a:latin typeface="SimSun"/>
                <a:cs typeface="SimSun"/>
              </a:rPr>
              <a:t>从</a:t>
            </a:r>
            <a:r>
              <a:rPr dirty="0" sz="3600" spc="10">
                <a:solidFill>
                  <a:srgbClr val="990000"/>
                </a:solidFill>
                <a:latin typeface="Microsoft YaHei"/>
                <a:cs typeface="Microsoft YaHei"/>
              </a:rPr>
              <a:t>根</a:t>
            </a:r>
            <a:r>
              <a:rPr dirty="0" sz="3600" b="0">
                <a:solidFill>
                  <a:srgbClr val="990000"/>
                </a:solidFill>
                <a:latin typeface="SimSun"/>
                <a:cs typeface="SimSun"/>
              </a:rPr>
              <a:t>到该结点</a:t>
            </a:r>
            <a:endParaRPr sz="36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553200" y="38100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266700" y="0"/>
                </a:moveTo>
                <a:lnTo>
                  <a:pt x="205540" y="4023"/>
                </a:lnTo>
                <a:lnTo>
                  <a:pt x="149400" y="15484"/>
                </a:lnTo>
                <a:lnTo>
                  <a:pt x="99881" y="33470"/>
                </a:lnTo>
                <a:lnTo>
                  <a:pt x="58582" y="57067"/>
                </a:lnTo>
                <a:lnTo>
                  <a:pt x="27103" y="85363"/>
                </a:lnTo>
                <a:lnTo>
                  <a:pt x="0" y="152400"/>
                </a:lnTo>
                <a:lnTo>
                  <a:pt x="7042" y="187354"/>
                </a:lnTo>
                <a:lnTo>
                  <a:pt x="58582" y="247732"/>
                </a:lnTo>
                <a:lnTo>
                  <a:pt x="99881" y="271329"/>
                </a:lnTo>
                <a:lnTo>
                  <a:pt x="149400" y="289315"/>
                </a:lnTo>
                <a:lnTo>
                  <a:pt x="205540" y="300776"/>
                </a:lnTo>
                <a:lnTo>
                  <a:pt x="266700" y="304800"/>
                </a:lnTo>
                <a:lnTo>
                  <a:pt x="327859" y="300776"/>
                </a:lnTo>
                <a:lnTo>
                  <a:pt x="383999" y="289315"/>
                </a:lnTo>
                <a:lnTo>
                  <a:pt x="433518" y="271329"/>
                </a:lnTo>
                <a:lnTo>
                  <a:pt x="474817" y="247732"/>
                </a:lnTo>
                <a:lnTo>
                  <a:pt x="506296" y="219436"/>
                </a:lnTo>
                <a:lnTo>
                  <a:pt x="533400" y="152400"/>
                </a:lnTo>
                <a:lnTo>
                  <a:pt x="526357" y="117445"/>
                </a:lnTo>
                <a:lnTo>
                  <a:pt x="474817" y="57067"/>
                </a:lnTo>
                <a:lnTo>
                  <a:pt x="433518" y="33470"/>
                </a:lnTo>
                <a:lnTo>
                  <a:pt x="383999" y="15484"/>
                </a:lnTo>
                <a:lnTo>
                  <a:pt x="327859" y="4023"/>
                </a:lnTo>
                <a:lnTo>
                  <a:pt x="2667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53200" y="38100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152400"/>
                </a:moveTo>
                <a:lnTo>
                  <a:pt x="27103" y="85363"/>
                </a:lnTo>
                <a:lnTo>
                  <a:pt x="58582" y="57067"/>
                </a:lnTo>
                <a:lnTo>
                  <a:pt x="99881" y="33470"/>
                </a:lnTo>
                <a:lnTo>
                  <a:pt x="149400" y="15484"/>
                </a:lnTo>
                <a:lnTo>
                  <a:pt x="205540" y="4023"/>
                </a:lnTo>
                <a:lnTo>
                  <a:pt x="266700" y="0"/>
                </a:lnTo>
                <a:lnTo>
                  <a:pt x="327859" y="4023"/>
                </a:lnTo>
                <a:lnTo>
                  <a:pt x="383999" y="15484"/>
                </a:lnTo>
                <a:lnTo>
                  <a:pt x="433518" y="33470"/>
                </a:lnTo>
                <a:lnTo>
                  <a:pt x="474817" y="57067"/>
                </a:lnTo>
                <a:lnTo>
                  <a:pt x="506296" y="85363"/>
                </a:lnTo>
                <a:lnTo>
                  <a:pt x="533400" y="152400"/>
                </a:lnTo>
                <a:lnTo>
                  <a:pt x="526357" y="187354"/>
                </a:lnTo>
                <a:lnTo>
                  <a:pt x="474817" y="247732"/>
                </a:lnTo>
                <a:lnTo>
                  <a:pt x="433518" y="271329"/>
                </a:lnTo>
                <a:lnTo>
                  <a:pt x="383999" y="289315"/>
                </a:lnTo>
                <a:lnTo>
                  <a:pt x="327859" y="300776"/>
                </a:lnTo>
                <a:lnTo>
                  <a:pt x="266700" y="304800"/>
                </a:lnTo>
                <a:lnTo>
                  <a:pt x="205540" y="300776"/>
                </a:lnTo>
                <a:lnTo>
                  <a:pt x="149400" y="289315"/>
                </a:lnTo>
                <a:lnTo>
                  <a:pt x="99881" y="271329"/>
                </a:lnTo>
                <a:lnTo>
                  <a:pt x="58582" y="247732"/>
                </a:lnTo>
                <a:lnTo>
                  <a:pt x="27103" y="219436"/>
                </a:lnTo>
                <a:lnTo>
                  <a:pt x="0" y="1524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334000" y="1066800"/>
            <a:ext cx="457200" cy="304800"/>
          </a:xfrm>
          <a:custGeom>
            <a:avLst/>
            <a:gdLst/>
            <a:ahLst/>
            <a:cxnLst/>
            <a:rect l="l" t="t" r="r" b="b"/>
            <a:pathLst>
              <a:path w="457200" h="304800">
                <a:moveTo>
                  <a:pt x="228600" y="0"/>
                </a:moveTo>
                <a:lnTo>
                  <a:pt x="176188" y="4023"/>
                </a:lnTo>
                <a:lnTo>
                  <a:pt x="128073" y="15484"/>
                </a:lnTo>
                <a:lnTo>
                  <a:pt x="85628" y="33470"/>
                </a:lnTo>
                <a:lnTo>
                  <a:pt x="50225" y="57067"/>
                </a:lnTo>
                <a:lnTo>
                  <a:pt x="23237" y="85363"/>
                </a:lnTo>
                <a:lnTo>
                  <a:pt x="0" y="152400"/>
                </a:lnTo>
                <a:lnTo>
                  <a:pt x="6038" y="187354"/>
                </a:lnTo>
                <a:lnTo>
                  <a:pt x="50225" y="247732"/>
                </a:lnTo>
                <a:lnTo>
                  <a:pt x="85628" y="271329"/>
                </a:lnTo>
                <a:lnTo>
                  <a:pt x="128073" y="289315"/>
                </a:lnTo>
                <a:lnTo>
                  <a:pt x="176188" y="300776"/>
                </a:lnTo>
                <a:lnTo>
                  <a:pt x="228600" y="304800"/>
                </a:lnTo>
                <a:lnTo>
                  <a:pt x="281011" y="300776"/>
                </a:lnTo>
                <a:lnTo>
                  <a:pt x="329126" y="289315"/>
                </a:lnTo>
                <a:lnTo>
                  <a:pt x="371571" y="271329"/>
                </a:lnTo>
                <a:lnTo>
                  <a:pt x="406974" y="247732"/>
                </a:lnTo>
                <a:lnTo>
                  <a:pt x="433962" y="219436"/>
                </a:lnTo>
                <a:lnTo>
                  <a:pt x="457200" y="152400"/>
                </a:lnTo>
                <a:lnTo>
                  <a:pt x="451161" y="117445"/>
                </a:lnTo>
                <a:lnTo>
                  <a:pt x="406974" y="57067"/>
                </a:lnTo>
                <a:lnTo>
                  <a:pt x="371571" y="33470"/>
                </a:lnTo>
                <a:lnTo>
                  <a:pt x="329126" y="15484"/>
                </a:lnTo>
                <a:lnTo>
                  <a:pt x="281011" y="4023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334000" y="1066800"/>
            <a:ext cx="457200" cy="304800"/>
          </a:xfrm>
          <a:custGeom>
            <a:avLst/>
            <a:gdLst/>
            <a:ahLst/>
            <a:cxnLst/>
            <a:rect l="l" t="t" r="r" b="b"/>
            <a:pathLst>
              <a:path w="457200" h="304800">
                <a:moveTo>
                  <a:pt x="0" y="152400"/>
                </a:moveTo>
                <a:lnTo>
                  <a:pt x="23237" y="85363"/>
                </a:lnTo>
                <a:lnTo>
                  <a:pt x="50225" y="57067"/>
                </a:lnTo>
                <a:lnTo>
                  <a:pt x="85628" y="33470"/>
                </a:lnTo>
                <a:lnTo>
                  <a:pt x="128073" y="15484"/>
                </a:lnTo>
                <a:lnTo>
                  <a:pt x="176188" y="4023"/>
                </a:lnTo>
                <a:lnTo>
                  <a:pt x="228600" y="0"/>
                </a:lnTo>
                <a:lnTo>
                  <a:pt x="281011" y="4023"/>
                </a:lnTo>
                <a:lnTo>
                  <a:pt x="329126" y="15484"/>
                </a:lnTo>
                <a:lnTo>
                  <a:pt x="371571" y="33470"/>
                </a:lnTo>
                <a:lnTo>
                  <a:pt x="406974" y="57067"/>
                </a:lnTo>
                <a:lnTo>
                  <a:pt x="433962" y="85363"/>
                </a:lnTo>
                <a:lnTo>
                  <a:pt x="457200" y="152400"/>
                </a:lnTo>
                <a:lnTo>
                  <a:pt x="451161" y="187354"/>
                </a:lnTo>
                <a:lnTo>
                  <a:pt x="406974" y="247732"/>
                </a:lnTo>
                <a:lnTo>
                  <a:pt x="371571" y="271329"/>
                </a:lnTo>
                <a:lnTo>
                  <a:pt x="329126" y="289315"/>
                </a:lnTo>
                <a:lnTo>
                  <a:pt x="281011" y="300776"/>
                </a:lnTo>
                <a:lnTo>
                  <a:pt x="228600" y="304800"/>
                </a:lnTo>
                <a:lnTo>
                  <a:pt x="176188" y="300776"/>
                </a:lnTo>
                <a:lnTo>
                  <a:pt x="128073" y="289315"/>
                </a:lnTo>
                <a:lnTo>
                  <a:pt x="85628" y="271329"/>
                </a:lnTo>
                <a:lnTo>
                  <a:pt x="50225" y="247732"/>
                </a:lnTo>
                <a:lnTo>
                  <a:pt x="23237" y="219436"/>
                </a:lnTo>
                <a:lnTo>
                  <a:pt x="0" y="1524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433821" y="981202"/>
            <a:ext cx="26225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>
                <a:solidFill>
                  <a:srgbClr val="9C4E00"/>
                </a:solidFill>
                <a:latin typeface="Times New Roman"/>
                <a:cs typeface="Times New Roman"/>
              </a:rPr>
              <a:t>B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553200" y="106680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266700" y="0"/>
                </a:moveTo>
                <a:lnTo>
                  <a:pt x="205540" y="4023"/>
                </a:lnTo>
                <a:lnTo>
                  <a:pt x="149400" y="15484"/>
                </a:lnTo>
                <a:lnTo>
                  <a:pt x="99881" y="33470"/>
                </a:lnTo>
                <a:lnTo>
                  <a:pt x="58582" y="57067"/>
                </a:lnTo>
                <a:lnTo>
                  <a:pt x="27103" y="85363"/>
                </a:lnTo>
                <a:lnTo>
                  <a:pt x="0" y="152400"/>
                </a:lnTo>
                <a:lnTo>
                  <a:pt x="7042" y="187354"/>
                </a:lnTo>
                <a:lnTo>
                  <a:pt x="58582" y="247732"/>
                </a:lnTo>
                <a:lnTo>
                  <a:pt x="99881" y="271329"/>
                </a:lnTo>
                <a:lnTo>
                  <a:pt x="149400" y="289315"/>
                </a:lnTo>
                <a:lnTo>
                  <a:pt x="205540" y="300776"/>
                </a:lnTo>
                <a:lnTo>
                  <a:pt x="266700" y="304800"/>
                </a:lnTo>
                <a:lnTo>
                  <a:pt x="327859" y="300776"/>
                </a:lnTo>
                <a:lnTo>
                  <a:pt x="383999" y="289315"/>
                </a:lnTo>
                <a:lnTo>
                  <a:pt x="433518" y="271329"/>
                </a:lnTo>
                <a:lnTo>
                  <a:pt x="474817" y="247732"/>
                </a:lnTo>
                <a:lnTo>
                  <a:pt x="506296" y="219436"/>
                </a:lnTo>
                <a:lnTo>
                  <a:pt x="533400" y="152400"/>
                </a:lnTo>
                <a:lnTo>
                  <a:pt x="526357" y="117445"/>
                </a:lnTo>
                <a:lnTo>
                  <a:pt x="474817" y="57067"/>
                </a:lnTo>
                <a:lnTo>
                  <a:pt x="433518" y="33470"/>
                </a:lnTo>
                <a:lnTo>
                  <a:pt x="383999" y="15484"/>
                </a:lnTo>
                <a:lnTo>
                  <a:pt x="327859" y="4023"/>
                </a:lnTo>
                <a:lnTo>
                  <a:pt x="2667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553200" y="106680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152400"/>
                </a:moveTo>
                <a:lnTo>
                  <a:pt x="27103" y="85363"/>
                </a:lnTo>
                <a:lnTo>
                  <a:pt x="58582" y="57067"/>
                </a:lnTo>
                <a:lnTo>
                  <a:pt x="99881" y="33470"/>
                </a:lnTo>
                <a:lnTo>
                  <a:pt x="149400" y="15484"/>
                </a:lnTo>
                <a:lnTo>
                  <a:pt x="205540" y="4023"/>
                </a:lnTo>
                <a:lnTo>
                  <a:pt x="266700" y="0"/>
                </a:lnTo>
                <a:lnTo>
                  <a:pt x="327859" y="4023"/>
                </a:lnTo>
                <a:lnTo>
                  <a:pt x="383999" y="15484"/>
                </a:lnTo>
                <a:lnTo>
                  <a:pt x="433518" y="33470"/>
                </a:lnTo>
                <a:lnTo>
                  <a:pt x="474817" y="57067"/>
                </a:lnTo>
                <a:lnTo>
                  <a:pt x="506296" y="85363"/>
                </a:lnTo>
                <a:lnTo>
                  <a:pt x="533400" y="152400"/>
                </a:lnTo>
                <a:lnTo>
                  <a:pt x="526357" y="187354"/>
                </a:lnTo>
                <a:lnTo>
                  <a:pt x="474817" y="247732"/>
                </a:lnTo>
                <a:lnTo>
                  <a:pt x="433518" y="271329"/>
                </a:lnTo>
                <a:lnTo>
                  <a:pt x="383999" y="289315"/>
                </a:lnTo>
                <a:lnTo>
                  <a:pt x="327859" y="300776"/>
                </a:lnTo>
                <a:lnTo>
                  <a:pt x="266700" y="304800"/>
                </a:lnTo>
                <a:lnTo>
                  <a:pt x="205540" y="300776"/>
                </a:lnTo>
                <a:lnTo>
                  <a:pt x="149400" y="289315"/>
                </a:lnTo>
                <a:lnTo>
                  <a:pt x="99881" y="271329"/>
                </a:lnTo>
                <a:lnTo>
                  <a:pt x="58582" y="247732"/>
                </a:lnTo>
                <a:lnTo>
                  <a:pt x="27103" y="219436"/>
                </a:lnTo>
                <a:lnTo>
                  <a:pt x="0" y="1524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680961" y="295097"/>
            <a:ext cx="282575" cy="1137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39"/>
              </a:spcBef>
            </a:pPr>
            <a:r>
              <a:rPr dirty="0" sz="2800" spc="-5" b="1">
                <a:solidFill>
                  <a:srgbClr val="6600CC"/>
                </a:solidFill>
                <a:latin typeface="Times New Roman"/>
                <a:cs typeface="Times New Roman"/>
              </a:rPr>
              <a:t>C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924800" y="106680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266700" y="0"/>
                </a:moveTo>
                <a:lnTo>
                  <a:pt x="205540" y="4023"/>
                </a:lnTo>
                <a:lnTo>
                  <a:pt x="149400" y="15484"/>
                </a:lnTo>
                <a:lnTo>
                  <a:pt x="99881" y="33470"/>
                </a:lnTo>
                <a:lnTo>
                  <a:pt x="58582" y="57067"/>
                </a:lnTo>
                <a:lnTo>
                  <a:pt x="27103" y="85363"/>
                </a:lnTo>
                <a:lnTo>
                  <a:pt x="0" y="152400"/>
                </a:lnTo>
                <a:lnTo>
                  <a:pt x="7042" y="187354"/>
                </a:lnTo>
                <a:lnTo>
                  <a:pt x="58582" y="247732"/>
                </a:lnTo>
                <a:lnTo>
                  <a:pt x="99881" y="271329"/>
                </a:lnTo>
                <a:lnTo>
                  <a:pt x="149400" y="289315"/>
                </a:lnTo>
                <a:lnTo>
                  <a:pt x="205540" y="300776"/>
                </a:lnTo>
                <a:lnTo>
                  <a:pt x="266700" y="304800"/>
                </a:lnTo>
                <a:lnTo>
                  <a:pt x="327859" y="300776"/>
                </a:lnTo>
                <a:lnTo>
                  <a:pt x="383999" y="289315"/>
                </a:lnTo>
                <a:lnTo>
                  <a:pt x="433518" y="271329"/>
                </a:lnTo>
                <a:lnTo>
                  <a:pt x="474817" y="247732"/>
                </a:lnTo>
                <a:lnTo>
                  <a:pt x="506296" y="219436"/>
                </a:lnTo>
                <a:lnTo>
                  <a:pt x="533400" y="152400"/>
                </a:lnTo>
                <a:lnTo>
                  <a:pt x="526357" y="117445"/>
                </a:lnTo>
                <a:lnTo>
                  <a:pt x="474817" y="57067"/>
                </a:lnTo>
                <a:lnTo>
                  <a:pt x="433518" y="33470"/>
                </a:lnTo>
                <a:lnTo>
                  <a:pt x="383999" y="15484"/>
                </a:lnTo>
                <a:lnTo>
                  <a:pt x="327859" y="4023"/>
                </a:lnTo>
                <a:lnTo>
                  <a:pt x="2667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924800" y="106680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152400"/>
                </a:moveTo>
                <a:lnTo>
                  <a:pt x="27103" y="85363"/>
                </a:lnTo>
                <a:lnTo>
                  <a:pt x="58582" y="57067"/>
                </a:lnTo>
                <a:lnTo>
                  <a:pt x="99881" y="33470"/>
                </a:lnTo>
                <a:lnTo>
                  <a:pt x="149400" y="15484"/>
                </a:lnTo>
                <a:lnTo>
                  <a:pt x="205540" y="4023"/>
                </a:lnTo>
                <a:lnTo>
                  <a:pt x="266700" y="0"/>
                </a:lnTo>
                <a:lnTo>
                  <a:pt x="327859" y="4023"/>
                </a:lnTo>
                <a:lnTo>
                  <a:pt x="383999" y="15484"/>
                </a:lnTo>
                <a:lnTo>
                  <a:pt x="433518" y="33470"/>
                </a:lnTo>
                <a:lnTo>
                  <a:pt x="474817" y="57067"/>
                </a:lnTo>
                <a:lnTo>
                  <a:pt x="506296" y="85363"/>
                </a:lnTo>
                <a:lnTo>
                  <a:pt x="533400" y="152400"/>
                </a:lnTo>
                <a:lnTo>
                  <a:pt x="526357" y="187354"/>
                </a:lnTo>
                <a:lnTo>
                  <a:pt x="474817" y="247732"/>
                </a:lnTo>
                <a:lnTo>
                  <a:pt x="433518" y="271329"/>
                </a:lnTo>
                <a:lnTo>
                  <a:pt x="383999" y="289315"/>
                </a:lnTo>
                <a:lnTo>
                  <a:pt x="327859" y="300776"/>
                </a:lnTo>
                <a:lnTo>
                  <a:pt x="266700" y="304800"/>
                </a:lnTo>
                <a:lnTo>
                  <a:pt x="205540" y="300776"/>
                </a:lnTo>
                <a:lnTo>
                  <a:pt x="149400" y="289315"/>
                </a:lnTo>
                <a:lnTo>
                  <a:pt x="99881" y="271329"/>
                </a:lnTo>
                <a:lnTo>
                  <a:pt x="58582" y="247732"/>
                </a:lnTo>
                <a:lnTo>
                  <a:pt x="27103" y="219436"/>
                </a:lnTo>
                <a:lnTo>
                  <a:pt x="0" y="1524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724400" y="1752600"/>
            <a:ext cx="457200" cy="304800"/>
          </a:xfrm>
          <a:custGeom>
            <a:avLst/>
            <a:gdLst/>
            <a:ahLst/>
            <a:cxnLst/>
            <a:rect l="l" t="t" r="r" b="b"/>
            <a:pathLst>
              <a:path w="457200" h="304800">
                <a:moveTo>
                  <a:pt x="228600" y="0"/>
                </a:moveTo>
                <a:lnTo>
                  <a:pt x="176188" y="4023"/>
                </a:lnTo>
                <a:lnTo>
                  <a:pt x="128073" y="15484"/>
                </a:lnTo>
                <a:lnTo>
                  <a:pt x="85628" y="33470"/>
                </a:lnTo>
                <a:lnTo>
                  <a:pt x="50225" y="57067"/>
                </a:lnTo>
                <a:lnTo>
                  <a:pt x="23237" y="85363"/>
                </a:lnTo>
                <a:lnTo>
                  <a:pt x="0" y="152400"/>
                </a:lnTo>
                <a:lnTo>
                  <a:pt x="6038" y="187354"/>
                </a:lnTo>
                <a:lnTo>
                  <a:pt x="50225" y="247732"/>
                </a:lnTo>
                <a:lnTo>
                  <a:pt x="85628" y="271329"/>
                </a:lnTo>
                <a:lnTo>
                  <a:pt x="128073" y="289315"/>
                </a:lnTo>
                <a:lnTo>
                  <a:pt x="176188" y="300776"/>
                </a:lnTo>
                <a:lnTo>
                  <a:pt x="228600" y="304800"/>
                </a:lnTo>
                <a:lnTo>
                  <a:pt x="281011" y="300776"/>
                </a:lnTo>
                <a:lnTo>
                  <a:pt x="329126" y="289315"/>
                </a:lnTo>
                <a:lnTo>
                  <a:pt x="371571" y="271329"/>
                </a:lnTo>
                <a:lnTo>
                  <a:pt x="406974" y="247732"/>
                </a:lnTo>
                <a:lnTo>
                  <a:pt x="433962" y="219436"/>
                </a:lnTo>
                <a:lnTo>
                  <a:pt x="457200" y="152400"/>
                </a:lnTo>
                <a:lnTo>
                  <a:pt x="451161" y="117445"/>
                </a:lnTo>
                <a:lnTo>
                  <a:pt x="406974" y="57067"/>
                </a:lnTo>
                <a:lnTo>
                  <a:pt x="371571" y="33470"/>
                </a:lnTo>
                <a:lnTo>
                  <a:pt x="329126" y="15484"/>
                </a:lnTo>
                <a:lnTo>
                  <a:pt x="281011" y="4023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724400" y="1752600"/>
            <a:ext cx="457200" cy="304800"/>
          </a:xfrm>
          <a:custGeom>
            <a:avLst/>
            <a:gdLst/>
            <a:ahLst/>
            <a:cxnLst/>
            <a:rect l="l" t="t" r="r" b="b"/>
            <a:pathLst>
              <a:path w="457200" h="304800">
                <a:moveTo>
                  <a:pt x="0" y="152400"/>
                </a:moveTo>
                <a:lnTo>
                  <a:pt x="23237" y="85363"/>
                </a:lnTo>
                <a:lnTo>
                  <a:pt x="50225" y="57067"/>
                </a:lnTo>
                <a:lnTo>
                  <a:pt x="85628" y="33470"/>
                </a:lnTo>
                <a:lnTo>
                  <a:pt x="128073" y="15484"/>
                </a:lnTo>
                <a:lnTo>
                  <a:pt x="176188" y="4023"/>
                </a:lnTo>
                <a:lnTo>
                  <a:pt x="228600" y="0"/>
                </a:lnTo>
                <a:lnTo>
                  <a:pt x="281011" y="4023"/>
                </a:lnTo>
                <a:lnTo>
                  <a:pt x="329126" y="15484"/>
                </a:lnTo>
                <a:lnTo>
                  <a:pt x="371571" y="33470"/>
                </a:lnTo>
                <a:lnTo>
                  <a:pt x="406974" y="57067"/>
                </a:lnTo>
                <a:lnTo>
                  <a:pt x="433962" y="85363"/>
                </a:lnTo>
                <a:lnTo>
                  <a:pt x="457200" y="152400"/>
                </a:lnTo>
                <a:lnTo>
                  <a:pt x="451161" y="187354"/>
                </a:lnTo>
                <a:lnTo>
                  <a:pt x="406974" y="247732"/>
                </a:lnTo>
                <a:lnTo>
                  <a:pt x="371571" y="271329"/>
                </a:lnTo>
                <a:lnTo>
                  <a:pt x="329126" y="289315"/>
                </a:lnTo>
                <a:lnTo>
                  <a:pt x="281011" y="300776"/>
                </a:lnTo>
                <a:lnTo>
                  <a:pt x="228600" y="304800"/>
                </a:lnTo>
                <a:lnTo>
                  <a:pt x="176188" y="300776"/>
                </a:lnTo>
                <a:lnTo>
                  <a:pt x="128073" y="289315"/>
                </a:lnTo>
                <a:lnTo>
                  <a:pt x="85628" y="271329"/>
                </a:lnTo>
                <a:lnTo>
                  <a:pt x="50225" y="247732"/>
                </a:lnTo>
                <a:lnTo>
                  <a:pt x="23237" y="219436"/>
                </a:lnTo>
                <a:lnTo>
                  <a:pt x="0" y="1524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31140" y="1257046"/>
            <a:ext cx="4855210" cy="25323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8900">
              <a:lnSpc>
                <a:spcPts val="3775"/>
              </a:lnSpc>
              <a:spcBef>
                <a:spcPts val="100"/>
              </a:spcBef>
            </a:pPr>
            <a:r>
              <a:rPr dirty="0" sz="3600">
                <a:solidFill>
                  <a:srgbClr val="990000"/>
                </a:solidFill>
                <a:latin typeface="SimSun"/>
                <a:cs typeface="SimSun"/>
              </a:rPr>
              <a:t>所经分支和结点构成</a:t>
            </a:r>
            <a:endParaRPr sz="3600">
              <a:latin typeface="SimSun"/>
              <a:cs typeface="SimSun"/>
            </a:endParaRPr>
          </a:p>
          <a:p>
            <a:pPr algn="r" marR="5080">
              <a:lnSpc>
                <a:spcPts val="2815"/>
              </a:lnSpc>
            </a:pPr>
            <a:r>
              <a:rPr dirty="0" sz="2800" spc="-5" b="1">
                <a:solidFill>
                  <a:srgbClr val="9C4E00"/>
                </a:solidFill>
                <a:latin typeface="Times New Roman"/>
                <a:cs typeface="Times New Roman"/>
              </a:rPr>
              <a:t>E</a:t>
            </a:r>
            <a:endParaRPr sz="2800">
              <a:latin typeface="Times New Roman"/>
              <a:cs typeface="Times New Roman"/>
            </a:endParaRPr>
          </a:p>
          <a:p>
            <a:pPr marL="12700" marR="713105">
              <a:lnSpc>
                <a:spcPct val="100000"/>
              </a:lnSpc>
              <a:spcBef>
                <a:spcPts val="185"/>
              </a:spcBef>
            </a:pPr>
            <a:r>
              <a:rPr dirty="0" sz="3600" spc="5" b="1">
                <a:solidFill>
                  <a:srgbClr val="FF0000"/>
                </a:solidFill>
                <a:latin typeface="Microsoft YaHei"/>
                <a:cs typeface="Microsoft YaHei"/>
              </a:rPr>
              <a:t>孩</a:t>
            </a:r>
            <a:r>
              <a:rPr dirty="0" sz="3600" spc="10" b="1">
                <a:solidFill>
                  <a:srgbClr val="FF0000"/>
                </a:solidFill>
                <a:latin typeface="Microsoft YaHei"/>
                <a:cs typeface="Microsoft YaHei"/>
              </a:rPr>
              <a:t>子</a:t>
            </a:r>
            <a:r>
              <a:rPr dirty="0" sz="3600" spc="-5">
                <a:solidFill>
                  <a:srgbClr val="990000"/>
                </a:solidFill>
                <a:latin typeface="SimSun"/>
                <a:cs typeface="SimSun"/>
              </a:rPr>
              <a:t>结点</a:t>
            </a:r>
            <a:r>
              <a:rPr dirty="0" sz="3600" spc="-5">
                <a:solidFill>
                  <a:srgbClr val="333333"/>
                </a:solidFill>
                <a:latin typeface="SimSun"/>
                <a:cs typeface="SimSun"/>
              </a:rPr>
              <a:t>、</a:t>
            </a:r>
            <a:r>
              <a:rPr dirty="0" sz="3600" spc="5" b="1">
                <a:solidFill>
                  <a:srgbClr val="FF0000"/>
                </a:solidFill>
                <a:latin typeface="Microsoft YaHei"/>
                <a:cs typeface="Microsoft YaHei"/>
              </a:rPr>
              <a:t>双</a:t>
            </a:r>
            <a:r>
              <a:rPr dirty="0" sz="3600" spc="10" b="1">
                <a:solidFill>
                  <a:srgbClr val="FF0000"/>
                </a:solidFill>
                <a:latin typeface="Microsoft YaHei"/>
                <a:cs typeface="Microsoft YaHei"/>
              </a:rPr>
              <a:t>亲</a:t>
            </a:r>
            <a:r>
              <a:rPr dirty="0" sz="3600" spc="-5">
                <a:solidFill>
                  <a:srgbClr val="990000"/>
                </a:solidFill>
                <a:latin typeface="SimSun"/>
                <a:cs typeface="SimSun"/>
              </a:rPr>
              <a:t>结点 </a:t>
            </a:r>
            <a:r>
              <a:rPr dirty="0" sz="3600" spc="10" b="1">
                <a:solidFill>
                  <a:srgbClr val="FF0000"/>
                </a:solidFill>
                <a:latin typeface="Microsoft YaHei"/>
                <a:cs typeface="Microsoft YaHei"/>
              </a:rPr>
              <a:t>兄弟</a:t>
            </a:r>
            <a:r>
              <a:rPr dirty="0" sz="3600">
                <a:solidFill>
                  <a:srgbClr val="990000"/>
                </a:solidFill>
                <a:latin typeface="SimSun"/>
                <a:cs typeface="SimSun"/>
              </a:rPr>
              <a:t>结</a:t>
            </a:r>
            <a:r>
              <a:rPr dirty="0" sz="3600" spc="-5">
                <a:solidFill>
                  <a:srgbClr val="990000"/>
                </a:solidFill>
                <a:latin typeface="SimSun"/>
                <a:cs typeface="SimSun"/>
              </a:rPr>
              <a:t>点</a:t>
            </a:r>
            <a:r>
              <a:rPr dirty="0" sz="3600">
                <a:solidFill>
                  <a:srgbClr val="333333"/>
                </a:solidFill>
                <a:latin typeface="SimSun"/>
                <a:cs typeface="SimSun"/>
              </a:rPr>
              <a:t>、</a:t>
            </a:r>
            <a:r>
              <a:rPr dirty="0" sz="3600">
                <a:solidFill>
                  <a:srgbClr val="990000"/>
                </a:solidFill>
                <a:latin typeface="SimSun"/>
                <a:cs typeface="SimSun"/>
              </a:rPr>
              <a:t>堂兄弟 </a:t>
            </a:r>
            <a:r>
              <a:rPr dirty="0" sz="3600" spc="10" b="1">
                <a:solidFill>
                  <a:srgbClr val="FF0000"/>
                </a:solidFill>
                <a:latin typeface="Microsoft YaHei"/>
                <a:cs typeface="Microsoft YaHei"/>
              </a:rPr>
              <a:t>祖先</a:t>
            </a:r>
            <a:r>
              <a:rPr dirty="0" sz="3600">
                <a:solidFill>
                  <a:srgbClr val="990000"/>
                </a:solidFill>
                <a:latin typeface="SimSun"/>
                <a:cs typeface="SimSun"/>
              </a:rPr>
              <a:t>结</a:t>
            </a:r>
            <a:r>
              <a:rPr dirty="0" sz="3600" spc="-5">
                <a:solidFill>
                  <a:srgbClr val="990000"/>
                </a:solidFill>
                <a:latin typeface="SimSun"/>
                <a:cs typeface="SimSun"/>
              </a:rPr>
              <a:t>点</a:t>
            </a:r>
            <a:r>
              <a:rPr dirty="0" sz="3600">
                <a:solidFill>
                  <a:srgbClr val="333333"/>
                </a:solidFill>
                <a:latin typeface="SimSun"/>
                <a:cs typeface="SimSun"/>
              </a:rPr>
              <a:t>、</a:t>
            </a:r>
            <a:r>
              <a:rPr dirty="0" sz="3600" spc="10" b="1">
                <a:solidFill>
                  <a:srgbClr val="FF0000"/>
                </a:solidFill>
                <a:latin typeface="Microsoft YaHei"/>
                <a:cs typeface="Microsoft YaHei"/>
              </a:rPr>
              <a:t>子</a:t>
            </a:r>
            <a:r>
              <a:rPr dirty="0" sz="3600" spc="15" b="1">
                <a:solidFill>
                  <a:srgbClr val="FF0000"/>
                </a:solidFill>
                <a:latin typeface="Microsoft YaHei"/>
                <a:cs typeface="Microsoft YaHei"/>
              </a:rPr>
              <a:t>孙</a:t>
            </a:r>
            <a:r>
              <a:rPr dirty="0" sz="3600">
                <a:solidFill>
                  <a:srgbClr val="990000"/>
                </a:solidFill>
                <a:latin typeface="SimSun"/>
                <a:cs typeface="SimSun"/>
              </a:rPr>
              <a:t>结点</a:t>
            </a:r>
            <a:endParaRPr sz="3600">
              <a:latin typeface="SimSun"/>
              <a:cs typeface="SimSu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791200" y="175260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266700" y="0"/>
                </a:moveTo>
                <a:lnTo>
                  <a:pt x="205540" y="4023"/>
                </a:lnTo>
                <a:lnTo>
                  <a:pt x="149400" y="15484"/>
                </a:lnTo>
                <a:lnTo>
                  <a:pt x="99881" y="33470"/>
                </a:lnTo>
                <a:lnTo>
                  <a:pt x="58582" y="57067"/>
                </a:lnTo>
                <a:lnTo>
                  <a:pt x="27103" y="85363"/>
                </a:lnTo>
                <a:lnTo>
                  <a:pt x="0" y="152400"/>
                </a:lnTo>
                <a:lnTo>
                  <a:pt x="7042" y="187354"/>
                </a:lnTo>
                <a:lnTo>
                  <a:pt x="58582" y="247732"/>
                </a:lnTo>
                <a:lnTo>
                  <a:pt x="99881" y="271329"/>
                </a:lnTo>
                <a:lnTo>
                  <a:pt x="149400" y="289315"/>
                </a:lnTo>
                <a:lnTo>
                  <a:pt x="205540" y="300776"/>
                </a:lnTo>
                <a:lnTo>
                  <a:pt x="266700" y="304800"/>
                </a:lnTo>
                <a:lnTo>
                  <a:pt x="327859" y="300776"/>
                </a:lnTo>
                <a:lnTo>
                  <a:pt x="383999" y="289315"/>
                </a:lnTo>
                <a:lnTo>
                  <a:pt x="433518" y="271329"/>
                </a:lnTo>
                <a:lnTo>
                  <a:pt x="474817" y="247732"/>
                </a:lnTo>
                <a:lnTo>
                  <a:pt x="506296" y="219436"/>
                </a:lnTo>
                <a:lnTo>
                  <a:pt x="533400" y="152400"/>
                </a:lnTo>
                <a:lnTo>
                  <a:pt x="526357" y="117445"/>
                </a:lnTo>
                <a:lnTo>
                  <a:pt x="474817" y="57067"/>
                </a:lnTo>
                <a:lnTo>
                  <a:pt x="433518" y="33470"/>
                </a:lnTo>
                <a:lnTo>
                  <a:pt x="383999" y="15484"/>
                </a:lnTo>
                <a:lnTo>
                  <a:pt x="327859" y="4023"/>
                </a:lnTo>
                <a:lnTo>
                  <a:pt x="2667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791200" y="175260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152400"/>
                </a:moveTo>
                <a:lnTo>
                  <a:pt x="27103" y="85363"/>
                </a:lnTo>
                <a:lnTo>
                  <a:pt x="58582" y="57067"/>
                </a:lnTo>
                <a:lnTo>
                  <a:pt x="99881" y="33470"/>
                </a:lnTo>
                <a:lnTo>
                  <a:pt x="149400" y="15484"/>
                </a:lnTo>
                <a:lnTo>
                  <a:pt x="205540" y="4023"/>
                </a:lnTo>
                <a:lnTo>
                  <a:pt x="266700" y="0"/>
                </a:lnTo>
                <a:lnTo>
                  <a:pt x="327859" y="4023"/>
                </a:lnTo>
                <a:lnTo>
                  <a:pt x="383999" y="15484"/>
                </a:lnTo>
                <a:lnTo>
                  <a:pt x="433518" y="33470"/>
                </a:lnTo>
                <a:lnTo>
                  <a:pt x="474817" y="57067"/>
                </a:lnTo>
                <a:lnTo>
                  <a:pt x="506296" y="85363"/>
                </a:lnTo>
                <a:lnTo>
                  <a:pt x="533400" y="152400"/>
                </a:lnTo>
                <a:lnTo>
                  <a:pt x="526357" y="187354"/>
                </a:lnTo>
                <a:lnTo>
                  <a:pt x="474817" y="247732"/>
                </a:lnTo>
                <a:lnTo>
                  <a:pt x="433518" y="271329"/>
                </a:lnTo>
                <a:lnTo>
                  <a:pt x="383999" y="289315"/>
                </a:lnTo>
                <a:lnTo>
                  <a:pt x="327859" y="300776"/>
                </a:lnTo>
                <a:lnTo>
                  <a:pt x="266700" y="304800"/>
                </a:lnTo>
                <a:lnTo>
                  <a:pt x="205540" y="300776"/>
                </a:lnTo>
                <a:lnTo>
                  <a:pt x="149400" y="289315"/>
                </a:lnTo>
                <a:lnTo>
                  <a:pt x="99881" y="271329"/>
                </a:lnTo>
                <a:lnTo>
                  <a:pt x="58582" y="247732"/>
                </a:lnTo>
                <a:lnTo>
                  <a:pt x="27103" y="219436"/>
                </a:lnTo>
                <a:lnTo>
                  <a:pt x="0" y="1524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553200" y="175260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266700" y="0"/>
                </a:moveTo>
                <a:lnTo>
                  <a:pt x="205540" y="4023"/>
                </a:lnTo>
                <a:lnTo>
                  <a:pt x="149400" y="15484"/>
                </a:lnTo>
                <a:lnTo>
                  <a:pt x="99881" y="33470"/>
                </a:lnTo>
                <a:lnTo>
                  <a:pt x="58582" y="57067"/>
                </a:lnTo>
                <a:lnTo>
                  <a:pt x="27103" y="85363"/>
                </a:lnTo>
                <a:lnTo>
                  <a:pt x="0" y="152400"/>
                </a:lnTo>
                <a:lnTo>
                  <a:pt x="7042" y="187354"/>
                </a:lnTo>
                <a:lnTo>
                  <a:pt x="58582" y="247732"/>
                </a:lnTo>
                <a:lnTo>
                  <a:pt x="99881" y="271329"/>
                </a:lnTo>
                <a:lnTo>
                  <a:pt x="149400" y="289315"/>
                </a:lnTo>
                <a:lnTo>
                  <a:pt x="205540" y="300776"/>
                </a:lnTo>
                <a:lnTo>
                  <a:pt x="266700" y="304800"/>
                </a:lnTo>
                <a:lnTo>
                  <a:pt x="327859" y="300776"/>
                </a:lnTo>
                <a:lnTo>
                  <a:pt x="383999" y="289315"/>
                </a:lnTo>
                <a:lnTo>
                  <a:pt x="433518" y="271329"/>
                </a:lnTo>
                <a:lnTo>
                  <a:pt x="474817" y="247732"/>
                </a:lnTo>
                <a:lnTo>
                  <a:pt x="506296" y="219436"/>
                </a:lnTo>
                <a:lnTo>
                  <a:pt x="533400" y="152400"/>
                </a:lnTo>
                <a:lnTo>
                  <a:pt x="526357" y="117445"/>
                </a:lnTo>
                <a:lnTo>
                  <a:pt x="474817" y="57067"/>
                </a:lnTo>
                <a:lnTo>
                  <a:pt x="433518" y="33470"/>
                </a:lnTo>
                <a:lnTo>
                  <a:pt x="383999" y="15484"/>
                </a:lnTo>
                <a:lnTo>
                  <a:pt x="327859" y="4023"/>
                </a:lnTo>
                <a:lnTo>
                  <a:pt x="2667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553200" y="175260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152400"/>
                </a:moveTo>
                <a:lnTo>
                  <a:pt x="27103" y="85363"/>
                </a:lnTo>
                <a:lnTo>
                  <a:pt x="58582" y="57067"/>
                </a:lnTo>
                <a:lnTo>
                  <a:pt x="99881" y="33470"/>
                </a:lnTo>
                <a:lnTo>
                  <a:pt x="149400" y="15484"/>
                </a:lnTo>
                <a:lnTo>
                  <a:pt x="205540" y="4023"/>
                </a:lnTo>
                <a:lnTo>
                  <a:pt x="266700" y="0"/>
                </a:lnTo>
                <a:lnTo>
                  <a:pt x="327859" y="4023"/>
                </a:lnTo>
                <a:lnTo>
                  <a:pt x="383999" y="15484"/>
                </a:lnTo>
                <a:lnTo>
                  <a:pt x="433518" y="33470"/>
                </a:lnTo>
                <a:lnTo>
                  <a:pt x="474817" y="57067"/>
                </a:lnTo>
                <a:lnTo>
                  <a:pt x="506296" y="85363"/>
                </a:lnTo>
                <a:lnTo>
                  <a:pt x="533400" y="152400"/>
                </a:lnTo>
                <a:lnTo>
                  <a:pt x="526357" y="187354"/>
                </a:lnTo>
                <a:lnTo>
                  <a:pt x="474817" y="247732"/>
                </a:lnTo>
                <a:lnTo>
                  <a:pt x="433518" y="271329"/>
                </a:lnTo>
                <a:lnTo>
                  <a:pt x="383999" y="289315"/>
                </a:lnTo>
                <a:lnTo>
                  <a:pt x="327859" y="300776"/>
                </a:lnTo>
                <a:lnTo>
                  <a:pt x="266700" y="304800"/>
                </a:lnTo>
                <a:lnTo>
                  <a:pt x="205540" y="300776"/>
                </a:lnTo>
                <a:lnTo>
                  <a:pt x="149400" y="289315"/>
                </a:lnTo>
                <a:lnTo>
                  <a:pt x="99881" y="271329"/>
                </a:lnTo>
                <a:lnTo>
                  <a:pt x="58582" y="247732"/>
                </a:lnTo>
                <a:lnTo>
                  <a:pt x="27103" y="219436"/>
                </a:lnTo>
                <a:lnTo>
                  <a:pt x="0" y="1524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239000" y="175260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266700" y="0"/>
                </a:moveTo>
                <a:lnTo>
                  <a:pt x="205540" y="4023"/>
                </a:lnTo>
                <a:lnTo>
                  <a:pt x="149400" y="15484"/>
                </a:lnTo>
                <a:lnTo>
                  <a:pt x="99881" y="33470"/>
                </a:lnTo>
                <a:lnTo>
                  <a:pt x="58582" y="57067"/>
                </a:lnTo>
                <a:lnTo>
                  <a:pt x="27103" y="85363"/>
                </a:lnTo>
                <a:lnTo>
                  <a:pt x="0" y="152400"/>
                </a:lnTo>
                <a:lnTo>
                  <a:pt x="7042" y="187354"/>
                </a:lnTo>
                <a:lnTo>
                  <a:pt x="58582" y="247732"/>
                </a:lnTo>
                <a:lnTo>
                  <a:pt x="99881" y="271329"/>
                </a:lnTo>
                <a:lnTo>
                  <a:pt x="149400" y="289315"/>
                </a:lnTo>
                <a:lnTo>
                  <a:pt x="205540" y="300776"/>
                </a:lnTo>
                <a:lnTo>
                  <a:pt x="266700" y="304800"/>
                </a:lnTo>
                <a:lnTo>
                  <a:pt x="327859" y="300776"/>
                </a:lnTo>
                <a:lnTo>
                  <a:pt x="383999" y="289315"/>
                </a:lnTo>
                <a:lnTo>
                  <a:pt x="433518" y="271329"/>
                </a:lnTo>
                <a:lnTo>
                  <a:pt x="474817" y="247732"/>
                </a:lnTo>
                <a:lnTo>
                  <a:pt x="506296" y="219436"/>
                </a:lnTo>
                <a:lnTo>
                  <a:pt x="533400" y="152400"/>
                </a:lnTo>
                <a:lnTo>
                  <a:pt x="526357" y="117445"/>
                </a:lnTo>
                <a:lnTo>
                  <a:pt x="474817" y="57067"/>
                </a:lnTo>
                <a:lnTo>
                  <a:pt x="433518" y="33470"/>
                </a:lnTo>
                <a:lnTo>
                  <a:pt x="383999" y="15484"/>
                </a:lnTo>
                <a:lnTo>
                  <a:pt x="327859" y="4023"/>
                </a:lnTo>
                <a:lnTo>
                  <a:pt x="2667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239000" y="175260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152400"/>
                </a:moveTo>
                <a:lnTo>
                  <a:pt x="27103" y="85363"/>
                </a:lnTo>
                <a:lnTo>
                  <a:pt x="58582" y="57067"/>
                </a:lnTo>
                <a:lnTo>
                  <a:pt x="99881" y="33470"/>
                </a:lnTo>
                <a:lnTo>
                  <a:pt x="149400" y="15484"/>
                </a:lnTo>
                <a:lnTo>
                  <a:pt x="205540" y="4023"/>
                </a:lnTo>
                <a:lnTo>
                  <a:pt x="266700" y="0"/>
                </a:lnTo>
                <a:lnTo>
                  <a:pt x="327859" y="4023"/>
                </a:lnTo>
                <a:lnTo>
                  <a:pt x="383999" y="15484"/>
                </a:lnTo>
                <a:lnTo>
                  <a:pt x="433518" y="33470"/>
                </a:lnTo>
                <a:lnTo>
                  <a:pt x="474817" y="57067"/>
                </a:lnTo>
                <a:lnTo>
                  <a:pt x="506296" y="85363"/>
                </a:lnTo>
                <a:lnTo>
                  <a:pt x="533400" y="152400"/>
                </a:lnTo>
                <a:lnTo>
                  <a:pt x="526357" y="187354"/>
                </a:lnTo>
                <a:lnTo>
                  <a:pt x="474817" y="247732"/>
                </a:lnTo>
                <a:lnTo>
                  <a:pt x="433518" y="271329"/>
                </a:lnTo>
                <a:lnTo>
                  <a:pt x="383999" y="289315"/>
                </a:lnTo>
                <a:lnTo>
                  <a:pt x="327859" y="300776"/>
                </a:lnTo>
                <a:lnTo>
                  <a:pt x="266700" y="304800"/>
                </a:lnTo>
                <a:lnTo>
                  <a:pt x="205540" y="300776"/>
                </a:lnTo>
                <a:lnTo>
                  <a:pt x="149400" y="289315"/>
                </a:lnTo>
                <a:lnTo>
                  <a:pt x="99881" y="271329"/>
                </a:lnTo>
                <a:lnTo>
                  <a:pt x="58582" y="247732"/>
                </a:lnTo>
                <a:lnTo>
                  <a:pt x="27103" y="219436"/>
                </a:lnTo>
                <a:lnTo>
                  <a:pt x="0" y="1524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924800" y="175260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266700" y="0"/>
                </a:moveTo>
                <a:lnTo>
                  <a:pt x="205540" y="4023"/>
                </a:lnTo>
                <a:lnTo>
                  <a:pt x="149400" y="15484"/>
                </a:lnTo>
                <a:lnTo>
                  <a:pt x="99881" y="33470"/>
                </a:lnTo>
                <a:lnTo>
                  <a:pt x="58582" y="57067"/>
                </a:lnTo>
                <a:lnTo>
                  <a:pt x="27103" y="85363"/>
                </a:lnTo>
                <a:lnTo>
                  <a:pt x="0" y="152400"/>
                </a:lnTo>
                <a:lnTo>
                  <a:pt x="7042" y="187354"/>
                </a:lnTo>
                <a:lnTo>
                  <a:pt x="58582" y="247732"/>
                </a:lnTo>
                <a:lnTo>
                  <a:pt x="99881" y="271329"/>
                </a:lnTo>
                <a:lnTo>
                  <a:pt x="149400" y="289315"/>
                </a:lnTo>
                <a:lnTo>
                  <a:pt x="205540" y="300776"/>
                </a:lnTo>
                <a:lnTo>
                  <a:pt x="266700" y="304800"/>
                </a:lnTo>
                <a:lnTo>
                  <a:pt x="327859" y="300776"/>
                </a:lnTo>
                <a:lnTo>
                  <a:pt x="383999" y="289315"/>
                </a:lnTo>
                <a:lnTo>
                  <a:pt x="433518" y="271329"/>
                </a:lnTo>
                <a:lnTo>
                  <a:pt x="474817" y="247732"/>
                </a:lnTo>
                <a:lnTo>
                  <a:pt x="506296" y="219436"/>
                </a:lnTo>
                <a:lnTo>
                  <a:pt x="533400" y="152400"/>
                </a:lnTo>
                <a:lnTo>
                  <a:pt x="526357" y="117445"/>
                </a:lnTo>
                <a:lnTo>
                  <a:pt x="474817" y="57067"/>
                </a:lnTo>
                <a:lnTo>
                  <a:pt x="433518" y="33470"/>
                </a:lnTo>
                <a:lnTo>
                  <a:pt x="383999" y="15484"/>
                </a:lnTo>
                <a:lnTo>
                  <a:pt x="327859" y="4023"/>
                </a:lnTo>
                <a:lnTo>
                  <a:pt x="2667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924800" y="175260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152400"/>
                </a:moveTo>
                <a:lnTo>
                  <a:pt x="27103" y="85363"/>
                </a:lnTo>
                <a:lnTo>
                  <a:pt x="58582" y="57067"/>
                </a:lnTo>
                <a:lnTo>
                  <a:pt x="99881" y="33470"/>
                </a:lnTo>
                <a:lnTo>
                  <a:pt x="149400" y="15484"/>
                </a:lnTo>
                <a:lnTo>
                  <a:pt x="205540" y="4023"/>
                </a:lnTo>
                <a:lnTo>
                  <a:pt x="266700" y="0"/>
                </a:lnTo>
                <a:lnTo>
                  <a:pt x="327859" y="4023"/>
                </a:lnTo>
                <a:lnTo>
                  <a:pt x="383999" y="15484"/>
                </a:lnTo>
                <a:lnTo>
                  <a:pt x="433518" y="33470"/>
                </a:lnTo>
                <a:lnTo>
                  <a:pt x="474817" y="57067"/>
                </a:lnTo>
                <a:lnTo>
                  <a:pt x="506296" y="85363"/>
                </a:lnTo>
                <a:lnTo>
                  <a:pt x="533400" y="152400"/>
                </a:lnTo>
                <a:lnTo>
                  <a:pt x="526357" y="187354"/>
                </a:lnTo>
                <a:lnTo>
                  <a:pt x="474817" y="247732"/>
                </a:lnTo>
                <a:lnTo>
                  <a:pt x="433518" y="271329"/>
                </a:lnTo>
                <a:lnTo>
                  <a:pt x="383999" y="289315"/>
                </a:lnTo>
                <a:lnTo>
                  <a:pt x="327859" y="300776"/>
                </a:lnTo>
                <a:lnTo>
                  <a:pt x="266700" y="304800"/>
                </a:lnTo>
                <a:lnTo>
                  <a:pt x="205540" y="300776"/>
                </a:lnTo>
                <a:lnTo>
                  <a:pt x="149400" y="289315"/>
                </a:lnTo>
                <a:lnTo>
                  <a:pt x="99881" y="271329"/>
                </a:lnTo>
                <a:lnTo>
                  <a:pt x="58582" y="247732"/>
                </a:lnTo>
                <a:lnTo>
                  <a:pt x="27103" y="219436"/>
                </a:lnTo>
                <a:lnTo>
                  <a:pt x="0" y="1524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610600" y="1752600"/>
            <a:ext cx="457200" cy="304800"/>
          </a:xfrm>
          <a:custGeom>
            <a:avLst/>
            <a:gdLst/>
            <a:ahLst/>
            <a:cxnLst/>
            <a:rect l="l" t="t" r="r" b="b"/>
            <a:pathLst>
              <a:path w="457200" h="304800">
                <a:moveTo>
                  <a:pt x="228600" y="0"/>
                </a:moveTo>
                <a:lnTo>
                  <a:pt x="176188" y="4023"/>
                </a:lnTo>
                <a:lnTo>
                  <a:pt x="128073" y="15484"/>
                </a:lnTo>
                <a:lnTo>
                  <a:pt x="85628" y="33470"/>
                </a:lnTo>
                <a:lnTo>
                  <a:pt x="50225" y="57067"/>
                </a:lnTo>
                <a:lnTo>
                  <a:pt x="23237" y="85363"/>
                </a:lnTo>
                <a:lnTo>
                  <a:pt x="0" y="152400"/>
                </a:lnTo>
                <a:lnTo>
                  <a:pt x="6038" y="187354"/>
                </a:lnTo>
                <a:lnTo>
                  <a:pt x="50225" y="247732"/>
                </a:lnTo>
                <a:lnTo>
                  <a:pt x="85628" y="271329"/>
                </a:lnTo>
                <a:lnTo>
                  <a:pt x="128073" y="289315"/>
                </a:lnTo>
                <a:lnTo>
                  <a:pt x="176188" y="300776"/>
                </a:lnTo>
                <a:lnTo>
                  <a:pt x="228600" y="304800"/>
                </a:lnTo>
                <a:lnTo>
                  <a:pt x="281011" y="300776"/>
                </a:lnTo>
                <a:lnTo>
                  <a:pt x="329126" y="289315"/>
                </a:lnTo>
                <a:lnTo>
                  <a:pt x="371571" y="271329"/>
                </a:lnTo>
                <a:lnTo>
                  <a:pt x="406974" y="247732"/>
                </a:lnTo>
                <a:lnTo>
                  <a:pt x="433962" y="219436"/>
                </a:lnTo>
                <a:lnTo>
                  <a:pt x="457200" y="152400"/>
                </a:lnTo>
                <a:lnTo>
                  <a:pt x="451161" y="117445"/>
                </a:lnTo>
                <a:lnTo>
                  <a:pt x="406974" y="57067"/>
                </a:lnTo>
                <a:lnTo>
                  <a:pt x="371571" y="33470"/>
                </a:lnTo>
                <a:lnTo>
                  <a:pt x="329126" y="15484"/>
                </a:lnTo>
                <a:lnTo>
                  <a:pt x="281011" y="4023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610600" y="1752600"/>
            <a:ext cx="457200" cy="304800"/>
          </a:xfrm>
          <a:custGeom>
            <a:avLst/>
            <a:gdLst/>
            <a:ahLst/>
            <a:cxnLst/>
            <a:rect l="l" t="t" r="r" b="b"/>
            <a:pathLst>
              <a:path w="457200" h="304800">
                <a:moveTo>
                  <a:pt x="0" y="152400"/>
                </a:moveTo>
                <a:lnTo>
                  <a:pt x="23237" y="85363"/>
                </a:lnTo>
                <a:lnTo>
                  <a:pt x="50225" y="57067"/>
                </a:lnTo>
                <a:lnTo>
                  <a:pt x="85628" y="33470"/>
                </a:lnTo>
                <a:lnTo>
                  <a:pt x="128073" y="15484"/>
                </a:lnTo>
                <a:lnTo>
                  <a:pt x="176188" y="4023"/>
                </a:lnTo>
                <a:lnTo>
                  <a:pt x="228600" y="0"/>
                </a:lnTo>
                <a:lnTo>
                  <a:pt x="281011" y="4023"/>
                </a:lnTo>
                <a:lnTo>
                  <a:pt x="329126" y="15484"/>
                </a:lnTo>
                <a:lnTo>
                  <a:pt x="371571" y="33470"/>
                </a:lnTo>
                <a:lnTo>
                  <a:pt x="406974" y="57067"/>
                </a:lnTo>
                <a:lnTo>
                  <a:pt x="433962" y="85363"/>
                </a:lnTo>
                <a:lnTo>
                  <a:pt x="457200" y="152400"/>
                </a:lnTo>
                <a:lnTo>
                  <a:pt x="451161" y="187354"/>
                </a:lnTo>
                <a:lnTo>
                  <a:pt x="406974" y="247732"/>
                </a:lnTo>
                <a:lnTo>
                  <a:pt x="371571" y="271329"/>
                </a:lnTo>
                <a:lnTo>
                  <a:pt x="329126" y="289315"/>
                </a:lnTo>
                <a:lnTo>
                  <a:pt x="281011" y="300776"/>
                </a:lnTo>
                <a:lnTo>
                  <a:pt x="228600" y="304800"/>
                </a:lnTo>
                <a:lnTo>
                  <a:pt x="176188" y="300776"/>
                </a:lnTo>
                <a:lnTo>
                  <a:pt x="128073" y="289315"/>
                </a:lnTo>
                <a:lnTo>
                  <a:pt x="85628" y="271329"/>
                </a:lnTo>
                <a:lnTo>
                  <a:pt x="50225" y="247732"/>
                </a:lnTo>
                <a:lnTo>
                  <a:pt x="23237" y="219436"/>
                </a:lnTo>
                <a:lnTo>
                  <a:pt x="0" y="1524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610600" y="243840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266700" y="0"/>
                </a:moveTo>
                <a:lnTo>
                  <a:pt x="205540" y="4023"/>
                </a:lnTo>
                <a:lnTo>
                  <a:pt x="149400" y="15484"/>
                </a:lnTo>
                <a:lnTo>
                  <a:pt x="99881" y="33470"/>
                </a:lnTo>
                <a:lnTo>
                  <a:pt x="58582" y="57067"/>
                </a:lnTo>
                <a:lnTo>
                  <a:pt x="27103" y="85363"/>
                </a:lnTo>
                <a:lnTo>
                  <a:pt x="0" y="152400"/>
                </a:lnTo>
                <a:lnTo>
                  <a:pt x="7042" y="187354"/>
                </a:lnTo>
                <a:lnTo>
                  <a:pt x="58582" y="247732"/>
                </a:lnTo>
                <a:lnTo>
                  <a:pt x="99881" y="271329"/>
                </a:lnTo>
                <a:lnTo>
                  <a:pt x="149400" y="289315"/>
                </a:lnTo>
                <a:lnTo>
                  <a:pt x="205540" y="300776"/>
                </a:lnTo>
                <a:lnTo>
                  <a:pt x="266700" y="304800"/>
                </a:lnTo>
                <a:lnTo>
                  <a:pt x="327859" y="300776"/>
                </a:lnTo>
                <a:lnTo>
                  <a:pt x="383999" y="289315"/>
                </a:lnTo>
                <a:lnTo>
                  <a:pt x="433518" y="271329"/>
                </a:lnTo>
                <a:lnTo>
                  <a:pt x="474817" y="247732"/>
                </a:lnTo>
                <a:lnTo>
                  <a:pt x="506296" y="219436"/>
                </a:lnTo>
                <a:lnTo>
                  <a:pt x="533400" y="152400"/>
                </a:lnTo>
                <a:lnTo>
                  <a:pt x="526357" y="117445"/>
                </a:lnTo>
                <a:lnTo>
                  <a:pt x="474817" y="57067"/>
                </a:lnTo>
                <a:lnTo>
                  <a:pt x="433518" y="33470"/>
                </a:lnTo>
                <a:lnTo>
                  <a:pt x="383999" y="15484"/>
                </a:lnTo>
                <a:lnTo>
                  <a:pt x="327859" y="4023"/>
                </a:lnTo>
                <a:lnTo>
                  <a:pt x="2667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610600" y="243840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152400"/>
                </a:moveTo>
                <a:lnTo>
                  <a:pt x="27103" y="85363"/>
                </a:lnTo>
                <a:lnTo>
                  <a:pt x="58582" y="57067"/>
                </a:lnTo>
                <a:lnTo>
                  <a:pt x="99881" y="33470"/>
                </a:lnTo>
                <a:lnTo>
                  <a:pt x="149400" y="15484"/>
                </a:lnTo>
                <a:lnTo>
                  <a:pt x="205540" y="4023"/>
                </a:lnTo>
                <a:lnTo>
                  <a:pt x="266700" y="0"/>
                </a:lnTo>
                <a:lnTo>
                  <a:pt x="327859" y="4023"/>
                </a:lnTo>
                <a:lnTo>
                  <a:pt x="383999" y="15484"/>
                </a:lnTo>
                <a:lnTo>
                  <a:pt x="433518" y="33470"/>
                </a:lnTo>
                <a:lnTo>
                  <a:pt x="474817" y="57067"/>
                </a:lnTo>
                <a:lnTo>
                  <a:pt x="506296" y="85363"/>
                </a:lnTo>
                <a:lnTo>
                  <a:pt x="533400" y="152400"/>
                </a:lnTo>
                <a:lnTo>
                  <a:pt x="526357" y="187354"/>
                </a:lnTo>
                <a:lnTo>
                  <a:pt x="474817" y="247732"/>
                </a:lnTo>
                <a:lnTo>
                  <a:pt x="433518" y="271329"/>
                </a:lnTo>
                <a:lnTo>
                  <a:pt x="383999" y="289315"/>
                </a:lnTo>
                <a:lnTo>
                  <a:pt x="327859" y="300776"/>
                </a:lnTo>
                <a:lnTo>
                  <a:pt x="266700" y="304800"/>
                </a:lnTo>
                <a:lnTo>
                  <a:pt x="205540" y="300776"/>
                </a:lnTo>
                <a:lnTo>
                  <a:pt x="149400" y="289315"/>
                </a:lnTo>
                <a:lnTo>
                  <a:pt x="99881" y="271329"/>
                </a:lnTo>
                <a:lnTo>
                  <a:pt x="58582" y="247732"/>
                </a:lnTo>
                <a:lnTo>
                  <a:pt x="27103" y="219436"/>
                </a:lnTo>
                <a:lnTo>
                  <a:pt x="0" y="1524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5938520" y="981202"/>
            <a:ext cx="3121660" cy="18237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729615">
              <a:lnSpc>
                <a:spcPct val="100000"/>
              </a:lnSpc>
              <a:spcBef>
                <a:spcPts val="95"/>
              </a:spcBef>
            </a:pPr>
            <a:r>
              <a:rPr dirty="0" sz="2800" spc="-5" b="1">
                <a:solidFill>
                  <a:srgbClr val="568862"/>
                </a:solidFill>
                <a:latin typeface="Times New Roman"/>
                <a:cs typeface="Times New Roman"/>
              </a:rPr>
              <a:t>D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39"/>
              </a:spcBef>
              <a:tabLst>
                <a:tab pos="744220" algn="l"/>
                <a:tab pos="1430020" algn="l"/>
                <a:tab pos="2184400" algn="l"/>
                <a:tab pos="2813685" algn="l"/>
              </a:tabLst>
            </a:pPr>
            <a:r>
              <a:rPr dirty="0" sz="2800" spc="-5" b="1">
                <a:solidFill>
                  <a:srgbClr val="9C4E00"/>
                </a:solidFill>
                <a:latin typeface="Times New Roman"/>
                <a:cs typeface="Times New Roman"/>
              </a:rPr>
              <a:t>F	</a:t>
            </a:r>
            <a:r>
              <a:rPr dirty="0" sz="2800" spc="-5" b="1">
                <a:solidFill>
                  <a:srgbClr val="6600CC"/>
                </a:solidFill>
                <a:latin typeface="Times New Roman"/>
                <a:cs typeface="Times New Roman"/>
              </a:rPr>
              <a:t>G	</a:t>
            </a:r>
            <a:r>
              <a:rPr dirty="0" sz="2800" spc="-5" b="1">
                <a:solidFill>
                  <a:srgbClr val="568862"/>
                </a:solidFill>
                <a:latin typeface="Times New Roman"/>
                <a:cs typeface="Times New Roman"/>
              </a:rPr>
              <a:t>H	I	J</a:t>
            </a:r>
            <a:endParaRPr sz="28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2039"/>
              </a:spcBef>
            </a:pPr>
            <a:r>
              <a:rPr dirty="0" sz="2800" spc="-5" b="1">
                <a:solidFill>
                  <a:srgbClr val="568862"/>
                </a:solidFill>
                <a:latin typeface="Times New Roman"/>
                <a:cs typeface="Times New Roman"/>
              </a:rPr>
              <a:t>M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257800" y="243840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266700" y="0"/>
                </a:moveTo>
                <a:lnTo>
                  <a:pt x="205540" y="4023"/>
                </a:lnTo>
                <a:lnTo>
                  <a:pt x="149400" y="15484"/>
                </a:lnTo>
                <a:lnTo>
                  <a:pt x="99881" y="33470"/>
                </a:lnTo>
                <a:lnTo>
                  <a:pt x="58582" y="57067"/>
                </a:lnTo>
                <a:lnTo>
                  <a:pt x="27103" y="85363"/>
                </a:lnTo>
                <a:lnTo>
                  <a:pt x="0" y="152400"/>
                </a:lnTo>
                <a:lnTo>
                  <a:pt x="7042" y="187354"/>
                </a:lnTo>
                <a:lnTo>
                  <a:pt x="58582" y="247732"/>
                </a:lnTo>
                <a:lnTo>
                  <a:pt x="99881" y="271329"/>
                </a:lnTo>
                <a:lnTo>
                  <a:pt x="149400" y="289315"/>
                </a:lnTo>
                <a:lnTo>
                  <a:pt x="205540" y="300776"/>
                </a:lnTo>
                <a:lnTo>
                  <a:pt x="266700" y="304800"/>
                </a:lnTo>
                <a:lnTo>
                  <a:pt x="327859" y="300776"/>
                </a:lnTo>
                <a:lnTo>
                  <a:pt x="383999" y="289315"/>
                </a:lnTo>
                <a:lnTo>
                  <a:pt x="433518" y="271329"/>
                </a:lnTo>
                <a:lnTo>
                  <a:pt x="474817" y="247732"/>
                </a:lnTo>
                <a:lnTo>
                  <a:pt x="506296" y="219436"/>
                </a:lnTo>
                <a:lnTo>
                  <a:pt x="533400" y="152400"/>
                </a:lnTo>
                <a:lnTo>
                  <a:pt x="526357" y="117445"/>
                </a:lnTo>
                <a:lnTo>
                  <a:pt x="474817" y="57067"/>
                </a:lnTo>
                <a:lnTo>
                  <a:pt x="433518" y="33470"/>
                </a:lnTo>
                <a:lnTo>
                  <a:pt x="383999" y="15484"/>
                </a:lnTo>
                <a:lnTo>
                  <a:pt x="327859" y="4023"/>
                </a:lnTo>
                <a:lnTo>
                  <a:pt x="2667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257800" y="243840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152400"/>
                </a:moveTo>
                <a:lnTo>
                  <a:pt x="27103" y="85363"/>
                </a:lnTo>
                <a:lnTo>
                  <a:pt x="58582" y="57067"/>
                </a:lnTo>
                <a:lnTo>
                  <a:pt x="99881" y="33470"/>
                </a:lnTo>
                <a:lnTo>
                  <a:pt x="149400" y="15484"/>
                </a:lnTo>
                <a:lnTo>
                  <a:pt x="205540" y="4023"/>
                </a:lnTo>
                <a:lnTo>
                  <a:pt x="266700" y="0"/>
                </a:lnTo>
                <a:lnTo>
                  <a:pt x="327859" y="4023"/>
                </a:lnTo>
                <a:lnTo>
                  <a:pt x="383999" y="15484"/>
                </a:lnTo>
                <a:lnTo>
                  <a:pt x="433518" y="33470"/>
                </a:lnTo>
                <a:lnTo>
                  <a:pt x="474817" y="57067"/>
                </a:lnTo>
                <a:lnTo>
                  <a:pt x="506296" y="85363"/>
                </a:lnTo>
                <a:lnTo>
                  <a:pt x="533400" y="152400"/>
                </a:lnTo>
                <a:lnTo>
                  <a:pt x="526357" y="187354"/>
                </a:lnTo>
                <a:lnTo>
                  <a:pt x="474817" y="247732"/>
                </a:lnTo>
                <a:lnTo>
                  <a:pt x="433518" y="271329"/>
                </a:lnTo>
                <a:lnTo>
                  <a:pt x="383999" y="289315"/>
                </a:lnTo>
                <a:lnTo>
                  <a:pt x="327859" y="300776"/>
                </a:lnTo>
                <a:lnTo>
                  <a:pt x="266700" y="304800"/>
                </a:lnTo>
                <a:lnTo>
                  <a:pt x="205540" y="300776"/>
                </a:lnTo>
                <a:lnTo>
                  <a:pt x="149400" y="289315"/>
                </a:lnTo>
                <a:lnTo>
                  <a:pt x="99881" y="271329"/>
                </a:lnTo>
                <a:lnTo>
                  <a:pt x="58582" y="247732"/>
                </a:lnTo>
                <a:lnTo>
                  <a:pt x="27103" y="219436"/>
                </a:lnTo>
                <a:lnTo>
                  <a:pt x="0" y="1524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5374640" y="2353182"/>
            <a:ext cx="30162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>
                <a:solidFill>
                  <a:srgbClr val="9C4E00"/>
                </a:solidFill>
                <a:latin typeface="Times New Roman"/>
                <a:cs typeface="Times New Roman"/>
              </a:rPr>
              <a:t>K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248400" y="243840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266700" y="0"/>
                </a:moveTo>
                <a:lnTo>
                  <a:pt x="205540" y="4023"/>
                </a:lnTo>
                <a:lnTo>
                  <a:pt x="149400" y="15484"/>
                </a:lnTo>
                <a:lnTo>
                  <a:pt x="99881" y="33470"/>
                </a:lnTo>
                <a:lnTo>
                  <a:pt x="58582" y="57067"/>
                </a:lnTo>
                <a:lnTo>
                  <a:pt x="27103" y="85363"/>
                </a:lnTo>
                <a:lnTo>
                  <a:pt x="0" y="152400"/>
                </a:lnTo>
                <a:lnTo>
                  <a:pt x="7042" y="187354"/>
                </a:lnTo>
                <a:lnTo>
                  <a:pt x="58582" y="247732"/>
                </a:lnTo>
                <a:lnTo>
                  <a:pt x="99881" y="271329"/>
                </a:lnTo>
                <a:lnTo>
                  <a:pt x="149400" y="289315"/>
                </a:lnTo>
                <a:lnTo>
                  <a:pt x="205540" y="300776"/>
                </a:lnTo>
                <a:lnTo>
                  <a:pt x="266700" y="304800"/>
                </a:lnTo>
                <a:lnTo>
                  <a:pt x="327859" y="300776"/>
                </a:lnTo>
                <a:lnTo>
                  <a:pt x="383999" y="289315"/>
                </a:lnTo>
                <a:lnTo>
                  <a:pt x="433518" y="271329"/>
                </a:lnTo>
                <a:lnTo>
                  <a:pt x="474817" y="247732"/>
                </a:lnTo>
                <a:lnTo>
                  <a:pt x="506296" y="219436"/>
                </a:lnTo>
                <a:lnTo>
                  <a:pt x="533400" y="152400"/>
                </a:lnTo>
                <a:lnTo>
                  <a:pt x="526357" y="117445"/>
                </a:lnTo>
                <a:lnTo>
                  <a:pt x="474817" y="57067"/>
                </a:lnTo>
                <a:lnTo>
                  <a:pt x="433518" y="33470"/>
                </a:lnTo>
                <a:lnTo>
                  <a:pt x="383999" y="15484"/>
                </a:lnTo>
                <a:lnTo>
                  <a:pt x="327859" y="4023"/>
                </a:lnTo>
                <a:lnTo>
                  <a:pt x="2667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248400" y="243840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152400"/>
                </a:moveTo>
                <a:lnTo>
                  <a:pt x="27103" y="85363"/>
                </a:lnTo>
                <a:lnTo>
                  <a:pt x="58582" y="57067"/>
                </a:lnTo>
                <a:lnTo>
                  <a:pt x="99881" y="33470"/>
                </a:lnTo>
                <a:lnTo>
                  <a:pt x="149400" y="15484"/>
                </a:lnTo>
                <a:lnTo>
                  <a:pt x="205540" y="4023"/>
                </a:lnTo>
                <a:lnTo>
                  <a:pt x="266700" y="0"/>
                </a:lnTo>
                <a:lnTo>
                  <a:pt x="327859" y="4023"/>
                </a:lnTo>
                <a:lnTo>
                  <a:pt x="383999" y="15484"/>
                </a:lnTo>
                <a:lnTo>
                  <a:pt x="433518" y="33470"/>
                </a:lnTo>
                <a:lnTo>
                  <a:pt x="474817" y="57067"/>
                </a:lnTo>
                <a:lnTo>
                  <a:pt x="506296" y="85363"/>
                </a:lnTo>
                <a:lnTo>
                  <a:pt x="533400" y="152400"/>
                </a:lnTo>
                <a:lnTo>
                  <a:pt x="526357" y="187354"/>
                </a:lnTo>
                <a:lnTo>
                  <a:pt x="474817" y="247732"/>
                </a:lnTo>
                <a:lnTo>
                  <a:pt x="433518" y="271329"/>
                </a:lnTo>
                <a:lnTo>
                  <a:pt x="383999" y="289315"/>
                </a:lnTo>
                <a:lnTo>
                  <a:pt x="327859" y="300776"/>
                </a:lnTo>
                <a:lnTo>
                  <a:pt x="266700" y="304800"/>
                </a:lnTo>
                <a:lnTo>
                  <a:pt x="205540" y="300776"/>
                </a:lnTo>
                <a:lnTo>
                  <a:pt x="149400" y="289315"/>
                </a:lnTo>
                <a:lnTo>
                  <a:pt x="99881" y="271329"/>
                </a:lnTo>
                <a:lnTo>
                  <a:pt x="58582" y="247732"/>
                </a:lnTo>
                <a:lnTo>
                  <a:pt x="27103" y="219436"/>
                </a:lnTo>
                <a:lnTo>
                  <a:pt x="0" y="1524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6385305" y="2353182"/>
            <a:ext cx="26225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>
                <a:solidFill>
                  <a:srgbClr val="9C4E00"/>
                </a:solidFill>
                <a:latin typeface="Times New Roman"/>
                <a:cs typeface="Times New Roman"/>
              </a:rPr>
              <a:t>L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562600" y="533400"/>
            <a:ext cx="990600" cy="533400"/>
          </a:xfrm>
          <a:custGeom>
            <a:avLst/>
            <a:gdLst/>
            <a:ahLst/>
            <a:cxnLst/>
            <a:rect l="l" t="t" r="r" b="b"/>
            <a:pathLst>
              <a:path w="990600" h="533400">
                <a:moveTo>
                  <a:pt x="990600" y="0"/>
                </a:moveTo>
                <a:lnTo>
                  <a:pt x="0" y="533400"/>
                </a:lnTo>
              </a:path>
            </a:pathLst>
          </a:custGeom>
          <a:ln w="28575">
            <a:solidFill>
              <a:srgbClr val="005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781800" y="685800"/>
            <a:ext cx="0" cy="381000"/>
          </a:xfrm>
          <a:custGeom>
            <a:avLst/>
            <a:gdLst/>
            <a:ahLst/>
            <a:cxnLst/>
            <a:rect l="l" t="t" r="r" b="b"/>
            <a:pathLst>
              <a:path w="0"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8575">
            <a:solidFill>
              <a:srgbClr val="005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086600" y="533400"/>
            <a:ext cx="1066800" cy="533400"/>
          </a:xfrm>
          <a:custGeom>
            <a:avLst/>
            <a:gdLst/>
            <a:ahLst/>
            <a:cxnLst/>
            <a:rect l="l" t="t" r="r" b="b"/>
            <a:pathLst>
              <a:path w="1066800" h="533400">
                <a:moveTo>
                  <a:pt x="0" y="0"/>
                </a:moveTo>
                <a:lnTo>
                  <a:pt x="1066800" y="533400"/>
                </a:lnTo>
              </a:path>
            </a:pathLst>
          </a:custGeom>
          <a:ln w="28575">
            <a:solidFill>
              <a:srgbClr val="005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953000" y="1219200"/>
            <a:ext cx="381000" cy="533400"/>
          </a:xfrm>
          <a:custGeom>
            <a:avLst/>
            <a:gdLst/>
            <a:ahLst/>
            <a:cxnLst/>
            <a:rect l="l" t="t" r="r" b="b"/>
            <a:pathLst>
              <a:path w="381000" h="533400">
                <a:moveTo>
                  <a:pt x="381000" y="0"/>
                </a:moveTo>
                <a:lnTo>
                  <a:pt x="0" y="533400"/>
                </a:lnTo>
              </a:path>
            </a:pathLst>
          </a:custGeom>
          <a:ln w="28575">
            <a:solidFill>
              <a:srgbClr val="005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791200" y="1219200"/>
            <a:ext cx="228600" cy="533400"/>
          </a:xfrm>
          <a:custGeom>
            <a:avLst/>
            <a:gdLst/>
            <a:ahLst/>
            <a:cxnLst/>
            <a:rect l="l" t="t" r="r" b="b"/>
            <a:pathLst>
              <a:path w="228600" h="533400">
                <a:moveTo>
                  <a:pt x="0" y="0"/>
                </a:moveTo>
                <a:lnTo>
                  <a:pt x="228600" y="533400"/>
                </a:lnTo>
              </a:path>
            </a:pathLst>
          </a:custGeom>
          <a:ln w="28575">
            <a:solidFill>
              <a:srgbClr val="005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486400" y="1905000"/>
            <a:ext cx="304800" cy="533400"/>
          </a:xfrm>
          <a:custGeom>
            <a:avLst/>
            <a:gdLst/>
            <a:ahLst/>
            <a:cxnLst/>
            <a:rect l="l" t="t" r="r" b="b"/>
            <a:pathLst>
              <a:path w="304800" h="533400">
                <a:moveTo>
                  <a:pt x="304800" y="0"/>
                </a:moveTo>
                <a:lnTo>
                  <a:pt x="0" y="533400"/>
                </a:lnTo>
              </a:path>
            </a:pathLst>
          </a:custGeom>
          <a:ln w="28575">
            <a:solidFill>
              <a:srgbClr val="005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324600" y="1905000"/>
            <a:ext cx="152400" cy="533400"/>
          </a:xfrm>
          <a:custGeom>
            <a:avLst/>
            <a:gdLst/>
            <a:ahLst/>
            <a:cxnLst/>
            <a:rect l="l" t="t" r="r" b="b"/>
            <a:pathLst>
              <a:path w="152400" h="533400">
                <a:moveTo>
                  <a:pt x="0" y="0"/>
                </a:moveTo>
                <a:lnTo>
                  <a:pt x="152400" y="533400"/>
                </a:lnTo>
              </a:path>
            </a:pathLst>
          </a:custGeom>
          <a:ln w="28575">
            <a:solidFill>
              <a:srgbClr val="005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781800" y="1371600"/>
            <a:ext cx="0" cy="381000"/>
          </a:xfrm>
          <a:custGeom>
            <a:avLst/>
            <a:gdLst/>
            <a:ahLst/>
            <a:cxnLst/>
            <a:rect l="l" t="t" r="r" b="b"/>
            <a:pathLst>
              <a:path w="0"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8575">
            <a:solidFill>
              <a:srgbClr val="005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467600" y="1143000"/>
            <a:ext cx="457200" cy="609600"/>
          </a:xfrm>
          <a:custGeom>
            <a:avLst/>
            <a:gdLst/>
            <a:ahLst/>
            <a:cxnLst/>
            <a:rect l="l" t="t" r="r" b="b"/>
            <a:pathLst>
              <a:path w="457200" h="609600">
                <a:moveTo>
                  <a:pt x="457200" y="0"/>
                </a:moveTo>
                <a:lnTo>
                  <a:pt x="0" y="609600"/>
                </a:lnTo>
              </a:path>
            </a:pathLst>
          </a:custGeom>
          <a:ln w="28575">
            <a:solidFill>
              <a:srgbClr val="005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229600" y="1371600"/>
            <a:ext cx="0" cy="381000"/>
          </a:xfrm>
          <a:custGeom>
            <a:avLst/>
            <a:gdLst/>
            <a:ahLst/>
            <a:cxnLst/>
            <a:rect l="l" t="t" r="r" b="b"/>
            <a:pathLst>
              <a:path w="0"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8575">
            <a:solidFill>
              <a:srgbClr val="005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8458200" y="1219200"/>
            <a:ext cx="381000" cy="533400"/>
          </a:xfrm>
          <a:custGeom>
            <a:avLst/>
            <a:gdLst/>
            <a:ahLst/>
            <a:cxnLst/>
            <a:rect l="l" t="t" r="r" b="b"/>
            <a:pathLst>
              <a:path w="381000" h="533400">
                <a:moveTo>
                  <a:pt x="0" y="0"/>
                </a:moveTo>
                <a:lnTo>
                  <a:pt x="381000" y="533400"/>
                </a:lnTo>
              </a:path>
            </a:pathLst>
          </a:custGeom>
          <a:ln w="28575">
            <a:solidFill>
              <a:srgbClr val="005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8839200" y="2057400"/>
            <a:ext cx="0" cy="381000"/>
          </a:xfrm>
          <a:custGeom>
            <a:avLst/>
            <a:gdLst/>
            <a:ahLst/>
            <a:cxnLst/>
            <a:rect l="l" t="t" r="r" b="b"/>
            <a:pathLst>
              <a:path w="0"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8575">
            <a:solidFill>
              <a:srgbClr val="005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231140" y="4024376"/>
            <a:ext cx="8488045" cy="24199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baseline="4166" sz="6000" spc="22" b="1">
                <a:solidFill>
                  <a:srgbClr val="FF0000"/>
                </a:solidFill>
                <a:latin typeface="Microsoft YaHei"/>
                <a:cs typeface="Microsoft YaHei"/>
              </a:rPr>
              <a:t>结</a:t>
            </a:r>
            <a:r>
              <a:rPr dirty="0" baseline="4166" sz="6000" b="1">
                <a:solidFill>
                  <a:srgbClr val="FF0000"/>
                </a:solidFill>
                <a:latin typeface="Microsoft YaHei"/>
                <a:cs typeface="Microsoft YaHei"/>
              </a:rPr>
              <a:t>点的</a:t>
            </a:r>
            <a:r>
              <a:rPr dirty="0" baseline="4166" sz="6000" spc="22" b="1">
                <a:solidFill>
                  <a:srgbClr val="FF0000"/>
                </a:solidFill>
                <a:latin typeface="Microsoft YaHei"/>
                <a:cs typeface="Microsoft YaHei"/>
              </a:rPr>
              <a:t>层</a:t>
            </a:r>
            <a:r>
              <a:rPr dirty="0" baseline="4166" sz="6000" spc="37" b="1">
                <a:solidFill>
                  <a:srgbClr val="FF0000"/>
                </a:solidFill>
                <a:latin typeface="Microsoft YaHei"/>
                <a:cs typeface="Microsoft YaHei"/>
              </a:rPr>
              <a:t>次</a:t>
            </a:r>
            <a:r>
              <a:rPr dirty="0" baseline="4166" sz="6000" spc="1282" b="1">
                <a:solidFill>
                  <a:srgbClr val="FF0000"/>
                </a:solidFill>
                <a:latin typeface="Microsoft YaHei"/>
                <a:cs typeface="Microsoft YaHei"/>
              </a:rPr>
              <a:t>:</a:t>
            </a:r>
            <a:r>
              <a:rPr dirty="0" baseline="4166" sz="6000" spc="127" b="1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3600">
                <a:solidFill>
                  <a:srgbClr val="990000"/>
                </a:solidFill>
                <a:latin typeface="SimSun"/>
                <a:cs typeface="SimSun"/>
              </a:rPr>
              <a:t>假设根结点的层次</a:t>
            </a:r>
            <a:r>
              <a:rPr dirty="0" sz="3600" spc="5">
                <a:solidFill>
                  <a:srgbClr val="990000"/>
                </a:solidFill>
                <a:latin typeface="SimSun"/>
                <a:cs typeface="SimSun"/>
              </a:rPr>
              <a:t>为</a:t>
            </a:r>
            <a:r>
              <a:rPr dirty="0" sz="3600">
                <a:solidFill>
                  <a:srgbClr val="990000"/>
                </a:solidFill>
                <a:latin typeface="SimSun"/>
                <a:cs typeface="SimSun"/>
              </a:rPr>
              <a:t>1，第</a:t>
            </a:r>
            <a:r>
              <a:rPr dirty="0" sz="3600" i="1">
                <a:solidFill>
                  <a:srgbClr val="990000"/>
                </a:solidFill>
                <a:latin typeface="Times New Roman"/>
                <a:cs typeface="Times New Roman"/>
              </a:rPr>
              <a:t>l</a:t>
            </a:r>
            <a:endParaRPr sz="3600">
              <a:latin typeface="Times New Roman"/>
              <a:cs typeface="Times New Roman"/>
            </a:endParaRPr>
          </a:p>
          <a:p>
            <a:pPr marL="2985135" marR="8255">
              <a:lnSpc>
                <a:spcPts val="4130"/>
              </a:lnSpc>
              <a:spcBef>
                <a:spcPts val="409"/>
              </a:spcBef>
            </a:pPr>
            <a:r>
              <a:rPr dirty="0" sz="3600" spc="-5">
                <a:solidFill>
                  <a:srgbClr val="990000"/>
                </a:solidFill>
                <a:latin typeface="SimSun"/>
                <a:cs typeface="SimSun"/>
              </a:rPr>
              <a:t>层的结点的子树根结点的层 </a:t>
            </a:r>
            <a:r>
              <a:rPr dirty="0" sz="3600">
                <a:solidFill>
                  <a:srgbClr val="990000"/>
                </a:solidFill>
                <a:latin typeface="SimSun"/>
                <a:cs typeface="SimSun"/>
              </a:rPr>
              <a:t>次为</a:t>
            </a:r>
            <a:r>
              <a:rPr dirty="0" sz="3600" i="1">
                <a:solidFill>
                  <a:srgbClr val="990000"/>
                </a:solidFill>
                <a:latin typeface="Times New Roman"/>
                <a:cs typeface="Times New Roman"/>
              </a:rPr>
              <a:t>l+1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dirty="0" baseline="1388" sz="6000" spc="15" b="1">
                <a:solidFill>
                  <a:srgbClr val="FF0000"/>
                </a:solidFill>
                <a:latin typeface="Microsoft YaHei"/>
                <a:cs typeface="Microsoft YaHei"/>
              </a:rPr>
              <a:t>树</a:t>
            </a:r>
            <a:r>
              <a:rPr dirty="0" baseline="1388" sz="6000" spc="-7" b="1">
                <a:solidFill>
                  <a:srgbClr val="FF0000"/>
                </a:solidFill>
                <a:latin typeface="Microsoft YaHei"/>
                <a:cs typeface="Microsoft YaHei"/>
              </a:rPr>
              <a:t>的</a:t>
            </a:r>
            <a:r>
              <a:rPr dirty="0" baseline="1388" sz="6000" spc="15" b="1">
                <a:solidFill>
                  <a:srgbClr val="FF0000"/>
                </a:solidFill>
                <a:latin typeface="Microsoft YaHei"/>
                <a:cs typeface="Microsoft YaHei"/>
              </a:rPr>
              <a:t>深度</a:t>
            </a:r>
            <a:r>
              <a:rPr dirty="0" baseline="1388" sz="6000" spc="-367" b="1">
                <a:solidFill>
                  <a:srgbClr val="FF0000"/>
                </a:solidFill>
                <a:latin typeface="Microsoft YaHei"/>
                <a:cs typeface="Microsoft YaHei"/>
              </a:rPr>
              <a:t>：</a:t>
            </a:r>
            <a:r>
              <a:rPr dirty="0" sz="3600">
                <a:solidFill>
                  <a:srgbClr val="990000"/>
                </a:solidFill>
                <a:latin typeface="SimSun"/>
                <a:cs typeface="SimSun"/>
              </a:rPr>
              <a:t>树中叶子结点所在的最大层次</a:t>
            </a:r>
            <a:endParaRPr sz="36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9740" y="463753"/>
            <a:ext cx="223710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15">
                <a:solidFill>
                  <a:srgbClr val="000066"/>
                </a:solidFill>
                <a:latin typeface="Microsoft YaHei"/>
                <a:cs typeface="Microsoft YaHei"/>
              </a:rPr>
              <a:t>基本操</a:t>
            </a:r>
            <a:r>
              <a:rPr dirty="0" sz="4000" spc="10">
                <a:solidFill>
                  <a:srgbClr val="000066"/>
                </a:solidFill>
                <a:latin typeface="Microsoft YaHei"/>
                <a:cs typeface="Microsoft YaHei"/>
              </a:rPr>
              <a:t>作</a:t>
            </a:r>
            <a:r>
              <a:rPr dirty="0" sz="4000" spc="-5">
                <a:solidFill>
                  <a:srgbClr val="000066"/>
                </a:solidFill>
              </a:rPr>
              <a:t>:</a:t>
            </a:r>
            <a:endParaRPr sz="40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340" y="1276474"/>
            <a:ext cx="8073390" cy="4634865"/>
          </a:xfrm>
          <a:prstGeom prst="rect">
            <a:avLst/>
          </a:prstGeom>
        </p:spPr>
        <p:txBody>
          <a:bodyPr wrap="square" lIns="0" tIns="1219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3600" b="1">
                <a:solidFill>
                  <a:srgbClr val="800000"/>
                </a:solidFill>
                <a:latin typeface="Times New Roman"/>
                <a:cs typeface="Times New Roman"/>
              </a:rPr>
              <a:t>scanf</a:t>
            </a: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(</a:t>
            </a:r>
            <a:r>
              <a:rPr dirty="0" sz="3600" b="1">
                <a:solidFill>
                  <a:srgbClr val="800000"/>
                </a:solidFill>
                <a:latin typeface="Times New Roman"/>
                <a:cs typeface="Times New Roman"/>
              </a:rPr>
              <a:t>&amp;</a:t>
            </a: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ch);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70"/>
              </a:spcBef>
              <a:tabLst>
                <a:tab pos="3822700" algn="l"/>
              </a:tabLst>
            </a:pPr>
            <a:r>
              <a:rPr dirty="0" sz="3600" spc="-5" b="1">
                <a:solidFill>
                  <a:srgbClr val="800000"/>
                </a:solidFill>
                <a:latin typeface="Times New Roman"/>
                <a:cs typeface="Times New Roman"/>
              </a:rPr>
              <a:t>if</a:t>
            </a:r>
            <a:r>
              <a:rPr dirty="0" sz="3600" b="1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(</a:t>
            </a:r>
            <a:r>
              <a:rPr dirty="0" sz="3600" b="1">
                <a:solidFill>
                  <a:srgbClr val="800000"/>
                </a:solidFill>
                <a:latin typeface="Times New Roman"/>
                <a:cs typeface="Times New Roman"/>
              </a:rPr>
              <a:t>In</a:t>
            </a: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(ch, </a:t>
            </a:r>
            <a:r>
              <a:rPr dirty="0" sz="3600">
                <a:solidFill>
                  <a:srgbClr val="800000"/>
                </a:solidFill>
                <a:latin typeface="SimSun"/>
                <a:cs typeface="SimSun"/>
              </a:rPr>
              <a:t>字母</a:t>
            </a:r>
            <a:r>
              <a:rPr dirty="0" sz="3600" spc="894">
                <a:solidFill>
                  <a:srgbClr val="800000"/>
                </a:solidFill>
                <a:latin typeface="SimSun"/>
                <a:cs typeface="SimSun"/>
              </a:rPr>
              <a:t>集</a:t>
            </a: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))	{</a:t>
            </a:r>
            <a:r>
              <a:rPr dirty="0" sz="3600" spc="-25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800000"/>
                </a:solidFill>
                <a:latin typeface="SimSun"/>
                <a:cs typeface="SimSun"/>
              </a:rPr>
              <a:t>建叶子结</a:t>
            </a:r>
            <a:r>
              <a:rPr dirty="0" sz="3600" spc="-10">
                <a:solidFill>
                  <a:srgbClr val="800000"/>
                </a:solidFill>
                <a:latin typeface="SimSun"/>
                <a:cs typeface="SimSun"/>
              </a:rPr>
              <a:t>点</a:t>
            </a: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;</a:t>
            </a:r>
            <a:r>
              <a:rPr dirty="0" sz="3600" spc="-30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800000"/>
                </a:solidFill>
                <a:latin typeface="SimSun"/>
                <a:cs typeface="SimSun"/>
              </a:rPr>
              <a:t>暂</a:t>
            </a:r>
            <a:r>
              <a:rPr dirty="0" sz="3600" spc="-5">
                <a:solidFill>
                  <a:srgbClr val="800000"/>
                </a:solidFill>
                <a:latin typeface="SimSun"/>
                <a:cs typeface="SimSun"/>
              </a:rPr>
              <a:t>存</a:t>
            </a: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;</a:t>
            </a:r>
            <a:r>
              <a:rPr dirty="0" sz="3600" spc="-25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}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60"/>
              </a:spcBef>
              <a:tabLst>
                <a:tab pos="953135" algn="l"/>
                <a:tab pos="1460500" algn="l"/>
              </a:tabLst>
            </a:pPr>
            <a:r>
              <a:rPr dirty="0" sz="3600" spc="-5" b="1">
                <a:solidFill>
                  <a:srgbClr val="800000"/>
                </a:solidFill>
                <a:latin typeface="Times New Roman"/>
                <a:cs typeface="Times New Roman"/>
              </a:rPr>
              <a:t>else	</a:t>
            </a:r>
            <a:r>
              <a:rPr dirty="0" sz="3600" b="1">
                <a:solidFill>
                  <a:srgbClr val="800000"/>
                </a:solidFill>
                <a:latin typeface="Times New Roman"/>
                <a:cs typeface="Times New Roman"/>
              </a:rPr>
              <a:t>if	</a:t>
            </a:r>
            <a:r>
              <a:rPr dirty="0" sz="3600" spc="-5">
                <a:solidFill>
                  <a:srgbClr val="800000"/>
                </a:solidFill>
                <a:latin typeface="Times New Roman"/>
                <a:cs typeface="Times New Roman"/>
              </a:rPr>
              <a:t>(</a:t>
            </a:r>
            <a:r>
              <a:rPr dirty="0" sz="3600" spc="-5" b="1">
                <a:solidFill>
                  <a:srgbClr val="800000"/>
                </a:solidFill>
                <a:latin typeface="Times New Roman"/>
                <a:cs typeface="Times New Roman"/>
              </a:rPr>
              <a:t>In</a:t>
            </a:r>
            <a:r>
              <a:rPr dirty="0" sz="3600" spc="-5">
                <a:solidFill>
                  <a:srgbClr val="800000"/>
                </a:solidFill>
                <a:latin typeface="Times New Roman"/>
                <a:cs typeface="Times New Roman"/>
              </a:rPr>
              <a:t>(ch, </a:t>
            </a:r>
            <a:r>
              <a:rPr dirty="0" sz="3600">
                <a:solidFill>
                  <a:srgbClr val="800000"/>
                </a:solidFill>
                <a:latin typeface="SimSun"/>
                <a:cs typeface="SimSun"/>
              </a:rPr>
              <a:t>运算符</a:t>
            </a:r>
            <a:r>
              <a:rPr dirty="0" sz="3600" spc="-10">
                <a:solidFill>
                  <a:srgbClr val="800000"/>
                </a:solidFill>
                <a:latin typeface="SimSun"/>
                <a:cs typeface="SimSun"/>
              </a:rPr>
              <a:t>集</a:t>
            </a: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))</a:t>
            </a:r>
            <a:endParaRPr sz="36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  <a:spcBef>
                <a:spcPts val="870"/>
              </a:spcBef>
            </a:pPr>
            <a:r>
              <a:rPr dirty="0" sz="3600" b="1">
                <a:solidFill>
                  <a:srgbClr val="800000"/>
                </a:solidFill>
                <a:latin typeface="Times New Roman"/>
                <a:cs typeface="Times New Roman"/>
              </a:rPr>
              <a:t>{</a:t>
            </a:r>
            <a:r>
              <a:rPr dirty="0" sz="3600" spc="-10" b="1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800000"/>
                </a:solidFill>
                <a:latin typeface="SimSun"/>
                <a:cs typeface="SimSun"/>
              </a:rPr>
              <a:t>和前一个运算符比较优先</a:t>
            </a:r>
            <a:r>
              <a:rPr dirty="0" sz="3600" spc="-25">
                <a:solidFill>
                  <a:srgbClr val="800000"/>
                </a:solidFill>
                <a:latin typeface="SimSun"/>
                <a:cs typeface="SimSun"/>
              </a:rPr>
              <a:t>数</a:t>
            </a: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;</a:t>
            </a:r>
            <a:endParaRPr sz="3600">
              <a:latin typeface="Times New Roman"/>
              <a:cs typeface="Times New Roman"/>
            </a:endParaRPr>
          </a:p>
          <a:p>
            <a:pPr marL="698500" marR="838200">
              <a:lnSpc>
                <a:spcPts val="5190"/>
              </a:lnSpc>
              <a:spcBef>
                <a:spcPts val="310"/>
              </a:spcBef>
            </a:pPr>
            <a:r>
              <a:rPr dirty="0" sz="3600">
                <a:solidFill>
                  <a:srgbClr val="800000"/>
                </a:solidFill>
                <a:latin typeface="SimSun"/>
                <a:cs typeface="SimSun"/>
              </a:rPr>
              <a:t>若当前的优先数“高”，则暂</a:t>
            </a:r>
            <a:r>
              <a:rPr dirty="0" sz="3600" spc="-25">
                <a:solidFill>
                  <a:srgbClr val="800000"/>
                </a:solidFill>
                <a:latin typeface="SimSun"/>
                <a:cs typeface="SimSun"/>
              </a:rPr>
              <a:t>存</a:t>
            </a: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; </a:t>
            </a:r>
            <a:r>
              <a:rPr dirty="0" sz="3600">
                <a:solidFill>
                  <a:srgbClr val="800000"/>
                </a:solidFill>
                <a:latin typeface="SimSun"/>
                <a:cs typeface="SimSun"/>
              </a:rPr>
              <a:t>否则建子</a:t>
            </a:r>
            <a:r>
              <a:rPr dirty="0" sz="3600" spc="-10">
                <a:solidFill>
                  <a:srgbClr val="800000"/>
                </a:solidFill>
                <a:latin typeface="SimSun"/>
                <a:cs typeface="SimSun"/>
              </a:rPr>
              <a:t>树</a:t>
            </a: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;</a:t>
            </a:r>
            <a:endParaRPr sz="36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  <a:spcBef>
                <a:spcPts val="540"/>
              </a:spcBef>
            </a:pPr>
            <a:r>
              <a:rPr dirty="0" sz="3600" spc="-5" b="1">
                <a:solidFill>
                  <a:srgbClr val="800000"/>
                </a:solidFill>
                <a:latin typeface="Times New Roman"/>
                <a:cs typeface="Times New Roman"/>
              </a:rPr>
              <a:t>}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25449"/>
            <a:ext cx="8226425" cy="244094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marR="5080" indent="-228600">
              <a:lnSpc>
                <a:spcPct val="110000"/>
              </a:lnSpc>
              <a:spcBef>
                <a:spcPts val="105"/>
              </a:spcBef>
              <a:tabLst>
                <a:tab pos="1972310" algn="l"/>
                <a:tab pos="2804795" algn="l"/>
                <a:tab pos="5292725" algn="l"/>
              </a:tabLst>
            </a:pPr>
            <a:r>
              <a:rPr dirty="0" sz="3600" b="1">
                <a:solidFill>
                  <a:srgbClr val="333333"/>
                </a:solidFill>
                <a:latin typeface="Times New Roman"/>
                <a:cs typeface="Times New Roman"/>
              </a:rPr>
              <a:t>void </a:t>
            </a:r>
            <a:r>
              <a:rPr dirty="0" sz="3600" spc="-10">
                <a:solidFill>
                  <a:srgbClr val="333333"/>
                </a:solidFill>
                <a:latin typeface="Times New Roman"/>
                <a:cs typeface="Times New Roman"/>
              </a:rPr>
              <a:t>CrtExptree(BiTree </a:t>
            </a:r>
            <a:r>
              <a:rPr dirty="0" sz="3600" spc="-95" b="1">
                <a:solidFill>
                  <a:srgbClr val="333333"/>
                </a:solidFill>
                <a:latin typeface="Times New Roman"/>
                <a:cs typeface="Times New Roman"/>
              </a:rPr>
              <a:t>&amp;</a:t>
            </a:r>
            <a:r>
              <a:rPr dirty="0" sz="3600" spc="-95">
                <a:solidFill>
                  <a:srgbClr val="333333"/>
                </a:solidFill>
                <a:latin typeface="Times New Roman"/>
                <a:cs typeface="Times New Roman"/>
              </a:rPr>
              <a:t>T, </a:t>
            </a:r>
            <a:r>
              <a:rPr dirty="0" sz="3600" b="1">
                <a:solidFill>
                  <a:srgbClr val="333333"/>
                </a:solidFill>
                <a:latin typeface="Times New Roman"/>
                <a:cs typeface="Times New Roman"/>
              </a:rPr>
              <a:t>char </a:t>
            </a:r>
            <a:r>
              <a:rPr dirty="0" sz="3600">
                <a:solidFill>
                  <a:srgbClr val="333333"/>
                </a:solidFill>
                <a:latin typeface="Times New Roman"/>
                <a:cs typeface="Times New Roman"/>
              </a:rPr>
              <a:t>exp[] ) </a:t>
            </a:r>
            <a:r>
              <a:rPr dirty="0" sz="3600" b="1">
                <a:solidFill>
                  <a:srgbClr val="333333"/>
                </a:solidFill>
                <a:latin typeface="Times New Roman"/>
                <a:cs typeface="Times New Roman"/>
              </a:rPr>
              <a:t>{  </a:t>
            </a:r>
            <a:r>
              <a:rPr dirty="0" sz="3600" spc="-5">
                <a:solidFill>
                  <a:srgbClr val="333333"/>
                </a:solidFill>
                <a:latin typeface="Times New Roman"/>
                <a:cs typeface="Times New Roman"/>
              </a:rPr>
              <a:t>InitS</a:t>
            </a:r>
            <a:r>
              <a:rPr dirty="0" sz="3600" spc="-20">
                <a:solidFill>
                  <a:srgbClr val="333333"/>
                </a:solidFill>
                <a:latin typeface="Times New Roman"/>
                <a:cs typeface="Times New Roman"/>
              </a:rPr>
              <a:t>t</a:t>
            </a:r>
            <a:r>
              <a:rPr dirty="0" sz="3600" spc="-5">
                <a:solidFill>
                  <a:srgbClr val="333333"/>
                </a:solidFill>
                <a:latin typeface="Times New Roman"/>
                <a:cs typeface="Times New Roman"/>
              </a:rPr>
              <a:t>ack(S);	</a:t>
            </a:r>
            <a:r>
              <a:rPr dirty="0" sz="3600" spc="-5">
                <a:solidFill>
                  <a:srgbClr val="333333"/>
                </a:solidFill>
                <a:latin typeface="Times New Roman"/>
                <a:cs typeface="Times New Roman"/>
              </a:rPr>
              <a:t>Pu</a:t>
            </a:r>
            <a:r>
              <a:rPr dirty="0" sz="3600" spc="5">
                <a:solidFill>
                  <a:srgbClr val="333333"/>
                </a:solidFill>
                <a:latin typeface="Times New Roman"/>
                <a:cs typeface="Times New Roman"/>
              </a:rPr>
              <a:t>s</a:t>
            </a:r>
            <a:r>
              <a:rPr dirty="0" sz="3600" spc="-5">
                <a:solidFill>
                  <a:srgbClr val="333333"/>
                </a:solidFill>
                <a:latin typeface="Times New Roman"/>
                <a:cs typeface="Times New Roman"/>
              </a:rPr>
              <a:t>h(S,</a:t>
            </a:r>
            <a:r>
              <a:rPr dirty="0" sz="3600" spc="-5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333333"/>
                </a:solidFill>
                <a:latin typeface="Symbol"/>
                <a:cs typeface="Symbol"/>
              </a:rPr>
              <a:t></a:t>
            </a:r>
            <a:r>
              <a:rPr dirty="0" sz="3600">
                <a:solidFill>
                  <a:srgbClr val="333333"/>
                </a:solidFill>
                <a:latin typeface="Times New Roman"/>
                <a:cs typeface="Times New Roman"/>
              </a:rPr>
              <a:t>#</a:t>
            </a:r>
            <a:r>
              <a:rPr dirty="0" sz="3600" spc="-5">
                <a:solidFill>
                  <a:srgbClr val="333333"/>
                </a:solidFill>
                <a:latin typeface="Symbol"/>
                <a:cs typeface="Symbol"/>
              </a:rPr>
              <a:t></a:t>
            </a:r>
            <a:r>
              <a:rPr dirty="0" sz="3600">
                <a:solidFill>
                  <a:srgbClr val="333333"/>
                </a:solidFill>
                <a:latin typeface="Times New Roman"/>
                <a:cs typeface="Times New Roman"/>
              </a:rPr>
              <a:t>);	InitStack(PTR);  p = exp;	</a:t>
            </a:r>
            <a:r>
              <a:rPr dirty="0" sz="3600" spc="-10">
                <a:solidFill>
                  <a:srgbClr val="333333"/>
                </a:solidFill>
                <a:latin typeface="Times New Roman"/>
                <a:cs typeface="Times New Roman"/>
              </a:rPr>
              <a:t>ch </a:t>
            </a:r>
            <a:r>
              <a:rPr dirty="0" sz="3600">
                <a:solidFill>
                  <a:srgbClr val="333333"/>
                </a:solidFill>
                <a:latin typeface="Times New Roman"/>
                <a:cs typeface="Times New Roman"/>
              </a:rPr>
              <a:t>=</a:t>
            </a:r>
            <a:r>
              <a:rPr dirty="0" sz="3600" spc="1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333333"/>
                </a:solidFill>
                <a:latin typeface="Times New Roman"/>
                <a:cs typeface="Times New Roman"/>
              </a:rPr>
              <a:t>*p;</a:t>
            </a:r>
            <a:endParaRPr sz="36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434"/>
              </a:spcBef>
            </a:pPr>
            <a:r>
              <a:rPr dirty="0" sz="3600" spc="-5" b="1">
                <a:solidFill>
                  <a:srgbClr val="333333"/>
                </a:solidFill>
                <a:latin typeface="Times New Roman"/>
                <a:cs typeface="Times New Roman"/>
              </a:rPr>
              <a:t>while </a:t>
            </a:r>
            <a:r>
              <a:rPr dirty="0" sz="3600" spc="-20">
                <a:solidFill>
                  <a:srgbClr val="333333"/>
                </a:solidFill>
                <a:latin typeface="Times New Roman"/>
                <a:cs typeface="Times New Roman"/>
              </a:rPr>
              <a:t>(</a:t>
            </a:r>
            <a:r>
              <a:rPr dirty="0" sz="3600" spc="-20" b="1">
                <a:solidFill>
                  <a:srgbClr val="333333"/>
                </a:solidFill>
                <a:latin typeface="Times New Roman"/>
                <a:cs typeface="Times New Roman"/>
              </a:rPr>
              <a:t>!</a:t>
            </a:r>
            <a:r>
              <a:rPr dirty="0" sz="3600" spc="-20">
                <a:solidFill>
                  <a:srgbClr val="333333"/>
                </a:solidFill>
                <a:latin typeface="Times New Roman"/>
                <a:cs typeface="Times New Roman"/>
              </a:rPr>
              <a:t>(GetTop(S)==</a:t>
            </a:r>
            <a:r>
              <a:rPr dirty="0" sz="3600" spc="-20">
                <a:solidFill>
                  <a:srgbClr val="333333"/>
                </a:solidFill>
                <a:latin typeface="Symbol"/>
                <a:cs typeface="Symbol"/>
              </a:rPr>
              <a:t></a:t>
            </a:r>
            <a:r>
              <a:rPr dirty="0" sz="3600" spc="-20">
                <a:solidFill>
                  <a:srgbClr val="333333"/>
                </a:solidFill>
                <a:latin typeface="Times New Roman"/>
                <a:cs typeface="Times New Roman"/>
              </a:rPr>
              <a:t>#</a:t>
            </a:r>
            <a:r>
              <a:rPr dirty="0" sz="3600" spc="-20">
                <a:solidFill>
                  <a:srgbClr val="333333"/>
                </a:solidFill>
                <a:latin typeface="Symbol"/>
                <a:cs typeface="Symbol"/>
              </a:rPr>
              <a:t></a:t>
            </a:r>
            <a:r>
              <a:rPr dirty="0" sz="3600" spc="-2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333333"/>
                </a:solidFill>
                <a:latin typeface="Times New Roman"/>
                <a:cs typeface="Times New Roman"/>
              </a:rPr>
              <a:t>&amp;&amp; </a:t>
            </a:r>
            <a:r>
              <a:rPr dirty="0" sz="3600" spc="-5">
                <a:solidFill>
                  <a:srgbClr val="333333"/>
                </a:solidFill>
                <a:latin typeface="Times New Roman"/>
                <a:cs typeface="Times New Roman"/>
              </a:rPr>
              <a:t>ch==</a:t>
            </a:r>
            <a:r>
              <a:rPr dirty="0" sz="3600" spc="-5">
                <a:solidFill>
                  <a:srgbClr val="333333"/>
                </a:solidFill>
                <a:latin typeface="Symbol"/>
                <a:cs typeface="Symbol"/>
              </a:rPr>
              <a:t></a:t>
            </a:r>
            <a:r>
              <a:rPr dirty="0" sz="3600" spc="-5">
                <a:solidFill>
                  <a:srgbClr val="333333"/>
                </a:solidFill>
                <a:latin typeface="Times New Roman"/>
                <a:cs typeface="Times New Roman"/>
              </a:rPr>
              <a:t>#</a:t>
            </a:r>
            <a:r>
              <a:rPr dirty="0" sz="3600" spc="-5">
                <a:solidFill>
                  <a:srgbClr val="333333"/>
                </a:solidFill>
                <a:latin typeface="Symbol"/>
                <a:cs typeface="Symbol"/>
              </a:rPr>
              <a:t></a:t>
            </a:r>
            <a:r>
              <a:rPr dirty="0" sz="3600" spc="-5">
                <a:solidFill>
                  <a:srgbClr val="333333"/>
                </a:solidFill>
                <a:latin typeface="Times New Roman"/>
                <a:cs typeface="Times New Roman"/>
              </a:rPr>
              <a:t>))</a:t>
            </a:r>
            <a:r>
              <a:rPr dirty="0" sz="3600" spc="3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3600" spc="-5" b="1">
                <a:solidFill>
                  <a:srgbClr val="333333"/>
                </a:solidFill>
                <a:latin typeface="Times New Roman"/>
                <a:cs typeface="Times New Roman"/>
              </a:rPr>
              <a:t>{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9144" y="2595498"/>
            <a:ext cx="29337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 b="1">
                <a:solidFill>
                  <a:srgbClr val="0000CC"/>
                </a:solidFill>
                <a:latin typeface="Times New Roman"/>
                <a:cs typeface="Times New Roman"/>
              </a:rPr>
              <a:t>if </a:t>
            </a:r>
            <a:r>
              <a:rPr dirty="0" sz="3600">
                <a:solidFill>
                  <a:srgbClr val="0000CC"/>
                </a:solidFill>
                <a:latin typeface="Times New Roman"/>
                <a:cs typeface="Times New Roman"/>
              </a:rPr>
              <a:t>(</a:t>
            </a:r>
            <a:r>
              <a:rPr dirty="0" sz="3600" b="1">
                <a:solidFill>
                  <a:srgbClr val="0000CC"/>
                </a:solidFill>
                <a:latin typeface="Times New Roman"/>
                <a:cs typeface="Times New Roman"/>
              </a:rPr>
              <a:t>!IN</a:t>
            </a:r>
            <a:r>
              <a:rPr dirty="0" sz="3600">
                <a:solidFill>
                  <a:srgbClr val="0000CC"/>
                </a:solidFill>
                <a:latin typeface="Times New Roman"/>
                <a:cs typeface="Times New Roman"/>
              </a:rPr>
              <a:t>(ch,</a:t>
            </a:r>
            <a:r>
              <a:rPr dirty="0" sz="3600" spc="-65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600" spc="-5">
                <a:solidFill>
                  <a:srgbClr val="0000CC"/>
                </a:solidFill>
                <a:latin typeface="Times New Roman"/>
                <a:cs typeface="Times New Roman"/>
              </a:rPr>
              <a:t>OP))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30173" y="2540722"/>
            <a:ext cx="4344670" cy="1233170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dirty="0" sz="3600" spc="-5">
                <a:solidFill>
                  <a:srgbClr val="0000CC"/>
                </a:solidFill>
                <a:latin typeface="Times New Roman"/>
                <a:cs typeface="Times New Roman"/>
              </a:rPr>
              <a:t>CrtNode( </a:t>
            </a:r>
            <a:r>
              <a:rPr dirty="0" sz="3600">
                <a:solidFill>
                  <a:srgbClr val="0000CC"/>
                </a:solidFill>
                <a:latin typeface="Times New Roman"/>
                <a:cs typeface="Times New Roman"/>
              </a:rPr>
              <a:t>t, </a:t>
            </a:r>
            <a:r>
              <a:rPr dirty="0" sz="3600" spc="-5">
                <a:solidFill>
                  <a:srgbClr val="0000CC"/>
                </a:solidFill>
                <a:latin typeface="Times New Roman"/>
                <a:cs typeface="Times New Roman"/>
              </a:rPr>
              <a:t>ch );</a:t>
            </a:r>
            <a:endParaRPr sz="3600">
              <a:latin typeface="Times New Roman"/>
              <a:cs typeface="Times New Roman"/>
            </a:endParaRPr>
          </a:p>
          <a:p>
            <a:pPr marL="304800">
              <a:lnSpc>
                <a:spcPct val="100000"/>
              </a:lnSpc>
              <a:spcBef>
                <a:spcPts val="434"/>
              </a:spcBef>
            </a:pPr>
            <a:r>
              <a:rPr dirty="0" sz="3600" spc="-5">
                <a:solidFill>
                  <a:srgbClr val="0000CC"/>
                </a:solidFill>
                <a:latin typeface="Times New Roman"/>
                <a:cs typeface="Times New Roman"/>
              </a:rPr>
              <a:t>//</a:t>
            </a:r>
            <a:r>
              <a:rPr dirty="0" sz="3600" spc="-65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600" spc="-5">
                <a:solidFill>
                  <a:srgbClr val="0000CC"/>
                </a:solidFill>
                <a:latin typeface="SimSun"/>
                <a:cs typeface="SimSun"/>
              </a:rPr>
              <a:t>建叶子结点并入栈</a:t>
            </a:r>
            <a:endParaRPr sz="36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9144" y="3802760"/>
            <a:ext cx="10312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 b="1">
                <a:solidFill>
                  <a:srgbClr val="0000CC"/>
                </a:solidFill>
                <a:latin typeface="Times New Roman"/>
                <a:cs typeface="Times New Roman"/>
              </a:rPr>
              <a:t>else</a:t>
            </a:r>
            <a:r>
              <a:rPr dirty="0" sz="3600" spc="-70" b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600" spc="-5" b="1">
                <a:solidFill>
                  <a:srgbClr val="0000CC"/>
                </a:solidFill>
                <a:latin typeface="Times New Roman"/>
                <a:cs typeface="Times New Roman"/>
              </a:rPr>
              <a:t>{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7340" y="4351501"/>
            <a:ext cx="6125845" cy="2440305"/>
          </a:xfrm>
          <a:prstGeom prst="rect">
            <a:avLst/>
          </a:prstGeom>
        </p:spPr>
        <p:txBody>
          <a:bodyPr wrap="square" lIns="0" tIns="67945" rIns="0" bIns="0" rtlCol="0" vert="horz">
            <a:spAutoFit/>
          </a:bodyPr>
          <a:lstStyle/>
          <a:p>
            <a:pPr marL="584200">
              <a:lnSpc>
                <a:spcPct val="100000"/>
              </a:lnSpc>
              <a:spcBef>
                <a:spcPts val="535"/>
              </a:spcBef>
              <a:tabLst>
                <a:tab pos="4431030" algn="l"/>
              </a:tabLst>
            </a:pPr>
            <a:r>
              <a:rPr dirty="0" sz="3600" spc="-5" b="1">
                <a:solidFill>
                  <a:srgbClr val="333333"/>
                </a:solidFill>
                <a:latin typeface="Times New Roman"/>
                <a:cs typeface="Times New Roman"/>
              </a:rPr>
              <a:t>if </a:t>
            </a:r>
            <a:r>
              <a:rPr dirty="0" sz="3600">
                <a:solidFill>
                  <a:srgbClr val="333333"/>
                </a:solidFill>
                <a:latin typeface="Times New Roman"/>
                <a:cs typeface="Times New Roman"/>
              </a:rPr>
              <a:t>( </a:t>
            </a:r>
            <a:r>
              <a:rPr dirty="0" sz="3600" spc="-5">
                <a:solidFill>
                  <a:srgbClr val="333333"/>
                </a:solidFill>
                <a:latin typeface="Times New Roman"/>
                <a:cs typeface="Times New Roman"/>
              </a:rPr>
              <a:t>ch</a:t>
            </a:r>
            <a:r>
              <a:rPr dirty="0" sz="3600" spc="-5" b="1">
                <a:solidFill>
                  <a:srgbClr val="333333"/>
                </a:solidFill>
                <a:latin typeface="Times New Roman"/>
                <a:cs typeface="Times New Roman"/>
              </a:rPr>
              <a:t>!= </a:t>
            </a:r>
            <a:r>
              <a:rPr dirty="0" sz="3600" spc="-5">
                <a:solidFill>
                  <a:srgbClr val="333333"/>
                </a:solidFill>
                <a:latin typeface="Symbol"/>
                <a:cs typeface="Symbol"/>
              </a:rPr>
              <a:t></a:t>
            </a:r>
            <a:r>
              <a:rPr dirty="0" sz="3600" spc="-5">
                <a:solidFill>
                  <a:srgbClr val="333333"/>
                </a:solidFill>
                <a:latin typeface="Times New Roman"/>
                <a:cs typeface="Times New Roman"/>
              </a:rPr>
              <a:t>#</a:t>
            </a:r>
            <a:r>
              <a:rPr dirty="0" sz="3600" spc="-5">
                <a:solidFill>
                  <a:srgbClr val="333333"/>
                </a:solidFill>
                <a:latin typeface="Symbol"/>
                <a:cs typeface="Symbol"/>
              </a:rPr>
              <a:t></a:t>
            </a:r>
            <a:r>
              <a:rPr dirty="0" sz="3600" spc="-5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333333"/>
                </a:solidFill>
                <a:latin typeface="Times New Roman"/>
                <a:cs typeface="Times New Roman"/>
              </a:rPr>
              <a:t>)</a:t>
            </a:r>
            <a:r>
              <a:rPr dirty="0" sz="3600" spc="35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3600" b="1">
                <a:solidFill>
                  <a:srgbClr val="333333"/>
                </a:solidFill>
                <a:latin typeface="Times New Roman"/>
                <a:cs typeface="Times New Roman"/>
              </a:rPr>
              <a:t>{ </a:t>
            </a:r>
            <a:r>
              <a:rPr dirty="0" sz="3600">
                <a:solidFill>
                  <a:srgbClr val="333333"/>
                </a:solidFill>
                <a:latin typeface="Times New Roman"/>
                <a:cs typeface="Times New Roman"/>
              </a:rPr>
              <a:t>p++;	ch =</a:t>
            </a:r>
            <a:r>
              <a:rPr dirty="0" sz="3600" spc="-9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3600" spc="-5">
                <a:solidFill>
                  <a:srgbClr val="333333"/>
                </a:solidFill>
                <a:latin typeface="Times New Roman"/>
                <a:cs typeface="Times New Roman"/>
              </a:rPr>
              <a:t>*p;</a:t>
            </a:r>
            <a:r>
              <a:rPr dirty="0" sz="3600" spc="-5" b="1">
                <a:solidFill>
                  <a:srgbClr val="333333"/>
                </a:solidFill>
                <a:latin typeface="Times New Roman"/>
                <a:cs typeface="Times New Roman"/>
              </a:rPr>
              <a:t>}</a:t>
            </a:r>
            <a:endParaRPr sz="3600">
              <a:latin typeface="Times New Roman"/>
              <a:cs typeface="Times New Roman"/>
            </a:endParaRPr>
          </a:p>
          <a:p>
            <a:pPr marL="241300" marR="3395345">
              <a:lnSpc>
                <a:spcPct val="110000"/>
              </a:lnSpc>
            </a:pPr>
            <a:r>
              <a:rPr dirty="0" sz="3600" spc="-5" b="1">
                <a:solidFill>
                  <a:srgbClr val="333333"/>
                </a:solidFill>
                <a:latin typeface="Times New Roman"/>
                <a:cs typeface="Times New Roman"/>
              </a:rPr>
              <a:t>} </a:t>
            </a:r>
            <a:r>
              <a:rPr dirty="0" sz="3600">
                <a:solidFill>
                  <a:srgbClr val="333333"/>
                </a:solidFill>
                <a:latin typeface="Times New Roman"/>
                <a:cs typeface="Times New Roman"/>
              </a:rPr>
              <a:t>// </a:t>
            </a:r>
            <a:r>
              <a:rPr dirty="0" sz="3600" spc="-5">
                <a:solidFill>
                  <a:srgbClr val="333333"/>
                </a:solidFill>
                <a:latin typeface="Times New Roman"/>
                <a:cs typeface="Times New Roman"/>
              </a:rPr>
              <a:t>while  </a:t>
            </a:r>
            <a:r>
              <a:rPr dirty="0" sz="3600">
                <a:solidFill>
                  <a:srgbClr val="333333"/>
                </a:solidFill>
                <a:latin typeface="Times New Roman"/>
                <a:cs typeface="Times New Roman"/>
              </a:rPr>
              <a:t>Pop(PTR,</a:t>
            </a:r>
            <a:r>
              <a:rPr dirty="0" sz="3600" spc="-17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333333"/>
                </a:solidFill>
                <a:latin typeface="Times New Roman"/>
                <a:cs typeface="Times New Roman"/>
              </a:rPr>
              <a:t>T);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dirty="0" sz="3600" spc="-5" b="1">
                <a:solidFill>
                  <a:srgbClr val="333333"/>
                </a:solidFill>
                <a:latin typeface="Times New Roman"/>
                <a:cs typeface="Times New Roman"/>
              </a:rPr>
              <a:t>} </a:t>
            </a:r>
            <a:r>
              <a:rPr dirty="0" sz="3600">
                <a:solidFill>
                  <a:srgbClr val="333333"/>
                </a:solidFill>
                <a:latin typeface="Times New Roman"/>
                <a:cs typeface="Times New Roman"/>
              </a:rPr>
              <a:t>//</a:t>
            </a:r>
            <a:r>
              <a:rPr dirty="0" sz="3600" spc="-5">
                <a:solidFill>
                  <a:srgbClr val="333333"/>
                </a:solidFill>
                <a:latin typeface="Times New Roman"/>
                <a:cs typeface="Times New Roman"/>
              </a:rPr>
              <a:t> CrtExptree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31898" y="3779901"/>
            <a:ext cx="134429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50620" algn="l"/>
              </a:tabLst>
            </a:pPr>
            <a:r>
              <a:rPr dirty="0" sz="3200" b="1">
                <a:solidFill>
                  <a:srgbClr val="003399"/>
                </a:solidFill>
                <a:latin typeface="Times New Roman"/>
                <a:cs typeface="Times New Roman"/>
              </a:rPr>
              <a:t>…</a:t>
            </a:r>
            <a:r>
              <a:rPr dirty="0" sz="3200" b="1">
                <a:solidFill>
                  <a:srgbClr val="003399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003399"/>
                </a:solidFill>
                <a:latin typeface="Times New Roman"/>
                <a:cs typeface="Times New Roman"/>
              </a:rPr>
              <a:t>…</a:t>
            </a:r>
            <a:r>
              <a:rPr dirty="0" sz="3200" b="1">
                <a:solidFill>
                  <a:srgbClr val="003399"/>
                </a:solidFill>
                <a:latin typeface="Times New Roman"/>
                <a:cs typeface="Times New Roman"/>
              </a:rPr>
              <a:t>	</a:t>
            </a:r>
            <a:r>
              <a:rPr dirty="0" baseline="-3086" sz="5400" spc="-7" b="1">
                <a:solidFill>
                  <a:srgbClr val="0000CC"/>
                </a:solidFill>
                <a:latin typeface="Times New Roman"/>
                <a:cs typeface="Times New Roman"/>
              </a:rPr>
              <a:t>}</a:t>
            </a:r>
            <a:endParaRPr baseline="-3086" sz="5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382000" y="62484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0"/>
                </a:moveTo>
                <a:lnTo>
                  <a:pt x="0" y="0"/>
                </a:lnTo>
                <a:lnTo>
                  <a:pt x="0" y="381000"/>
                </a:lnTo>
                <a:lnTo>
                  <a:pt x="381000" y="381000"/>
                </a:lnTo>
                <a:lnTo>
                  <a:pt x="381000" y="333374"/>
                </a:lnTo>
                <a:lnTo>
                  <a:pt x="47625" y="333375"/>
                </a:lnTo>
                <a:lnTo>
                  <a:pt x="47625" y="47625"/>
                </a:lnTo>
                <a:lnTo>
                  <a:pt x="381000" y="47625"/>
                </a:lnTo>
                <a:lnTo>
                  <a:pt x="381000" y="0"/>
                </a:lnTo>
                <a:close/>
              </a:path>
              <a:path w="381000" h="381000">
                <a:moveTo>
                  <a:pt x="381000" y="47625"/>
                </a:moveTo>
                <a:lnTo>
                  <a:pt x="47625" y="47625"/>
                </a:lnTo>
                <a:lnTo>
                  <a:pt x="333375" y="190500"/>
                </a:lnTo>
                <a:lnTo>
                  <a:pt x="47625" y="333375"/>
                </a:lnTo>
                <a:lnTo>
                  <a:pt x="381000" y="333374"/>
                </a:lnTo>
                <a:lnTo>
                  <a:pt x="381000" y="47625"/>
                </a:lnTo>
                <a:close/>
              </a:path>
            </a:pathLst>
          </a:custGeom>
          <a:solidFill>
            <a:srgbClr val="5688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429625" y="62960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0"/>
                </a:moveTo>
                <a:lnTo>
                  <a:pt x="0" y="285750"/>
                </a:lnTo>
                <a:lnTo>
                  <a:pt x="285750" y="142875"/>
                </a:lnTo>
                <a:lnTo>
                  <a:pt x="0" y="0"/>
                </a:lnTo>
                <a:close/>
              </a:path>
            </a:pathLst>
          </a:custGeom>
          <a:solidFill>
            <a:srgbClr val="3452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429625" y="62960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142875"/>
                </a:moveTo>
                <a:lnTo>
                  <a:pt x="0" y="285750"/>
                </a:lnTo>
                <a:lnTo>
                  <a:pt x="0" y="0"/>
                </a:lnTo>
                <a:lnTo>
                  <a:pt x="285750" y="142875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382000" y="62484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381000"/>
                </a:move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59740" y="675258"/>
            <a:ext cx="8233409" cy="359600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0000CC"/>
                </a:solidFill>
                <a:latin typeface="Times New Roman"/>
                <a:cs typeface="Times New Roman"/>
              </a:rPr>
              <a:t>switch </a:t>
            </a:r>
            <a:r>
              <a:rPr dirty="0" sz="3200">
                <a:solidFill>
                  <a:srgbClr val="0000CC"/>
                </a:solidFill>
                <a:latin typeface="Times New Roman"/>
                <a:cs typeface="Times New Roman"/>
              </a:rPr>
              <a:t>(ch)</a:t>
            </a:r>
            <a:r>
              <a:rPr dirty="0" sz="3200" spc="-3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0000CC"/>
                </a:solidFill>
                <a:latin typeface="Times New Roman"/>
                <a:cs typeface="Times New Roman"/>
              </a:rPr>
              <a:t>{</a:t>
            </a:r>
            <a:endParaRPr sz="3200">
              <a:latin typeface="Times New Roman"/>
              <a:cs typeface="Times New Roman"/>
            </a:endParaRPr>
          </a:p>
          <a:p>
            <a:pPr marL="419100" marR="3094990">
              <a:lnSpc>
                <a:spcPct val="100000"/>
              </a:lnSpc>
              <a:spcBef>
                <a:spcPts val="10"/>
              </a:spcBef>
            </a:pPr>
            <a:r>
              <a:rPr dirty="0" sz="3200" b="1">
                <a:solidFill>
                  <a:srgbClr val="0000CC"/>
                </a:solidFill>
                <a:latin typeface="Times New Roman"/>
                <a:cs typeface="Times New Roman"/>
              </a:rPr>
              <a:t>case </a:t>
            </a:r>
            <a:r>
              <a:rPr dirty="0" sz="3200">
                <a:solidFill>
                  <a:srgbClr val="0000CC"/>
                </a:solidFill>
                <a:latin typeface="Symbol"/>
                <a:cs typeface="Symbol"/>
              </a:rPr>
              <a:t></a:t>
            </a:r>
            <a:r>
              <a:rPr dirty="0" sz="3200">
                <a:solidFill>
                  <a:srgbClr val="0000CC"/>
                </a:solidFill>
                <a:latin typeface="Times New Roman"/>
                <a:cs typeface="Times New Roman"/>
              </a:rPr>
              <a:t>(</a:t>
            </a:r>
            <a:r>
              <a:rPr dirty="0" sz="3200">
                <a:solidFill>
                  <a:srgbClr val="0000CC"/>
                </a:solidFill>
                <a:latin typeface="Symbol"/>
                <a:cs typeface="Symbol"/>
              </a:rPr>
              <a:t></a:t>
            </a:r>
            <a:r>
              <a:rPr dirty="0" sz="320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0000CC"/>
                </a:solidFill>
                <a:latin typeface="Times New Roman"/>
                <a:cs typeface="Times New Roman"/>
              </a:rPr>
              <a:t>: </a:t>
            </a:r>
            <a:r>
              <a:rPr dirty="0" sz="3200">
                <a:solidFill>
                  <a:srgbClr val="0000CC"/>
                </a:solidFill>
                <a:latin typeface="Times New Roman"/>
                <a:cs typeface="Times New Roman"/>
              </a:rPr>
              <a:t>Push(S, ch);</a:t>
            </a:r>
            <a:r>
              <a:rPr dirty="0" sz="3200" spc="-125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200" spc="-10" b="1">
                <a:solidFill>
                  <a:srgbClr val="0000CC"/>
                </a:solidFill>
                <a:latin typeface="Times New Roman"/>
                <a:cs typeface="Times New Roman"/>
              </a:rPr>
              <a:t>break</a:t>
            </a:r>
            <a:r>
              <a:rPr dirty="0" sz="3200" spc="-10">
                <a:solidFill>
                  <a:srgbClr val="0000CC"/>
                </a:solidFill>
                <a:latin typeface="Times New Roman"/>
                <a:cs typeface="Times New Roman"/>
              </a:rPr>
              <a:t>;  </a:t>
            </a:r>
            <a:r>
              <a:rPr dirty="0" sz="3200" b="1">
                <a:solidFill>
                  <a:srgbClr val="0000CC"/>
                </a:solidFill>
                <a:latin typeface="Times New Roman"/>
                <a:cs typeface="Times New Roman"/>
              </a:rPr>
              <a:t>case </a:t>
            </a:r>
            <a:r>
              <a:rPr dirty="0" sz="3200">
                <a:solidFill>
                  <a:srgbClr val="0000CC"/>
                </a:solidFill>
                <a:latin typeface="Symbol"/>
                <a:cs typeface="Symbol"/>
              </a:rPr>
              <a:t></a:t>
            </a:r>
            <a:r>
              <a:rPr dirty="0" sz="3200">
                <a:solidFill>
                  <a:srgbClr val="0000CC"/>
                </a:solidFill>
                <a:latin typeface="Times New Roman"/>
                <a:cs typeface="Times New Roman"/>
              </a:rPr>
              <a:t>)</a:t>
            </a:r>
            <a:r>
              <a:rPr dirty="0" sz="3200">
                <a:solidFill>
                  <a:srgbClr val="0000CC"/>
                </a:solidFill>
                <a:latin typeface="Symbol"/>
                <a:cs typeface="Symbol"/>
              </a:rPr>
              <a:t></a:t>
            </a:r>
            <a:r>
              <a:rPr dirty="0" sz="320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0000CC"/>
                </a:solidFill>
                <a:latin typeface="Times New Roman"/>
                <a:cs typeface="Times New Roman"/>
              </a:rPr>
              <a:t>: </a:t>
            </a:r>
            <a:r>
              <a:rPr dirty="0" sz="3200" b="1">
                <a:solidFill>
                  <a:srgbClr val="003399"/>
                </a:solidFill>
                <a:latin typeface="Times New Roman"/>
                <a:cs typeface="Times New Roman"/>
              </a:rPr>
              <a:t>Pop(S,</a:t>
            </a:r>
            <a:r>
              <a:rPr dirty="0" sz="3200" spc="-70" b="1">
                <a:solidFill>
                  <a:srgbClr val="003399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003399"/>
                </a:solidFill>
                <a:latin typeface="Times New Roman"/>
                <a:cs typeface="Times New Roman"/>
              </a:rPr>
              <a:t>c);</a:t>
            </a:r>
            <a:endParaRPr sz="3200">
              <a:latin typeface="Times New Roman"/>
              <a:cs typeface="Times New Roman"/>
            </a:endParaRPr>
          </a:p>
          <a:p>
            <a:pPr marL="1943735">
              <a:lnSpc>
                <a:spcPct val="100000"/>
              </a:lnSpc>
              <a:spcBef>
                <a:spcPts val="60"/>
              </a:spcBef>
            </a:pPr>
            <a:r>
              <a:rPr dirty="0" sz="3200" b="1">
                <a:solidFill>
                  <a:srgbClr val="003399"/>
                </a:solidFill>
                <a:latin typeface="Times New Roman"/>
                <a:cs typeface="Times New Roman"/>
              </a:rPr>
              <a:t>while (c!= </a:t>
            </a:r>
            <a:r>
              <a:rPr dirty="0" sz="3200" b="1">
                <a:solidFill>
                  <a:srgbClr val="003399"/>
                </a:solidFill>
                <a:latin typeface="Symbol"/>
                <a:cs typeface="Symbol"/>
              </a:rPr>
              <a:t></a:t>
            </a:r>
            <a:r>
              <a:rPr dirty="0" sz="3200" b="1">
                <a:solidFill>
                  <a:srgbClr val="003399"/>
                </a:solidFill>
                <a:latin typeface="Times New Roman"/>
                <a:cs typeface="Times New Roman"/>
              </a:rPr>
              <a:t>(</a:t>
            </a:r>
            <a:r>
              <a:rPr dirty="0" sz="3200" b="1">
                <a:solidFill>
                  <a:srgbClr val="003399"/>
                </a:solidFill>
                <a:latin typeface="Symbol"/>
                <a:cs typeface="Symbol"/>
              </a:rPr>
              <a:t></a:t>
            </a:r>
            <a:r>
              <a:rPr dirty="0" sz="3200" b="1">
                <a:solidFill>
                  <a:srgbClr val="003399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003399"/>
                </a:solidFill>
                <a:latin typeface="Times New Roman"/>
                <a:cs typeface="Times New Roman"/>
              </a:rPr>
              <a:t>)</a:t>
            </a:r>
            <a:r>
              <a:rPr dirty="0" sz="3200" spc="-55" b="1">
                <a:solidFill>
                  <a:srgbClr val="003399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003399"/>
                </a:solidFill>
                <a:latin typeface="Times New Roman"/>
                <a:cs typeface="Times New Roman"/>
              </a:rPr>
              <a:t>{</a:t>
            </a:r>
            <a:endParaRPr sz="3200">
              <a:latin typeface="Times New Roman"/>
              <a:cs typeface="Times New Roman"/>
            </a:endParaRPr>
          </a:p>
          <a:p>
            <a:pPr marL="2248535">
              <a:lnSpc>
                <a:spcPct val="100000"/>
              </a:lnSpc>
              <a:spcBef>
                <a:spcPts val="385"/>
              </a:spcBef>
              <a:tabLst>
                <a:tab pos="5434330" algn="l"/>
              </a:tabLst>
            </a:pPr>
            <a:r>
              <a:rPr dirty="0" sz="3200" spc="-5" b="1">
                <a:solidFill>
                  <a:srgbClr val="003399"/>
                </a:solidFill>
                <a:latin typeface="Times New Roman"/>
                <a:cs typeface="Times New Roman"/>
              </a:rPr>
              <a:t>CrtSubtree(</a:t>
            </a:r>
            <a:r>
              <a:rPr dirty="0" sz="3200" spc="-35" b="1">
                <a:solidFill>
                  <a:srgbClr val="003399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003399"/>
                </a:solidFill>
                <a:latin typeface="Times New Roman"/>
                <a:cs typeface="Times New Roman"/>
              </a:rPr>
              <a:t>t,</a:t>
            </a:r>
            <a:r>
              <a:rPr dirty="0" sz="3200" spc="-5" b="1">
                <a:solidFill>
                  <a:srgbClr val="003399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003399"/>
                </a:solidFill>
                <a:latin typeface="Times New Roman"/>
                <a:cs typeface="Times New Roman"/>
              </a:rPr>
              <a:t>c);	</a:t>
            </a:r>
            <a:r>
              <a:rPr dirty="0" sz="2800" spc="-5" b="1">
                <a:solidFill>
                  <a:srgbClr val="003399"/>
                </a:solidFill>
                <a:latin typeface="Times New Roman"/>
                <a:cs typeface="Times New Roman"/>
              </a:rPr>
              <a:t>//</a:t>
            </a:r>
            <a:r>
              <a:rPr dirty="0" sz="2800" spc="-90" b="1">
                <a:solidFill>
                  <a:srgbClr val="003399"/>
                </a:solidFill>
                <a:latin typeface="Times New Roman"/>
                <a:cs typeface="Times New Roman"/>
              </a:rPr>
              <a:t> </a:t>
            </a:r>
            <a:r>
              <a:rPr dirty="0" sz="2800" spc="15" b="1">
                <a:solidFill>
                  <a:srgbClr val="003399"/>
                </a:solidFill>
                <a:latin typeface="Microsoft YaHei"/>
                <a:cs typeface="Microsoft YaHei"/>
              </a:rPr>
              <a:t>建二叉树并</a:t>
            </a:r>
            <a:r>
              <a:rPr dirty="0" sz="2800" b="1">
                <a:solidFill>
                  <a:srgbClr val="003399"/>
                </a:solidFill>
                <a:latin typeface="Microsoft YaHei"/>
                <a:cs typeface="Microsoft YaHei"/>
              </a:rPr>
              <a:t>入</a:t>
            </a:r>
            <a:r>
              <a:rPr dirty="0" sz="2800" spc="-5" b="1">
                <a:solidFill>
                  <a:srgbClr val="003399"/>
                </a:solidFill>
                <a:latin typeface="Microsoft YaHei"/>
                <a:cs typeface="Microsoft YaHei"/>
              </a:rPr>
              <a:t>栈</a:t>
            </a:r>
            <a:endParaRPr sz="2800">
              <a:latin typeface="Microsoft YaHei"/>
              <a:cs typeface="Microsoft YaHei"/>
            </a:endParaRPr>
          </a:p>
          <a:p>
            <a:pPr marL="1943735" marR="3649979" indent="304800">
              <a:lnSpc>
                <a:spcPct val="110000"/>
              </a:lnSpc>
              <a:spcBef>
                <a:spcPts val="5"/>
              </a:spcBef>
              <a:tabLst>
                <a:tab pos="4414520" algn="l"/>
              </a:tabLst>
            </a:pPr>
            <a:r>
              <a:rPr dirty="0" sz="3200" b="1">
                <a:solidFill>
                  <a:srgbClr val="003399"/>
                </a:solidFill>
                <a:latin typeface="Times New Roman"/>
                <a:cs typeface="Times New Roman"/>
              </a:rPr>
              <a:t>Pop(S,</a:t>
            </a:r>
            <a:r>
              <a:rPr dirty="0" sz="3200" spc="-35" b="1">
                <a:solidFill>
                  <a:srgbClr val="003399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003399"/>
                </a:solidFill>
                <a:latin typeface="Times New Roman"/>
                <a:cs typeface="Times New Roman"/>
              </a:rPr>
              <a:t>c)</a:t>
            </a:r>
            <a:r>
              <a:rPr dirty="0" sz="3200" b="1">
                <a:solidFill>
                  <a:srgbClr val="003399"/>
                </a:solidFill>
                <a:latin typeface="Times New Roman"/>
                <a:cs typeface="Times New Roman"/>
              </a:rPr>
              <a:t>	</a:t>
            </a:r>
            <a:r>
              <a:rPr dirty="0" sz="3200" b="1">
                <a:solidFill>
                  <a:srgbClr val="003399"/>
                </a:solidFill>
                <a:latin typeface="Times New Roman"/>
                <a:cs typeface="Times New Roman"/>
              </a:rPr>
              <a:t>}  </a:t>
            </a:r>
            <a:r>
              <a:rPr dirty="0" sz="3200" spc="-10" b="1">
                <a:solidFill>
                  <a:srgbClr val="003399"/>
                </a:solidFill>
                <a:latin typeface="Times New Roman"/>
                <a:cs typeface="Times New Roman"/>
              </a:rPr>
              <a:t>break;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6647" y="4293819"/>
            <a:ext cx="127635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0000CC"/>
                </a:solidFill>
                <a:latin typeface="Times New Roman"/>
                <a:cs typeface="Times New Roman"/>
              </a:rPr>
              <a:t>defult</a:t>
            </a:r>
            <a:r>
              <a:rPr dirty="0" sz="3200" spc="-114" b="1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0000CC"/>
                </a:solidFill>
                <a:latin typeface="Times New Roman"/>
                <a:cs typeface="Times New Roman"/>
              </a:rPr>
              <a:t>: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9740" y="5309108"/>
            <a:ext cx="1675764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b="1">
                <a:solidFill>
                  <a:srgbClr val="0000CC"/>
                </a:solidFill>
                <a:latin typeface="Times New Roman"/>
                <a:cs typeface="Times New Roman"/>
              </a:rPr>
              <a:t>} </a:t>
            </a:r>
            <a:r>
              <a:rPr dirty="0" sz="3200">
                <a:solidFill>
                  <a:srgbClr val="0000CC"/>
                </a:solidFill>
                <a:latin typeface="Times New Roman"/>
                <a:cs typeface="Times New Roman"/>
              </a:rPr>
              <a:t>//</a:t>
            </a:r>
            <a:r>
              <a:rPr dirty="0" sz="3200" spc="-100">
                <a:solidFill>
                  <a:srgbClr val="0000CC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0000CC"/>
                </a:solidFill>
                <a:latin typeface="Times New Roman"/>
                <a:cs typeface="Times New Roman"/>
              </a:rPr>
              <a:t>switch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36698" y="4592573"/>
            <a:ext cx="941069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b="1">
                <a:solidFill>
                  <a:srgbClr val="003399"/>
                </a:solidFill>
                <a:latin typeface="Times New Roman"/>
                <a:cs typeface="Times New Roman"/>
              </a:rPr>
              <a:t>…</a:t>
            </a:r>
            <a:r>
              <a:rPr dirty="0" sz="3200" spc="-85" b="1">
                <a:solidFill>
                  <a:srgbClr val="003399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003399"/>
                </a:solidFill>
                <a:latin typeface="Times New Roman"/>
                <a:cs typeface="Times New Roman"/>
              </a:rPr>
              <a:t>…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305800" y="6172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0"/>
                </a:moveTo>
                <a:lnTo>
                  <a:pt x="0" y="0"/>
                </a:lnTo>
                <a:lnTo>
                  <a:pt x="0" y="381000"/>
                </a:lnTo>
                <a:lnTo>
                  <a:pt x="381000" y="381000"/>
                </a:lnTo>
                <a:lnTo>
                  <a:pt x="381000" y="333374"/>
                </a:lnTo>
                <a:lnTo>
                  <a:pt x="333375" y="333375"/>
                </a:lnTo>
                <a:lnTo>
                  <a:pt x="47625" y="190500"/>
                </a:lnTo>
                <a:lnTo>
                  <a:pt x="333375" y="47625"/>
                </a:lnTo>
                <a:lnTo>
                  <a:pt x="381000" y="47625"/>
                </a:lnTo>
                <a:lnTo>
                  <a:pt x="381000" y="0"/>
                </a:lnTo>
                <a:close/>
              </a:path>
              <a:path w="381000" h="381000">
                <a:moveTo>
                  <a:pt x="381000" y="47625"/>
                </a:moveTo>
                <a:lnTo>
                  <a:pt x="333375" y="47625"/>
                </a:lnTo>
                <a:lnTo>
                  <a:pt x="333375" y="333375"/>
                </a:lnTo>
                <a:lnTo>
                  <a:pt x="381000" y="333374"/>
                </a:lnTo>
                <a:lnTo>
                  <a:pt x="381000" y="47625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3534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0"/>
                </a:moveTo>
                <a:lnTo>
                  <a:pt x="0" y="142875"/>
                </a:lnTo>
                <a:lnTo>
                  <a:pt x="285750" y="285750"/>
                </a:lnTo>
                <a:lnTo>
                  <a:pt x="285750" y="0"/>
                </a:lnTo>
                <a:close/>
              </a:path>
            </a:pathLst>
          </a:custGeom>
          <a:solidFill>
            <a:srgbClr val="997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3534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285750" y="0"/>
                </a:lnTo>
                <a:lnTo>
                  <a:pt x="285750" y="285750"/>
                </a:lnTo>
                <a:lnTo>
                  <a:pt x="0" y="142875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305800" y="6172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381000"/>
                </a:move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29600" y="60198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0"/>
                </a:moveTo>
                <a:lnTo>
                  <a:pt x="0" y="0"/>
                </a:lnTo>
                <a:lnTo>
                  <a:pt x="0" y="381000"/>
                </a:lnTo>
                <a:lnTo>
                  <a:pt x="381000" y="381000"/>
                </a:lnTo>
                <a:lnTo>
                  <a:pt x="381000" y="333375"/>
                </a:lnTo>
                <a:lnTo>
                  <a:pt x="154813" y="333375"/>
                </a:lnTo>
                <a:lnTo>
                  <a:pt x="113097" y="324953"/>
                </a:lnTo>
                <a:lnTo>
                  <a:pt x="79025" y="301988"/>
                </a:lnTo>
                <a:lnTo>
                  <a:pt x="56050" y="267929"/>
                </a:lnTo>
                <a:lnTo>
                  <a:pt x="47625" y="226225"/>
                </a:lnTo>
                <a:lnTo>
                  <a:pt x="47625" y="119062"/>
                </a:lnTo>
                <a:lnTo>
                  <a:pt x="190500" y="119062"/>
                </a:lnTo>
                <a:lnTo>
                  <a:pt x="262000" y="47625"/>
                </a:lnTo>
                <a:lnTo>
                  <a:pt x="381000" y="47625"/>
                </a:lnTo>
                <a:lnTo>
                  <a:pt x="381000" y="0"/>
                </a:lnTo>
                <a:close/>
              </a:path>
              <a:path w="381000" h="381000">
                <a:moveTo>
                  <a:pt x="381000" y="47625"/>
                </a:moveTo>
                <a:lnTo>
                  <a:pt x="262000" y="47625"/>
                </a:lnTo>
                <a:lnTo>
                  <a:pt x="333375" y="119062"/>
                </a:lnTo>
                <a:lnTo>
                  <a:pt x="297688" y="119062"/>
                </a:lnTo>
                <a:lnTo>
                  <a:pt x="297688" y="226225"/>
                </a:lnTo>
                <a:lnTo>
                  <a:pt x="289262" y="267929"/>
                </a:lnTo>
                <a:lnTo>
                  <a:pt x="266287" y="301988"/>
                </a:lnTo>
                <a:lnTo>
                  <a:pt x="232215" y="324953"/>
                </a:lnTo>
                <a:lnTo>
                  <a:pt x="190500" y="333375"/>
                </a:lnTo>
                <a:lnTo>
                  <a:pt x="381000" y="333375"/>
                </a:lnTo>
                <a:lnTo>
                  <a:pt x="381000" y="47625"/>
                </a:lnTo>
                <a:close/>
              </a:path>
              <a:path w="381000" h="381000">
                <a:moveTo>
                  <a:pt x="226186" y="119062"/>
                </a:moveTo>
                <a:lnTo>
                  <a:pt x="119125" y="119062"/>
                </a:lnTo>
                <a:lnTo>
                  <a:pt x="118999" y="226225"/>
                </a:lnTo>
                <a:lnTo>
                  <a:pt x="121808" y="240125"/>
                </a:lnTo>
                <a:lnTo>
                  <a:pt x="129476" y="251477"/>
                </a:lnTo>
                <a:lnTo>
                  <a:pt x="140858" y="259130"/>
                </a:lnTo>
                <a:lnTo>
                  <a:pt x="154813" y="261937"/>
                </a:lnTo>
                <a:lnTo>
                  <a:pt x="190500" y="261937"/>
                </a:lnTo>
                <a:lnTo>
                  <a:pt x="204380" y="259130"/>
                </a:lnTo>
                <a:lnTo>
                  <a:pt x="215725" y="251477"/>
                </a:lnTo>
                <a:lnTo>
                  <a:pt x="223379" y="240125"/>
                </a:lnTo>
                <a:lnTo>
                  <a:pt x="226186" y="226225"/>
                </a:lnTo>
                <a:lnTo>
                  <a:pt x="226186" y="119062"/>
                </a:lnTo>
                <a:close/>
              </a:path>
            </a:pathLst>
          </a:custGeom>
          <a:solidFill>
            <a:srgbClr val="E0B7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277225" y="60674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71500" y="71437"/>
                </a:moveTo>
                <a:lnTo>
                  <a:pt x="0" y="71437"/>
                </a:lnTo>
                <a:lnTo>
                  <a:pt x="0" y="178600"/>
                </a:lnTo>
                <a:lnTo>
                  <a:pt x="8425" y="220304"/>
                </a:lnTo>
                <a:lnTo>
                  <a:pt x="31400" y="254363"/>
                </a:lnTo>
                <a:lnTo>
                  <a:pt x="65472" y="277328"/>
                </a:lnTo>
                <a:lnTo>
                  <a:pt x="107188" y="285750"/>
                </a:lnTo>
                <a:lnTo>
                  <a:pt x="142875" y="285750"/>
                </a:lnTo>
                <a:lnTo>
                  <a:pt x="184590" y="277328"/>
                </a:lnTo>
                <a:lnTo>
                  <a:pt x="218662" y="254363"/>
                </a:lnTo>
                <a:lnTo>
                  <a:pt x="241637" y="220304"/>
                </a:lnTo>
                <a:lnTo>
                  <a:pt x="242847" y="214312"/>
                </a:lnTo>
                <a:lnTo>
                  <a:pt x="107188" y="214312"/>
                </a:lnTo>
                <a:lnTo>
                  <a:pt x="93233" y="211505"/>
                </a:lnTo>
                <a:lnTo>
                  <a:pt x="81851" y="203852"/>
                </a:lnTo>
                <a:lnTo>
                  <a:pt x="74183" y="192500"/>
                </a:lnTo>
                <a:lnTo>
                  <a:pt x="71374" y="178600"/>
                </a:lnTo>
                <a:lnTo>
                  <a:pt x="71500" y="71437"/>
                </a:lnTo>
                <a:close/>
              </a:path>
              <a:path w="285750" h="285750">
                <a:moveTo>
                  <a:pt x="250063" y="71437"/>
                </a:moveTo>
                <a:lnTo>
                  <a:pt x="178561" y="71437"/>
                </a:lnTo>
                <a:lnTo>
                  <a:pt x="178561" y="178600"/>
                </a:lnTo>
                <a:lnTo>
                  <a:pt x="175754" y="192500"/>
                </a:lnTo>
                <a:lnTo>
                  <a:pt x="168100" y="203852"/>
                </a:lnTo>
                <a:lnTo>
                  <a:pt x="156755" y="211505"/>
                </a:lnTo>
                <a:lnTo>
                  <a:pt x="142875" y="214312"/>
                </a:lnTo>
                <a:lnTo>
                  <a:pt x="242847" y="214312"/>
                </a:lnTo>
                <a:lnTo>
                  <a:pt x="250063" y="178600"/>
                </a:lnTo>
                <a:lnTo>
                  <a:pt x="250063" y="71437"/>
                </a:lnTo>
                <a:close/>
              </a:path>
              <a:path w="285750" h="285750">
                <a:moveTo>
                  <a:pt x="214375" y="0"/>
                </a:moveTo>
                <a:lnTo>
                  <a:pt x="142875" y="71437"/>
                </a:lnTo>
                <a:lnTo>
                  <a:pt x="285750" y="71437"/>
                </a:lnTo>
                <a:lnTo>
                  <a:pt x="214375" y="0"/>
                </a:lnTo>
                <a:close/>
              </a:path>
            </a:pathLst>
          </a:custGeom>
          <a:solidFill>
            <a:srgbClr val="866D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277225" y="60674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71437"/>
                </a:moveTo>
                <a:lnTo>
                  <a:pt x="250063" y="71437"/>
                </a:lnTo>
                <a:lnTo>
                  <a:pt x="250063" y="178600"/>
                </a:lnTo>
                <a:lnTo>
                  <a:pt x="241637" y="220304"/>
                </a:lnTo>
                <a:lnTo>
                  <a:pt x="218662" y="254363"/>
                </a:lnTo>
                <a:lnTo>
                  <a:pt x="184590" y="277328"/>
                </a:lnTo>
                <a:lnTo>
                  <a:pt x="142875" y="285750"/>
                </a:lnTo>
                <a:lnTo>
                  <a:pt x="107188" y="285750"/>
                </a:lnTo>
                <a:lnTo>
                  <a:pt x="65472" y="277328"/>
                </a:lnTo>
                <a:lnTo>
                  <a:pt x="31400" y="254363"/>
                </a:lnTo>
                <a:lnTo>
                  <a:pt x="8425" y="220304"/>
                </a:lnTo>
                <a:lnTo>
                  <a:pt x="0" y="178600"/>
                </a:lnTo>
                <a:lnTo>
                  <a:pt x="0" y="71437"/>
                </a:lnTo>
                <a:lnTo>
                  <a:pt x="71500" y="71437"/>
                </a:lnTo>
                <a:lnTo>
                  <a:pt x="71500" y="178600"/>
                </a:lnTo>
                <a:lnTo>
                  <a:pt x="74291" y="192500"/>
                </a:lnTo>
                <a:lnTo>
                  <a:pt x="81914" y="203852"/>
                </a:lnTo>
                <a:lnTo>
                  <a:pt x="93253" y="211505"/>
                </a:lnTo>
                <a:lnTo>
                  <a:pt x="107188" y="214312"/>
                </a:lnTo>
                <a:lnTo>
                  <a:pt x="142875" y="214312"/>
                </a:lnTo>
                <a:lnTo>
                  <a:pt x="156755" y="211505"/>
                </a:lnTo>
                <a:lnTo>
                  <a:pt x="168100" y="203852"/>
                </a:lnTo>
                <a:lnTo>
                  <a:pt x="175754" y="192500"/>
                </a:lnTo>
                <a:lnTo>
                  <a:pt x="178561" y="178600"/>
                </a:lnTo>
                <a:lnTo>
                  <a:pt x="178561" y="71437"/>
                </a:lnTo>
                <a:lnTo>
                  <a:pt x="142875" y="71437"/>
                </a:lnTo>
                <a:lnTo>
                  <a:pt x="214375" y="0"/>
                </a:lnTo>
                <a:lnTo>
                  <a:pt x="285750" y="71437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229600" y="60198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381000"/>
                </a:move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12140" y="1124400"/>
            <a:ext cx="7642859" cy="4059554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dirty="0" sz="3600" spc="-5" b="1">
                <a:solidFill>
                  <a:srgbClr val="003399"/>
                </a:solidFill>
                <a:latin typeface="Times New Roman"/>
                <a:cs typeface="Times New Roman"/>
              </a:rPr>
              <a:t>while</a:t>
            </a:r>
            <a:r>
              <a:rPr dirty="0" sz="3600" spc="-5">
                <a:solidFill>
                  <a:srgbClr val="003399"/>
                </a:solidFill>
                <a:latin typeface="Times New Roman"/>
                <a:cs typeface="Times New Roman"/>
              </a:rPr>
              <a:t>(</a:t>
            </a:r>
            <a:r>
              <a:rPr dirty="0" sz="3600" spc="-5" b="1">
                <a:solidFill>
                  <a:srgbClr val="003399"/>
                </a:solidFill>
                <a:latin typeface="Times New Roman"/>
                <a:cs typeface="Times New Roman"/>
              </a:rPr>
              <a:t>!</a:t>
            </a:r>
            <a:r>
              <a:rPr dirty="0" sz="3600" spc="-5">
                <a:solidFill>
                  <a:srgbClr val="003399"/>
                </a:solidFill>
                <a:latin typeface="Times New Roman"/>
                <a:cs typeface="Times New Roman"/>
              </a:rPr>
              <a:t>Gettop(S, </a:t>
            </a:r>
            <a:r>
              <a:rPr dirty="0" sz="3600">
                <a:solidFill>
                  <a:srgbClr val="003399"/>
                </a:solidFill>
                <a:latin typeface="Times New Roman"/>
                <a:cs typeface="Times New Roman"/>
              </a:rPr>
              <a:t>c) </a:t>
            </a:r>
            <a:r>
              <a:rPr dirty="0" sz="3600" spc="-5" b="1">
                <a:solidFill>
                  <a:srgbClr val="003399"/>
                </a:solidFill>
                <a:latin typeface="Times New Roman"/>
                <a:cs typeface="Times New Roman"/>
              </a:rPr>
              <a:t>&amp;&amp; </a:t>
            </a:r>
            <a:r>
              <a:rPr dirty="0" sz="3600">
                <a:solidFill>
                  <a:srgbClr val="003399"/>
                </a:solidFill>
                <a:latin typeface="Times New Roman"/>
                <a:cs typeface="Times New Roman"/>
              </a:rPr>
              <a:t>(</a:t>
            </a:r>
            <a:r>
              <a:rPr dirty="0" sz="3600" spc="60">
                <a:solidFill>
                  <a:srgbClr val="003399"/>
                </a:solidFill>
                <a:latin typeface="Times New Roman"/>
                <a:cs typeface="Times New Roman"/>
              </a:rPr>
              <a:t> </a:t>
            </a:r>
            <a:r>
              <a:rPr dirty="0" sz="3600" spc="-5">
                <a:solidFill>
                  <a:srgbClr val="003399"/>
                </a:solidFill>
                <a:latin typeface="Times New Roman"/>
                <a:cs typeface="Times New Roman"/>
              </a:rPr>
              <a:t>precede(c,ch)))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 sz="3600" b="1">
                <a:solidFill>
                  <a:srgbClr val="003399"/>
                </a:solidFill>
                <a:latin typeface="Times New Roman"/>
                <a:cs typeface="Times New Roman"/>
              </a:rPr>
              <a:t>{</a:t>
            </a:r>
            <a:endParaRPr sz="3600">
              <a:latin typeface="Times New Roman"/>
              <a:cs typeface="Times New Roman"/>
            </a:endParaRPr>
          </a:p>
          <a:p>
            <a:pPr marL="469900" marR="4078604">
              <a:lnSpc>
                <a:spcPct val="105000"/>
              </a:lnSpc>
            </a:pPr>
            <a:r>
              <a:rPr dirty="0" sz="3600" spc="-5">
                <a:solidFill>
                  <a:srgbClr val="003399"/>
                </a:solidFill>
                <a:latin typeface="Times New Roman"/>
                <a:cs typeface="Times New Roman"/>
              </a:rPr>
              <a:t>CrtSubtree( </a:t>
            </a:r>
            <a:r>
              <a:rPr dirty="0" sz="3600">
                <a:solidFill>
                  <a:srgbClr val="003399"/>
                </a:solidFill>
                <a:latin typeface="Times New Roman"/>
                <a:cs typeface="Times New Roman"/>
              </a:rPr>
              <a:t>t,</a:t>
            </a:r>
            <a:r>
              <a:rPr dirty="0" sz="3600" spc="-30">
                <a:solidFill>
                  <a:srgbClr val="003399"/>
                </a:solidFill>
                <a:latin typeface="Times New Roman"/>
                <a:cs typeface="Times New Roman"/>
              </a:rPr>
              <a:t> </a:t>
            </a:r>
            <a:r>
              <a:rPr dirty="0" sz="3600" spc="-5">
                <a:solidFill>
                  <a:srgbClr val="003399"/>
                </a:solidFill>
                <a:latin typeface="Times New Roman"/>
                <a:cs typeface="Times New Roman"/>
              </a:rPr>
              <a:t>c);  </a:t>
            </a:r>
            <a:r>
              <a:rPr dirty="0" sz="3600">
                <a:solidFill>
                  <a:srgbClr val="003399"/>
                </a:solidFill>
                <a:latin typeface="Times New Roman"/>
                <a:cs typeface="Times New Roman"/>
              </a:rPr>
              <a:t>Pop(S,</a:t>
            </a:r>
            <a:r>
              <a:rPr dirty="0" sz="3600" spc="-25">
                <a:solidFill>
                  <a:srgbClr val="003399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003399"/>
                </a:solidFill>
                <a:latin typeface="Times New Roman"/>
                <a:cs typeface="Times New Roman"/>
              </a:rPr>
              <a:t>c);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dirty="0" sz="3600" spc="-5" b="1">
                <a:solidFill>
                  <a:srgbClr val="003399"/>
                </a:solidFill>
                <a:latin typeface="Times New Roman"/>
                <a:cs typeface="Times New Roman"/>
              </a:rPr>
              <a:t>}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dirty="0" sz="3600" spc="-5" b="1">
                <a:solidFill>
                  <a:srgbClr val="003399"/>
                </a:solidFill>
                <a:latin typeface="Times New Roman"/>
                <a:cs typeface="Times New Roman"/>
              </a:rPr>
              <a:t>if </a:t>
            </a:r>
            <a:r>
              <a:rPr dirty="0" sz="3600">
                <a:solidFill>
                  <a:srgbClr val="003399"/>
                </a:solidFill>
                <a:latin typeface="Times New Roman"/>
                <a:cs typeface="Times New Roman"/>
              </a:rPr>
              <a:t>( </a:t>
            </a:r>
            <a:r>
              <a:rPr dirty="0" sz="3600" spc="-5">
                <a:solidFill>
                  <a:srgbClr val="003399"/>
                </a:solidFill>
                <a:latin typeface="Times New Roman"/>
                <a:cs typeface="Times New Roman"/>
              </a:rPr>
              <a:t>ch</a:t>
            </a:r>
            <a:r>
              <a:rPr dirty="0" sz="3600" spc="-5" b="1">
                <a:solidFill>
                  <a:srgbClr val="003399"/>
                </a:solidFill>
                <a:latin typeface="Times New Roman"/>
                <a:cs typeface="Times New Roman"/>
              </a:rPr>
              <a:t>!= </a:t>
            </a:r>
            <a:r>
              <a:rPr dirty="0" sz="3600" spc="-5">
                <a:solidFill>
                  <a:srgbClr val="003399"/>
                </a:solidFill>
                <a:latin typeface="Symbol"/>
                <a:cs typeface="Symbol"/>
              </a:rPr>
              <a:t></a:t>
            </a:r>
            <a:r>
              <a:rPr dirty="0" sz="3600" spc="-5">
                <a:solidFill>
                  <a:srgbClr val="003399"/>
                </a:solidFill>
                <a:latin typeface="Times New Roman"/>
                <a:cs typeface="Times New Roman"/>
              </a:rPr>
              <a:t>#</a:t>
            </a:r>
            <a:r>
              <a:rPr dirty="0" sz="3600" spc="-5">
                <a:solidFill>
                  <a:srgbClr val="003399"/>
                </a:solidFill>
                <a:latin typeface="Symbol"/>
                <a:cs typeface="Symbol"/>
              </a:rPr>
              <a:t></a:t>
            </a:r>
            <a:r>
              <a:rPr dirty="0" sz="3600" spc="-5">
                <a:solidFill>
                  <a:srgbClr val="003399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003399"/>
                </a:solidFill>
                <a:latin typeface="Times New Roman"/>
                <a:cs typeface="Times New Roman"/>
              </a:rPr>
              <a:t>) </a:t>
            </a:r>
            <a:r>
              <a:rPr dirty="0" sz="3600" spc="-5">
                <a:solidFill>
                  <a:srgbClr val="003399"/>
                </a:solidFill>
                <a:latin typeface="Times New Roman"/>
                <a:cs typeface="Times New Roman"/>
              </a:rPr>
              <a:t>Push( </a:t>
            </a:r>
            <a:r>
              <a:rPr dirty="0" sz="3600">
                <a:solidFill>
                  <a:srgbClr val="003399"/>
                </a:solidFill>
                <a:latin typeface="Times New Roman"/>
                <a:cs typeface="Times New Roman"/>
              </a:rPr>
              <a:t>S,</a:t>
            </a:r>
            <a:r>
              <a:rPr dirty="0" sz="3600" spc="-10">
                <a:solidFill>
                  <a:srgbClr val="003399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003399"/>
                </a:solidFill>
                <a:latin typeface="Times New Roman"/>
                <a:cs typeface="Times New Roman"/>
              </a:rPr>
              <a:t>ch);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 sz="3600" spc="-15" b="1">
                <a:solidFill>
                  <a:srgbClr val="003399"/>
                </a:solidFill>
                <a:latin typeface="Times New Roman"/>
                <a:cs typeface="Times New Roman"/>
              </a:rPr>
              <a:t>break</a:t>
            </a:r>
            <a:r>
              <a:rPr dirty="0" sz="3600" spc="-15">
                <a:solidFill>
                  <a:srgbClr val="003399"/>
                </a:solidFill>
                <a:latin typeface="Times New Roman"/>
                <a:cs typeface="Times New Roman"/>
              </a:rPr>
              <a:t>;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2592" y="403301"/>
            <a:ext cx="8837295" cy="5354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1790">
              <a:lnSpc>
                <a:spcPct val="100000"/>
              </a:lnSpc>
              <a:spcBef>
                <a:spcPts val="95"/>
              </a:spcBef>
            </a:pPr>
            <a:r>
              <a:rPr dirty="0" sz="4000">
                <a:solidFill>
                  <a:srgbClr val="990033"/>
                </a:solidFill>
                <a:latin typeface="SimSun"/>
                <a:cs typeface="SimSun"/>
              </a:rPr>
              <a:t>建</a:t>
            </a:r>
            <a:r>
              <a:rPr dirty="0" sz="4000" spc="-5">
                <a:solidFill>
                  <a:srgbClr val="990033"/>
                </a:solidFill>
                <a:latin typeface="SimSun"/>
                <a:cs typeface="SimSun"/>
              </a:rPr>
              <a:t>叶子</a:t>
            </a:r>
            <a:r>
              <a:rPr dirty="0" sz="4000">
                <a:solidFill>
                  <a:srgbClr val="990033"/>
                </a:solidFill>
                <a:latin typeface="SimSun"/>
                <a:cs typeface="SimSun"/>
              </a:rPr>
              <a:t>结</a:t>
            </a:r>
            <a:r>
              <a:rPr dirty="0" sz="4000" spc="-5">
                <a:solidFill>
                  <a:srgbClr val="990033"/>
                </a:solidFill>
                <a:latin typeface="SimSun"/>
                <a:cs typeface="SimSun"/>
              </a:rPr>
              <a:t>点的</a:t>
            </a:r>
            <a:r>
              <a:rPr dirty="0" sz="4000">
                <a:solidFill>
                  <a:srgbClr val="990033"/>
                </a:solidFill>
                <a:latin typeface="SimSun"/>
                <a:cs typeface="SimSun"/>
              </a:rPr>
              <a:t>算</a:t>
            </a:r>
            <a:r>
              <a:rPr dirty="0" sz="4000" spc="-5">
                <a:solidFill>
                  <a:srgbClr val="990033"/>
                </a:solidFill>
                <a:latin typeface="SimSun"/>
                <a:cs typeface="SimSun"/>
              </a:rPr>
              <a:t>法为：</a:t>
            </a:r>
            <a:endParaRPr sz="40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3554"/>
              </a:spcBef>
            </a:pPr>
            <a:r>
              <a:rPr dirty="0" sz="4000" spc="-5" b="1">
                <a:solidFill>
                  <a:srgbClr val="990033"/>
                </a:solidFill>
                <a:latin typeface="Times New Roman"/>
                <a:cs typeface="Times New Roman"/>
              </a:rPr>
              <a:t>void </a:t>
            </a:r>
            <a:r>
              <a:rPr dirty="0" sz="4000" spc="-10">
                <a:solidFill>
                  <a:srgbClr val="990033"/>
                </a:solidFill>
                <a:latin typeface="Times New Roman"/>
                <a:cs typeface="Times New Roman"/>
              </a:rPr>
              <a:t>CrtNode(BiTree</a:t>
            </a:r>
            <a:r>
              <a:rPr dirty="0" sz="4000" spc="-10" b="1">
                <a:solidFill>
                  <a:srgbClr val="990033"/>
                </a:solidFill>
                <a:latin typeface="Times New Roman"/>
                <a:cs typeface="Times New Roman"/>
              </a:rPr>
              <a:t>&amp; </a:t>
            </a:r>
            <a:r>
              <a:rPr dirty="0" sz="4000" spc="-55">
                <a:solidFill>
                  <a:srgbClr val="990033"/>
                </a:solidFill>
                <a:latin typeface="Times New Roman"/>
                <a:cs typeface="Times New Roman"/>
              </a:rPr>
              <a:t>T,char</a:t>
            </a:r>
            <a:r>
              <a:rPr dirty="0" sz="4000" spc="-75">
                <a:solidFill>
                  <a:srgbClr val="990033"/>
                </a:solidFill>
                <a:latin typeface="Times New Roman"/>
                <a:cs typeface="Times New Roman"/>
              </a:rPr>
              <a:t> </a:t>
            </a:r>
            <a:r>
              <a:rPr dirty="0" sz="4000">
                <a:solidFill>
                  <a:srgbClr val="990033"/>
                </a:solidFill>
                <a:latin typeface="Times New Roman"/>
                <a:cs typeface="Times New Roman"/>
              </a:rPr>
              <a:t>ch)</a:t>
            </a:r>
            <a:endParaRPr sz="4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4000" spc="-5">
                <a:solidFill>
                  <a:srgbClr val="990033"/>
                </a:solidFill>
                <a:latin typeface="Times New Roman"/>
                <a:cs typeface="Times New Roman"/>
              </a:rPr>
              <a:t>{</a:t>
            </a:r>
            <a:endParaRPr sz="4000">
              <a:latin typeface="Times New Roman"/>
              <a:cs typeface="Times New Roman"/>
            </a:endParaRPr>
          </a:p>
          <a:p>
            <a:pPr marL="384175" marR="5080">
              <a:lnSpc>
                <a:spcPct val="100000"/>
              </a:lnSpc>
            </a:pPr>
            <a:r>
              <a:rPr dirty="0" sz="4000" spc="-5">
                <a:solidFill>
                  <a:srgbClr val="990033"/>
                </a:solidFill>
                <a:latin typeface="Times New Roman"/>
                <a:cs typeface="Times New Roman"/>
              </a:rPr>
              <a:t>T=(BiTNode*)</a:t>
            </a:r>
            <a:r>
              <a:rPr dirty="0" sz="4000" spc="-5" b="1">
                <a:solidFill>
                  <a:srgbClr val="990033"/>
                </a:solidFill>
                <a:latin typeface="Times New Roman"/>
                <a:cs typeface="Times New Roman"/>
              </a:rPr>
              <a:t>malloc</a:t>
            </a:r>
            <a:r>
              <a:rPr dirty="0" sz="4000" spc="-5">
                <a:solidFill>
                  <a:srgbClr val="990033"/>
                </a:solidFill>
                <a:latin typeface="Times New Roman"/>
                <a:cs typeface="Times New Roman"/>
              </a:rPr>
              <a:t>(</a:t>
            </a:r>
            <a:r>
              <a:rPr dirty="0" sz="4000" spc="-5" b="1">
                <a:solidFill>
                  <a:srgbClr val="990033"/>
                </a:solidFill>
                <a:latin typeface="Times New Roman"/>
                <a:cs typeface="Times New Roman"/>
              </a:rPr>
              <a:t>sizeof</a:t>
            </a:r>
            <a:r>
              <a:rPr dirty="0" sz="4000" spc="-5">
                <a:solidFill>
                  <a:srgbClr val="990033"/>
                </a:solidFill>
                <a:latin typeface="Times New Roman"/>
                <a:cs typeface="Times New Roman"/>
              </a:rPr>
              <a:t>(BiTNode));  </a:t>
            </a:r>
            <a:r>
              <a:rPr dirty="0" sz="4000" spc="-55">
                <a:solidFill>
                  <a:srgbClr val="990033"/>
                </a:solidFill>
                <a:latin typeface="Times New Roman"/>
                <a:cs typeface="Times New Roman"/>
              </a:rPr>
              <a:t>T-&gt;data </a:t>
            </a:r>
            <a:r>
              <a:rPr dirty="0" sz="4000" spc="-5">
                <a:solidFill>
                  <a:srgbClr val="990033"/>
                </a:solidFill>
                <a:latin typeface="Times New Roman"/>
                <a:cs typeface="Times New Roman"/>
              </a:rPr>
              <a:t>=</a:t>
            </a:r>
            <a:r>
              <a:rPr dirty="0" sz="4000" spc="40">
                <a:solidFill>
                  <a:srgbClr val="990033"/>
                </a:solidFill>
                <a:latin typeface="Times New Roman"/>
                <a:cs typeface="Times New Roman"/>
              </a:rPr>
              <a:t> </a:t>
            </a:r>
            <a:r>
              <a:rPr dirty="0" sz="4000" spc="-5">
                <a:solidFill>
                  <a:srgbClr val="990033"/>
                </a:solidFill>
                <a:latin typeface="Times New Roman"/>
                <a:cs typeface="Times New Roman"/>
              </a:rPr>
              <a:t>ch;</a:t>
            </a:r>
            <a:endParaRPr sz="4000">
              <a:latin typeface="Times New Roman"/>
              <a:cs typeface="Times New Roman"/>
            </a:endParaRPr>
          </a:p>
          <a:p>
            <a:pPr marL="384175">
              <a:lnSpc>
                <a:spcPct val="100000"/>
              </a:lnSpc>
              <a:spcBef>
                <a:spcPts val="5"/>
              </a:spcBef>
            </a:pPr>
            <a:r>
              <a:rPr dirty="0" sz="4000" spc="-45">
                <a:solidFill>
                  <a:srgbClr val="990033"/>
                </a:solidFill>
                <a:latin typeface="Times New Roman"/>
                <a:cs typeface="Times New Roman"/>
              </a:rPr>
              <a:t>T-&gt;lchild </a:t>
            </a:r>
            <a:r>
              <a:rPr dirty="0" sz="4000" spc="-5">
                <a:solidFill>
                  <a:srgbClr val="990033"/>
                </a:solidFill>
                <a:latin typeface="Times New Roman"/>
                <a:cs typeface="Times New Roman"/>
              </a:rPr>
              <a:t>= </a:t>
            </a:r>
            <a:r>
              <a:rPr dirty="0" sz="4000" spc="-45">
                <a:solidFill>
                  <a:srgbClr val="990033"/>
                </a:solidFill>
                <a:latin typeface="Times New Roman"/>
                <a:cs typeface="Times New Roman"/>
              </a:rPr>
              <a:t>T-&gt;rchild </a:t>
            </a:r>
            <a:r>
              <a:rPr dirty="0" sz="4000" spc="-5">
                <a:solidFill>
                  <a:srgbClr val="990033"/>
                </a:solidFill>
                <a:latin typeface="Times New Roman"/>
                <a:cs typeface="Times New Roman"/>
              </a:rPr>
              <a:t>=</a:t>
            </a:r>
            <a:r>
              <a:rPr dirty="0" sz="4000">
                <a:solidFill>
                  <a:srgbClr val="990033"/>
                </a:solidFill>
                <a:latin typeface="Times New Roman"/>
                <a:cs typeface="Times New Roman"/>
              </a:rPr>
              <a:t> </a:t>
            </a:r>
            <a:r>
              <a:rPr dirty="0" sz="4000" spc="-10">
                <a:solidFill>
                  <a:srgbClr val="990033"/>
                </a:solidFill>
                <a:latin typeface="Times New Roman"/>
                <a:cs typeface="Times New Roman"/>
              </a:rPr>
              <a:t>NULL;</a:t>
            </a:r>
            <a:endParaRPr sz="4000">
              <a:latin typeface="Times New Roman"/>
              <a:cs typeface="Times New Roman"/>
            </a:endParaRPr>
          </a:p>
          <a:p>
            <a:pPr marL="393700">
              <a:lnSpc>
                <a:spcPct val="100000"/>
              </a:lnSpc>
            </a:pPr>
            <a:r>
              <a:rPr dirty="0" sz="4000" spc="-5" b="1">
                <a:solidFill>
                  <a:srgbClr val="CC0000"/>
                </a:solidFill>
                <a:latin typeface="Times New Roman"/>
                <a:cs typeface="Times New Roman"/>
              </a:rPr>
              <a:t>Push( </a:t>
            </a:r>
            <a:r>
              <a:rPr dirty="0" sz="4000" spc="-10" b="1">
                <a:solidFill>
                  <a:srgbClr val="CC0000"/>
                </a:solidFill>
                <a:latin typeface="Times New Roman"/>
                <a:cs typeface="Times New Roman"/>
              </a:rPr>
              <a:t>PTR, </a:t>
            </a:r>
            <a:r>
              <a:rPr dirty="0" sz="4000" spc="-5" b="1">
                <a:solidFill>
                  <a:srgbClr val="CC0000"/>
                </a:solidFill>
                <a:latin typeface="Times New Roman"/>
                <a:cs typeface="Times New Roman"/>
              </a:rPr>
              <a:t>T</a:t>
            </a:r>
            <a:r>
              <a:rPr dirty="0" sz="4000" spc="-135" b="1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dirty="0" sz="4000" spc="-5" b="1">
                <a:solidFill>
                  <a:srgbClr val="CC0000"/>
                </a:solidFill>
                <a:latin typeface="Times New Roman"/>
                <a:cs typeface="Times New Roman"/>
              </a:rPr>
              <a:t>);</a:t>
            </a:r>
            <a:endParaRPr sz="4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4000" spc="-5">
                <a:solidFill>
                  <a:srgbClr val="990033"/>
                </a:solidFill>
                <a:latin typeface="Times New Roman"/>
                <a:cs typeface="Times New Roman"/>
              </a:rPr>
              <a:t>}</a:t>
            </a:r>
            <a:endParaRPr sz="4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1490" y="367029"/>
            <a:ext cx="8839200" cy="55397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46100">
              <a:lnSpc>
                <a:spcPct val="100000"/>
              </a:lnSpc>
              <a:spcBef>
                <a:spcPts val="95"/>
              </a:spcBef>
            </a:pPr>
            <a:r>
              <a:rPr dirty="0" sz="4000" spc="5">
                <a:solidFill>
                  <a:srgbClr val="990033"/>
                </a:solidFill>
                <a:latin typeface="SimSun"/>
                <a:cs typeface="SimSun"/>
              </a:rPr>
              <a:t>建</a:t>
            </a:r>
            <a:r>
              <a:rPr dirty="0" sz="4000" spc="-5">
                <a:solidFill>
                  <a:srgbClr val="990033"/>
                </a:solidFill>
                <a:latin typeface="SimSun"/>
                <a:cs typeface="SimSun"/>
              </a:rPr>
              <a:t>子树</a:t>
            </a:r>
            <a:r>
              <a:rPr dirty="0" sz="4000" spc="10">
                <a:solidFill>
                  <a:srgbClr val="990033"/>
                </a:solidFill>
                <a:latin typeface="SimSun"/>
                <a:cs typeface="SimSun"/>
              </a:rPr>
              <a:t>的</a:t>
            </a:r>
            <a:r>
              <a:rPr dirty="0" sz="4000" spc="-5">
                <a:solidFill>
                  <a:srgbClr val="990033"/>
                </a:solidFill>
                <a:latin typeface="SimSun"/>
                <a:cs typeface="SimSun"/>
              </a:rPr>
              <a:t>算法</a:t>
            </a:r>
            <a:r>
              <a:rPr dirty="0" sz="4000" spc="10">
                <a:solidFill>
                  <a:srgbClr val="990033"/>
                </a:solidFill>
                <a:latin typeface="SimSun"/>
                <a:cs typeface="SimSun"/>
              </a:rPr>
              <a:t>为</a:t>
            </a:r>
            <a:r>
              <a:rPr dirty="0" sz="4000" spc="-5">
                <a:solidFill>
                  <a:srgbClr val="990033"/>
                </a:solidFill>
                <a:latin typeface="SimSun"/>
                <a:cs typeface="SimSun"/>
              </a:rPr>
              <a:t>：</a:t>
            </a:r>
            <a:endParaRPr sz="40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dirty="0" sz="4000" spc="-5" b="1">
                <a:solidFill>
                  <a:srgbClr val="990033"/>
                </a:solidFill>
                <a:latin typeface="Times New Roman"/>
                <a:cs typeface="Times New Roman"/>
              </a:rPr>
              <a:t>void </a:t>
            </a:r>
            <a:r>
              <a:rPr dirty="0" sz="4000" spc="-5">
                <a:solidFill>
                  <a:srgbClr val="990033"/>
                </a:solidFill>
                <a:latin typeface="Times New Roman"/>
                <a:cs typeface="Times New Roman"/>
              </a:rPr>
              <a:t>CrtSubtree </a:t>
            </a:r>
            <a:r>
              <a:rPr dirty="0" sz="4000">
                <a:solidFill>
                  <a:srgbClr val="990033"/>
                </a:solidFill>
                <a:latin typeface="Times New Roman"/>
                <a:cs typeface="Times New Roman"/>
              </a:rPr>
              <a:t>(Bitree</a:t>
            </a:r>
            <a:r>
              <a:rPr dirty="0" sz="4000" b="1">
                <a:solidFill>
                  <a:srgbClr val="990033"/>
                </a:solidFill>
                <a:latin typeface="Times New Roman"/>
                <a:cs typeface="Times New Roman"/>
              </a:rPr>
              <a:t>&amp; </a:t>
            </a:r>
            <a:r>
              <a:rPr dirty="0" sz="4000" spc="-160">
                <a:solidFill>
                  <a:srgbClr val="990033"/>
                </a:solidFill>
                <a:latin typeface="Times New Roman"/>
                <a:cs typeface="Times New Roman"/>
              </a:rPr>
              <a:t>T, </a:t>
            </a:r>
            <a:r>
              <a:rPr dirty="0" sz="4000" spc="-5">
                <a:solidFill>
                  <a:srgbClr val="990033"/>
                </a:solidFill>
                <a:latin typeface="Times New Roman"/>
                <a:cs typeface="Times New Roman"/>
              </a:rPr>
              <a:t>char</a:t>
            </a:r>
            <a:r>
              <a:rPr dirty="0" sz="4000" spc="-305">
                <a:solidFill>
                  <a:srgbClr val="990033"/>
                </a:solidFill>
                <a:latin typeface="Times New Roman"/>
                <a:cs typeface="Times New Roman"/>
              </a:rPr>
              <a:t> </a:t>
            </a:r>
            <a:r>
              <a:rPr dirty="0" sz="4000" spc="-5">
                <a:solidFill>
                  <a:srgbClr val="990033"/>
                </a:solidFill>
                <a:latin typeface="Times New Roman"/>
                <a:cs typeface="Times New Roman"/>
              </a:rPr>
              <a:t>c)</a:t>
            </a:r>
            <a:endParaRPr sz="4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4000" spc="-5">
                <a:solidFill>
                  <a:srgbClr val="990033"/>
                </a:solidFill>
                <a:latin typeface="Times New Roman"/>
                <a:cs typeface="Times New Roman"/>
              </a:rPr>
              <a:t>{</a:t>
            </a:r>
            <a:endParaRPr sz="4000">
              <a:latin typeface="Times New Roman"/>
              <a:cs typeface="Times New Roman"/>
            </a:endParaRPr>
          </a:p>
          <a:p>
            <a:pPr marL="384175" marR="5080">
              <a:lnSpc>
                <a:spcPct val="100000"/>
              </a:lnSpc>
              <a:spcBef>
                <a:spcPts val="5"/>
              </a:spcBef>
            </a:pPr>
            <a:r>
              <a:rPr dirty="0" sz="4000" spc="-5">
                <a:solidFill>
                  <a:srgbClr val="990033"/>
                </a:solidFill>
                <a:latin typeface="Times New Roman"/>
                <a:cs typeface="Times New Roman"/>
              </a:rPr>
              <a:t>T=(BiTNode*)</a:t>
            </a:r>
            <a:r>
              <a:rPr dirty="0" sz="4000" spc="-5" b="1">
                <a:solidFill>
                  <a:srgbClr val="990033"/>
                </a:solidFill>
                <a:latin typeface="Times New Roman"/>
                <a:cs typeface="Times New Roman"/>
              </a:rPr>
              <a:t>malloc</a:t>
            </a:r>
            <a:r>
              <a:rPr dirty="0" sz="4000" spc="-5">
                <a:solidFill>
                  <a:srgbClr val="990033"/>
                </a:solidFill>
                <a:latin typeface="Times New Roman"/>
                <a:cs typeface="Times New Roman"/>
              </a:rPr>
              <a:t>(</a:t>
            </a:r>
            <a:r>
              <a:rPr dirty="0" sz="4000" spc="-5" b="1">
                <a:solidFill>
                  <a:srgbClr val="990033"/>
                </a:solidFill>
                <a:latin typeface="Times New Roman"/>
                <a:cs typeface="Times New Roman"/>
              </a:rPr>
              <a:t>sizeof</a:t>
            </a:r>
            <a:r>
              <a:rPr dirty="0" sz="4000" spc="-5">
                <a:solidFill>
                  <a:srgbClr val="990033"/>
                </a:solidFill>
                <a:latin typeface="Times New Roman"/>
                <a:cs typeface="Times New Roman"/>
              </a:rPr>
              <a:t>(BiTNode));  </a:t>
            </a:r>
            <a:r>
              <a:rPr dirty="0" sz="4000" spc="-55">
                <a:solidFill>
                  <a:srgbClr val="990033"/>
                </a:solidFill>
                <a:latin typeface="Times New Roman"/>
                <a:cs typeface="Times New Roman"/>
              </a:rPr>
              <a:t>T-&gt;data </a:t>
            </a:r>
            <a:r>
              <a:rPr dirty="0" sz="4000" spc="-5">
                <a:solidFill>
                  <a:srgbClr val="990033"/>
                </a:solidFill>
                <a:latin typeface="Times New Roman"/>
                <a:cs typeface="Times New Roman"/>
              </a:rPr>
              <a:t>=</a:t>
            </a:r>
            <a:r>
              <a:rPr dirty="0" sz="4000" spc="40">
                <a:solidFill>
                  <a:srgbClr val="990033"/>
                </a:solidFill>
                <a:latin typeface="Times New Roman"/>
                <a:cs typeface="Times New Roman"/>
              </a:rPr>
              <a:t> </a:t>
            </a:r>
            <a:r>
              <a:rPr dirty="0" sz="4000" spc="-5">
                <a:solidFill>
                  <a:srgbClr val="990033"/>
                </a:solidFill>
                <a:latin typeface="Times New Roman"/>
                <a:cs typeface="Times New Roman"/>
              </a:rPr>
              <a:t>c;</a:t>
            </a:r>
            <a:endParaRPr sz="4000">
              <a:latin typeface="Times New Roman"/>
              <a:cs typeface="Times New Roman"/>
            </a:endParaRPr>
          </a:p>
          <a:p>
            <a:pPr algn="just" marL="393700" marR="2361565">
              <a:lnSpc>
                <a:spcPct val="100000"/>
              </a:lnSpc>
            </a:pPr>
            <a:r>
              <a:rPr dirty="0" sz="4000" spc="-5">
                <a:solidFill>
                  <a:srgbClr val="990033"/>
                </a:solidFill>
                <a:latin typeface="Times New Roman"/>
                <a:cs typeface="Times New Roman"/>
              </a:rPr>
              <a:t>Pop(PTR, rc); </a:t>
            </a:r>
            <a:r>
              <a:rPr dirty="0" sz="4000" spc="-45">
                <a:solidFill>
                  <a:srgbClr val="990033"/>
                </a:solidFill>
                <a:latin typeface="Times New Roman"/>
                <a:cs typeface="Times New Roman"/>
              </a:rPr>
              <a:t>T-&gt;rchild </a:t>
            </a:r>
            <a:r>
              <a:rPr dirty="0" sz="4000" spc="-5">
                <a:solidFill>
                  <a:srgbClr val="990033"/>
                </a:solidFill>
                <a:latin typeface="Times New Roman"/>
                <a:cs typeface="Times New Roman"/>
              </a:rPr>
              <a:t>= rc;  Pop(PTR, </a:t>
            </a:r>
            <a:r>
              <a:rPr dirty="0" sz="4000">
                <a:solidFill>
                  <a:srgbClr val="990033"/>
                </a:solidFill>
                <a:latin typeface="Times New Roman"/>
                <a:cs typeface="Times New Roman"/>
              </a:rPr>
              <a:t>lc); </a:t>
            </a:r>
            <a:r>
              <a:rPr dirty="0" sz="4000" spc="-45">
                <a:solidFill>
                  <a:srgbClr val="990033"/>
                </a:solidFill>
                <a:latin typeface="Times New Roman"/>
                <a:cs typeface="Times New Roman"/>
              </a:rPr>
              <a:t>T-&gt;lchild </a:t>
            </a:r>
            <a:r>
              <a:rPr dirty="0" sz="4000" spc="-5">
                <a:solidFill>
                  <a:srgbClr val="990033"/>
                </a:solidFill>
                <a:latin typeface="Times New Roman"/>
                <a:cs typeface="Times New Roman"/>
              </a:rPr>
              <a:t>= lc;  </a:t>
            </a:r>
            <a:r>
              <a:rPr dirty="0" sz="4000" spc="-5" b="1">
                <a:solidFill>
                  <a:srgbClr val="CC0000"/>
                </a:solidFill>
                <a:latin typeface="Times New Roman"/>
                <a:cs typeface="Times New Roman"/>
              </a:rPr>
              <a:t>Push(PTR,</a:t>
            </a:r>
            <a:r>
              <a:rPr dirty="0" sz="4000" spc="-60" b="1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dirty="0" sz="4000" spc="-5" b="1">
                <a:solidFill>
                  <a:srgbClr val="CC0000"/>
                </a:solidFill>
                <a:latin typeface="Times New Roman"/>
                <a:cs typeface="Times New Roman"/>
              </a:rPr>
              <a:t>T);</a:t>
            </a:r>
            <a:endParaRPr sz="4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4000" spc="-5">
                <a:solidFill>
                  <a:srgbClr val="990033"/>
                </a:solidFill>
                <a:latin typeface="Times New Roman"/>
                <a:cs typeface="Times New Roman"/>
              </a:rPr>
              <a:t>}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458200" y="6172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0"/>
                </a:moveTo>
                <a:lnTo>
                  <a:pt x="0" y="0"/>
                </a:lnTo>
                <a:lnTo>
                  <a:pt x="0" y="381000"/>
                </a:lnTo>
                <a:lnTo>
                  <a:pt x="381000" y="381000"/>
                </a:lnTo>
                <a:lnTo>
                  <a:pt x="381000" y="333374"/>
                </a:lnTo>
                <a:lnTo>
                  <a:pt x="333375" y="333375"/>
                </a:lnTo>
                <a:lnTo>
                  <a:pt x="47625" y="190500"/>
                </a:lnTo>
                <a:lnTo>
                  <a:pt x="333375" y="47625"/>
                </a:lnTo>
                <a:lnTo>
                  <a:pt x="381000" y="47625"/>
                </a:lnTo>
                <a:lnTo>
                  <a:pt x="381000" y="0"/>
                </a:lnTo>
                <a:close/>
              </a:path>
              <a:path w="381000" h="381000">
                <a:moveTo>
                  <a:pt x="381000" y="47625"/>
                </a:moveTo>
                <a:lnTo>
                  <a:pt x="333375" y="47625"/>
                </a:lnTo>
                <a:lnTo>
                  <a:pt x="333375" y="333375"/>
                </a:lnTo>
                <a:lnTo>
                  <a:pt x="381000" y="333374"/>
                </a:lnTo>
                <a:lnTo>
                  <a:pt x="381000" y="47625"/>
                </a:lnTo>
                <a:close/>
              </a:path>
            </a:pathLst>
          </a:custGeom>
          <a:solidFill>
            <a:srgbClr val="5688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5058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0"/>
                </a:moveTo>
                <a:lnTo>
                  <a:pt x="0" y="142875"/>
                </a:lnTo>
                <a:lnTo>
                  <a:pt x="285750" y="285750"/>
                </a:lnTo>
                <a:lnTo>
                  <a:pt x="285750" y="0"/>
                </a:lnTo>
                <a:close/>
              </a:path>
            </a:pathLst>
          </a:custGeom>
          <a:solidFill>
            <a:srgbClr val="3452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5058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285750" y="0"/>
                </a:lnTo>
                <a:lnTo>
                  <a:pt x="285750" y="285750"/>
                </a:lnTo>
                <a:lnTo>
                  <a:pt x="0" y="142875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458200" y="6172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381000"/>
                </a:move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832" y="31687"/>
            <a:ext cx="7707630" cy="1606550"/>
          </a:xfrm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12700" marR="5080" indent="25400">
              <a:lnSpc>
                <a:spcPts val="6440"/>
              </a:lnSpc>
              <a:spcBef>
                <a:spcPts val="70"/>
              </a:spcBef>
            </a:pPr>
            <a:r>
              <a:rPr dirty="0" sz="4000" spc="15">
                <a:solidFill>
                  <a:srgbClr val="009999"/>
                </a:solidFill>
                <a:latin typeface="Microsoft YaHei"/>
                <a:cs typeface="Microsoft YaHei"/>
              </a:rPr>
              <a:t>由</a:t>
            </a:r>
            <a:r>
              <a:rPr dirty="0" sz="4000">
                <a:solidFill>
                  <a:srgbClr val="009999"/>
                </a:solidFill>
                <a:latin typeface="Microsoft YaHei"/>
                <a:cs typeface="Microsoft YaHei"/>
              </a:rPr>
              <a:t>二叉</a:t>
            </a:r>
            <a:r>
              <a:rPr dirty="0" sz="4000" spc="15">
                <a:solidFill>
                  <a:srgbClr val="009999"/>
                </a:solidFill>
                <a:latin typeface="Microsoft YaHei"/>
                <a:cs typeface="Microsoft YaHei"/>
              </a:rPr>
              <a:t>树</a:t>
            </a:r>
            <a:r>
              <a:rPr dirty="0" sz="4000">
                <a:solidFill>
                  <a:srgbClr val="009999"/>
                </a:solidFill>
                <a:latin typeface="Microsoft YaHei"/>
                <a:cs typeface="Microsoft YaHei"/>
              </a:rPr>
              <a:t>的先</a:t>
            </a:r>
            <a:r>
              <a:rPr dirty="0" sz="4000" spc="15">
                <a:solidFill>
                  <a:srgbClr val="009999"/>
                </a:solidFill>
                <a:latin typeface="Microsoft YaHei"/>
                <a:cs typeface="Microsoft YaHei"/>
              </a:rPr>
              <a:t>序</a:t>
            </a:r>
            <a:r>
              <a:rPr dirty="0" sz="4000">
                <a:solidFill>
                  <a:srgbClr val="009999"/>
                </a:solidFill>
                <a:latin typeface="Microsoft YaHei"/>
                <a:cs typeface="Microsoft YaHei"/>
              </a:rPr>
              <a:t>和中</a:t>
            </a:r>
            <a:r>
              <a:rPr dirty="0" sz="4000" spc="15">
                <a:solidFill>
                  <a:srgbClr val="009999"/>
                </a:solidFill>
                <a:latin typeface="Microsoft YaHei"/>
                <a:cs typeface="Microsoft YaHei"/>
              </a:rPr>
              <a:t>序</a:t>
            </a:r>
            <a:r>
              <a:rPr dirty="0" sz="4000">
                <a:solidFill>
                  <a:srgbClr val="009999"/>
                </a:solidFill>
                <a:latin typeface="Microsoft YaHei"/>
                <a:cs typeface="Microsoft YaHei"/>
              </a:rPr>
              <a:t>序列</a:t>
            </a:r>
            <a:r>
              <a:rPr dirty="0" sz="4000" spc="15">
                <a:solidFill>
                  <a:srgbClr val="009999"/>
                </a:solidFill>
                <a:latin typeface="Microsoft YaHei"/>
                <a:cs typeface="Microsoft YaHei"/>
              </a:rPr>
              <a:t>建</a:t>
            </a:r>
            <a:r>
              <a:rPr dirty="0" sz="4000" spc="-5">
                <a:solidFill>
                  <a:srgbClr val="009999"/>
                </a:solidFill>
                <a:latin typeface="Microsoft YaHei"/>
                <a:cs typeface="Microsoft YaHei"/>
              </a:rPr>
              <a:t>树 </a:t>
            </a:r>
            <a:r>
              <a:rPr dirty="0" sz="4000" b="0">
                <a:solidFill>
                  <a:srgbClr val="800000"/>
                </a:solidFill>
                <a:latin typeface="SimSun"/>
                <a:cs typeface="SimSun"/>
              </a:rPr>
              <a:t>仅知二叉树</a:t>
            </a:r>
            <a:r>
              <a:rPr dirty="0" sz="4000" spc="-5" b="0">
                <a:solidFill>
                  <a:srgbClr val="800000"/>
                </a:solidFill>
                <a:latin typeface="SimSun"/>
                <a:cs typeface="SimSun"/>
              </a:rPr>
              <a:t>的</a:t>
            </a:r>
            <a:r>
              <a:rPr dirty="0" sz="4000" b="0">
                <a:solidFill>
                  <a:srgbClr val="800000"/>
                </a:solidFill>
                <a:latin typeface="SimSun"/>
                <a:cs typeface="SimSun"/>
              </a:rPr>
              <a:t>先</a:t>
            </a:r>
            <a:r>
              <a:rPr dirty="0" sz="4000" spc="-5" b="0">
                <a:solidFill>
                  <a:srgbClr val="800000"/>
                </a:solidFill>
                <a:latin typeface="SimSun"/>
                <a:cs typeface="SimSun"/>
              </a:rPr>
              <a:t>序序</a:t>
            </a:r>
            <a:r>
              <a:rPr dirty="0" sz="4000" b="0">
                <a:solidFill>
                  <a:srgbClr val="800000"/>
                </a:solidFill>
                <a:latin typeface="SimSun"/>
                <a:cs typeface="SimSun"/>
              </a:rPr>
              <a:t>列</a:t>
            </a:r>
            <a:r>
              <a:rPr dirty="0" sz="4000" spc="30" b="0">
                <a:solidFill>
                  <a:srgbClr val="800000"/>
                </a:solidFill>
                <a:latin typeface="SimSun"/>
                <a:cs typeface="SimSun"/>
              </a:rPr>
              <a:t>“</a:t>
            </a:r>
            <a:r>
              <a:rPr dirty="0" sz="4400">
                <a:solidFill>
                  <a:srgbClr val="FF3300"/>
                </a:solidFill>
              </a:rPr>
              <a:t>abcdef</a:t>
            </a:r>
            <a:r>
              <a:rPr dirty="0" sz="4400" spc="-15">
                <a:solidFill>
                  <a:srgbClr val="FF3300"/>
                </a:solidFill>
              </a:rPr>
              <a:t>g</a:t>
            </a:r>
            <a:r>
              <a:rPr dirty="0" sz="4000" spc="-5" b="0">
                <a:solidFill>
                  <a:srgbClr val="800000"/>
                </a:solidFill>
                <a:latin typeface="Times New Roman"/>
                <a:cs typeface="Times New Roman"/>
              </a:rPr>
              <a:t>”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340" y="1503354"/>
            <a:ext cx="7646034" cy="2330450"/>
          </a:xfrm>
          <a:prstGeom prst="rect">
            <a:avLst/>
          </a:prstGeom>
        </p:spPr>
        <p:txBody>
          <a:bodyPr wrap="square" lIns="0" tIns="1898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dirty="0" sz="4000" spc="-5">
                <a:solidFill>
                  <a:srgbClr val="800000"/>
                </a:solidFill>
                <a:latin typeface="SimSun"/>
                <a:cs typeface="SimSun"/>
              </a:rPr>
              <a:t>不能唯</a:t>
            </a:r>
            <a:r>
              <a:rPr dirty="0" sz="4000" spc="5">
                <a:solidFill>
                  <a:srgbClr val="800000"/>
                </a:solidFill>
                <a:latin typeface="SimSun"/>
                <a:cs typeface="SimSun"/>
              </a:rPr>
              <a:t>一</a:t>
            </a:r>
            <a:r>
              <a:rPr dirty="0" sz="4000" spc="-5">
                <a:solidFill>
                  <a:srgbClr val="800000"/>
                </a:solidFill>
                <a:latin typeface="SimSun"/>
                <a:cs typeface="SimSun"/>
              </a:rPr>
              <a:t>确定一棵二叉树，</a:t>
            </a:r>
            <a:endParaRPr sz="4000">
              <a:latin typeface="SimSun"/>
              <a:cs typeface="SimSun"/>
            </a:endParaRPr>
          </a:p>
          <a:p>
            <a:pPr marL="12700" marR="5080" indent="507365">
              <a:lnSpc>
                <a:spcPct val="110000"/>
              </a:lnSpc>
              <a:spcBef>
                <a:spcPts val="910"/>
              </a:spcBef>
            </a:pPr>
            <a:r>
              <a:rPr dirty="0" sz="4000">
                <a:solidFill>
                  <a:srgbClr val="800000"/>
                </a:solidFill>
                <a:latin typeface="SimSun"/>
                <a:cs typeface="SimSun"/>
              </a:rPr>
              <a:t>如果同时已</a:t>
            </a:r>
            <a:r>
              <a:rPr dirty="0" sz="4000" spc="-5">
                <a:solidFill>
                  <a:srgbClr val="800000"/>
                </a:solidFill>
                <a:latin typeface="SimSun"/>
                <a:cs typeface="SimSun"/>
              </a:rPr>
              <a:t>知</a:t>
            </a:r>
            <a:r>
              <a:rPr dirty="0" sz="4000">
                <a:solidFill>
                  <a:srgbClr val="800000"/>
                </a:solidFill>
                <a:latin typeface="SimSun"/>
                <a:cs typeface="SimSun"/>
              </a:rPr>
              <a:t>二</a:t>
            </a:r>
            <a:r>
              <a:rPr dirty="0" sz="4000" spc="-5">
                <a:solidFill>
                  <a:srgbClr val="800000"/>
                </a:solidFill>
                <a:latin typeface="SimSun"/>
                <a:cs typeface="SimSun"/>
              </a:rPr>
              <a:t>叉树</a:t>
            </a:r>
            <a:r>
              <a:rPr dirty="0" sz="4000">
                <a:solidFill>
                  <a:srgbClr val="800000"/>
                </a:solidFill>
                <a:latin typeface="SimSun"/>
                <a:cs typeface="SimSun"/>
              </a:rPr>
              <a:t>的</a:t>
            </a:r>
            <a:r>
              <a:rPr dirty="0" sz="4000" spc="-5">
                <a:solidFill>
                  <a:srgbClr val="800000"/>
                </a:solidFill>
                <a:latin typeface="SimSun"/>
                <a:cs typeface="SimSun"/>
              </a:rPr>
              <a:t>中序</a:t>
            </a:r>
            <a:r>
              <a:rPr dirty="0" sz="4000">
                <a:solidFill>
                  <a:srgbClr val="800000"/>
                </a:solidFill>
                <a:latin typeface="SimSun"/>
                <a:cs typeface="SimSun"/>
              </a:rPr>
              <a:t>序</a:t>
            </a:r>
            <a:r>
              <a:rPr dirty="0" sz="4000" spc="-5">
                <a:solidFill>
                  <a:srgbClr val="800000"/>
                </a:solidFill>
                <a:latin typeface="SimSun"/>
                <a:cs typeface="SimSun"/>
              </a:rPr>
              <a:t>列  </a:t>
            </a:r>
            <a:r>
              <a:rPr dirty="0" sz="4000">
                <a:solidFill>
                  <a:srgbClr val="800000"/>
                </a:solidFill>
                <a:latin typeface="SimSun"/>
                <a:cs typeface="SimSun"/>
              </a:rPr>
              <a:t>“</a:t>
            </a:r>
            <a:r>
              <a:rPr dirty="0" sz="4400" b="1">
                <a:solidFill>
                  <a:srgbClr val="FF3300"/>
                </a:solidFill>
                <a:latin typeface="Times New Roman"/>
                <a:cs typeface="Times New Roman"/>
              </a:rPr>
              <a:t>cbdaegf</a:t>
            </a:r>
            <a:r>
              <a:rPr dirty="0" sz="4000">
                <a:solidFill>
                  <a:srgbClr val="800000"/>
                </a:solidFill>
                <a:latin typeface="Times New Roman"/>
                <a:cs typeface="Times New Roman"/>
              </a:rPr>
              <a:t>”</a:t>
            </a:r>
            <a:r>
              <a:rPr dirty="0" sz="4000">
                <a:solidFill>
                  <a:srgbClr val="800000"/>
                </a:solidFill>
                <a:latin typeface="SimSun"/>
                <a:cs typeface="SimSun"/>
              </a:rPr>
              <a:t>，</a:t>
            </a:r>
            <a:r>
              <a:rPr dirty="0" sz="4000" spc="-5">
                <a:solidFill>
                  <a:srgbClr val="800000"/>
                </a:solidFill>
                <a:latin typeface="SimSun"/>
                <a:cs typeface="SimSun"/>
              </a:rPr>
              <a:t>则会如</a:t>
            </a:r>
            <a:r>
              <a:rPr dirty="0" sz="4000">
                <a:solidFill>
                  <a:srgbClr val="800000"/>
                </a:solidFill>
                <a:latin typeface="SimSun"/>
                <a:cs typeface="SimSun"/>
              </a:rPr>
              <a:t>何</a:t>
            </a:r>
            <a:r>
              <a:rPr dirty="0" sz="4000" spc="-5">
                <a:solidFill>
                  <a:srgbClr val="800000"/>
                </a:solidFill>
                <a:latin typeface="SimSun"/>
                <a:cs typeface="SimSun"/>
              </a:rPr>
              <a:t>？</a:t>
            </a:r>
            <a:endParaRPr sz="40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3400" y="304800"/>
            <a:ext cx="304800" cy="30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54939" y="5516067"/>
            <a:ext cx="408940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>
                <a:solidFill>
                  <a:srgbClr val="800000"/>
                </a:solidFill>
                <a:latin typeface="SimSun"/>
                <a:cs typeface="SimSun"/>
              </a:rPr>
              <a:t>二叉树</a:t>
            </a:r>
            <a:r>
              <a:rPr dirty="0" sz="4000" spc="5">
                <a:solidFill>
                  <a:srgbClr val="800000"/>
                </a:solidFill>
                <a:latin typeface="SimSun"/>
                <a:cs typeface="SimSun"/>
              </a:rPr>
              <a:t>的</a:t>
            </a:r>
            <a:r>
              <a:rPr dirty="0" sz="4000" spc="-5">
                <a:solidFill>
                  <a:srgbClr val="800000"/>
                </a:solidFill>
                <a:latin typeface="SimSun"/>
                <a:cs typeface="SimSun"/>
              </a:rPr>
              <a:t>中序序列</a:t>
            </a:r>
            <a:endParaRPr sz="40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67200" y="5562600"/>
            <a:ext cx="1654175" cy="673100"/>
          </a:xfrm>
          <a:prstGeom prst="rect">
            <a:avLst/>
          </a:prstGeom>
          <a:solidFill>
            <a:srgbClr val="CCFFCC"/>
          </a:solidFill>
          <a:ln w="31750">
            <a:solidFill>
              <a:srgbClr val="008000"/>
            </a:solidFill>
          </a:ln>
        </p:spPr>
        <p:txBody>
          <a:bodyPr wrap="square" lIns="0" tIns="3619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285"/>
              </a:spcBef>
            </a:pPr>
            <a:r>
              <a:rPr dirty="0" sz="3600" spc="10" b="1">
                <a:solidFill>
                  <a:srgbClr val="009999"/>
                </a:solidFill>
                <a:latin typeface="Microsoft YaHei"/>
                <a:cs typeface="Microsoft YaHei"/>
              </a:rPr>
              <a:t>左子树</a:t>
            </a:r>
            <a:endParaRPr sz="360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727825" y="4419600"/>
            <a:ext cx="1654175" cy="673100"/>
          </a:xfrm>
          <a:custGeom>
            <a:avLst/>
            <a:gdLst/>
            <a:ahLst/>
            <a:cxnLst/>
            <a:rect l="l" t="t" r="r" b="b"/>
            <a:pathLst>
              <a:path w="1654175" h="673100">
                <a:moveTo>
                  <a:pt x="0" y="673100"/>
                </a:moveTo>
                <a:lnTo>
                  <a:pt x="1654175" y="673100"/>
                </a:lnTo>
                <a:lnTo>
                  <a:pt x="1654175" y="0"/>
                </a:lnTo>
                <a:lnTo>
                  <a:pt x="0" y="0"/>
                </a:lnTo>
                <a:lnTo>
                  <a:pt x="0" y="673100"/>
                </a:lnTo>
                <a:close/>
              </a:path>
            </a:pathLst>
          </a:custGeom>
          <a:solidFill>
            <a:srgbClr val="CC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727825" y="4419600"/>
            <a:ext cx="1654175" cy="673100"/>
          </a:xfrm>
          <a:custGeom>
            <a:avLst/>
            <a:gdLst/>
            <a:ahLst/>
            <a:cxnLst/>
            <a:rect l="l" t="t" r="r" b="b"/>
            <a:pathLst>
              <a:path w="1654175" h="673100">
                <a:moveTo>
                  <a:pt x="0" y="673100"/>
                </a:moveTo>
                <a:lnTo>
                  <a:pt x="1654175" y="673100"/>
                </a:lnTo>
                <a:lnTo>
                  <a:pt x="1654175" y="0"/>
                </a:lnTo>
                <a:lnTo>
                  <a:pt x="0" y="0"/>
                </a:lnTo>
                <a:lnTo>
                  <a:pt x="0" y="673100"/>
                </a:lnTo>
                <a:close/>
              </a:path>
            </a:pathLst>
          </a:custGeom>
          <a:ln w="3175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067300" y="4435475"/>
            <a:ext cx="3298825" cy="641350"/>
          </a:xfrm>
          <a:prstGeom prst="rect">
            <a:avLst/>
          </a:prstGeom>
          <a:solidFill>
            <a:srgbClr val="CCFFCC"/>
          </a:solidFill>
        </p:spPr>
        <p:txBody>
          <a:bodyPr wrap="square" lIns="0" tIns="20320" rIns="0" bIns="0" rtlCol="0" vert="horz">
            <a:spAutoFit/>
          </a:bodyPr>
          <a:lstStyle/>
          <a:p>
            <a:pPr marL="76200">
              <a:lnSpc>
                <a:spcPct val="100000"/>
              </a:lnSpc>
              <a:spcBef>
                <a:spcPts val="160"/>
              </a:spcBef>
              <a:tabLst>
                <a:tab pos="1752600" algn="l"/>
              </a:tabLst>
            </a:pPr>
            <a:r>
              <a:rPr dirty="0" sz="3600" spc="5" b="1">
                <a:solidFill>
                  <a:srgbClr val="009999"/>
                </a:solidFill>
                <a:latin typeface="Microsoft YaHei"/>
                <a:cs typeface="Microsoft YaHei"/>
              </a:rPr>
              <a:t>左子</a:t>
            </a:r>
            <a:r>
              <a:rPr dirty="0" sz="3600" b="1">
                <a:solidFill>
                  <a:srgbClr val="009999"/>
                </a:solidFill>
                <a:latin typeface="Microsoft YaHei"/>
                <a:cs typeface="Microsoft YaHei"/>
              </a:rPr>
              <a:t>树	</a:t>
            </a:r>
            <a:r>
              <a:rPr dirty="0" sz="3600" spc="10" b="1">
                <a:solidFill>
                  <a:srgbClr val="333399"/>
                </a:solidFill>
                <a:latin typeface="Microsoft YaHei"/>
                <a:cs typeface="Microsoft YaHei"/>
              </a:rPr>
              <a:t>右子树</a:t>
            </a:r>
            <a:endParaRPr sz="360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27825" y="5575300"/>
            <a:ext cx="1654175" cy="673100"/>
          </a:xfrm>
          <a:prstGeom prst="rect">
            <a:avLst/>
          </a:prstGeom>
          <a:solidFill>
            <a:srgbClr val="CCEBFF"/>
          </a:solidFill>
          <a:ln w="31750">
            <a:solidFill>
              <a:srgbClr val="0000FF"/>
            </a:solidFill>
          </a:ln>
        </p:spPr>
        <p:txBody>
          <a:bodyPr wrap="square" lIns="0" tIns="3619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285"/>
              </a:spcBef>
            </a:pPr>
            <a:r>
              <a:rPr dirty="0" sz="3600" spc="10" b="1">
                <a:solidFill>
                  <a:srgbClr val="333399"/>
                </a:solidFill>
                <a:latin typeface="Microsoft YaHei"/>
                <a:cs typeface="Microsoft YaHei"/>
              </a:rPr>
              <a:t>右子树</a:t>
            </a:r>
            <a:endParaRPr sz="360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343400" y="4419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255374" y="3990"/>
                </a:lnTo>
                <a:lnTo>
                  <a:pt x="208483" y="15544"/>
                </a:lnTo>
                <a:lnTo>
                  <a:pt x="164753" y="34032"/>
                </a:lnTo>
                <a:lnTo>
                  <a:pt x="124815" y="58826"/>
                </a:lnTo>
                <a:lnTo>
                  <a:pt x="89296" y="89296"/>
                </a:lnTo>
                <a:lnTo>
                  <a:pt x="58826" y="124815"/>
                </a:lnTo>
                <a:lnTo>
                  <a:pt x="34032" y="164753"/>
                </a:lnTo>
                <a:lnTo>
                  <a:pt x="15544" y="208483"/>
                </a:lnTo>
                <a:lnTo>
                  <a:pt x="3990" y="255374"/>
                </a:lnTo>
                <a:lnTo>
                  <a:pt x="0" y="304800"/>
                </a:lnTo>
                <a:lnTo>
                  <a:pt x="3990" y="354225"/>
                </a:lnTo>
                <a:lnTo>
                  <a:pt x="15544" y="401116"/>
                </a:lnTo>
                <a:lnTo>
                  <a:pt x="34032" y="444846"/>
                </a:lnTo>
                <a:lnTo>
                  <a:pt x="58826" y="484784"/>
                </a:lnTo>
                <a:lnTo>
                  <a:pt x="89296" y="520303"/>
                </a:lnTo>
                <a:lnTo>
                  <a:pt x="124815" y="550773"/>
                </a:lnTo>
                <a:lnTo>
                  <a:pt x="164753" y="575567"/>
                </a:lnTo>
                <a:lnTo>
                  <a:pt x="208483" y="594055"/>
                </a:lnTo>
                <a:lnTo>
                  <a:pt x="255374" y="605609"/>
                </a:lnTo>
                <a:lnTo>
                  <a:pt x="304800" y="609600"/>
                </a:lnTo>
                <a:lnTo>
                  <a:pt x="354225" y="605609"/>
                </a:lnTo>
                <a:lnTo>
                  <a:pt x="401116" y="594055"/>
                </a:lnTo>
                <a:lnTo>
                  <a:pt x="444846" y="575567"/>
                </a:lnTo>
                <a:lnTo>
                  <a:pt x="484784" y="550773"/>
                </a:lnTo>
                <a:lnTo>
                  <a:pt x="520303" y="520303"/>
                </a:lnTo>
                <a:lnTo>
                  <a:pt x="550773" y="484784"/>
                </a:lnTo>
                <a:lnTo>
                  <a:pt x="575567" y="444846"/>
                </a:lnTo>
                <a:lnTo>
                  <a:pt x="594055" y="401116"/>
                </a:lnTo>
                <a:lnTo>
                  <a:pt x="605609" y="354225"/>
                </a:lnTo>
                <a:lnTo>
                  <a:pt x="609600" y="304800"/>
                </a:lnTo>
                <a:lnTo>
                  <a:pt x="605609" y="255374"/>
                </a:lnTo>
                <a:lnTo>
                  <a:pt x="594055" y="208483"/>
                </a:lnTo>
                <a:lnTo>
                  <a:pt x="575567" y="164753"/>
                </a:lnTo>
                <a:lnTo>
                  <a:pt x="550773" y="124815"/>
                </a:lnTo>
                <a:lnTo>
                  <a:pt x="520303" y="89296"/>
                </a:lnTo>
                <a:lnTo>
                  <a:pt x="484784" y="58826"/>
                </a:lnTo>
                <a:lnTo>
                  <a:pt x="444846" y="34032"/>
                </a:lnTo>
                <a:lnTo>
                  <a:pt x="401116" y="15544"/>
                </a:lnTo>
                <a:lnTo>
                  <a:pt x="354225" y="3990"/>
                </a:lnTo>
                <a:lnTo>
                  <a:pt x="30480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343400" y="4419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304800"/>
                </a:moveTo>
                <a:lnTo>
                  <a:pt x="3990" y="255374"/>
                </a:lnTo>
                <a:lnTo>
                  <a:pt x="15544" y="208483"/>
                </a:lnTo>
                <a:lnTo>
                  <a:pt x="34032" y="164753"/>
                </a:lnTo>
                <a:lnTo>
                  <a:pt x="58826" y="124815"/>
                </a:lnTo>
                <a:lnTo>
                  <a:pt x="89296" y="89296"/>
                </a:lnTo>
                <a:lnTo>
                  <a:pt x="124815" y="58826"/>
                </a:lnTo>
                <a:lnTo>
                  <a:pt x="164753" y="34032"/>
                </a:lnTo>
                <a:lnTo>
                  <a:pt x="208483" y="15544"/>
                </a:lnTo>
                <a:lnTo>
                  <a:pt x="255374" y="3990"/>
                </a:lnTo>
                <a:lnTo>
                  <a:pt x="304800" y="0"/>
                </a:lnTo>
                <a:lnTo>
                  <a:pt x="354225" y="3990"/>
                </a:lnTo>
                <a:lnTo>
                  <a:pt x="401116" y="15544"/>
                </a:lnTo>
                <a:lnTo>
                  <a:pt x="444846" y="34032"/>
                </a:lnTo>
                <a:lnTo>
                  <a:pt x="484784" y="58826"/>
                </a:lnTo>
                <a:lnTo>
                  <a:pt x="520303" y="89296"/>
                </a:lnTo>
                <a:lnTo>
                  <a:pt x="550773" y="124815"/>
                </a:lnTo>
                <a:lnTo>
                  <a:pt x="575567" y="164753"/>
                </a:lnTo>
                <a:lnTo>
                  <a:pt x="594055" y="208483"/>
                </a:lnTo>
                <a:lnTo>
                  <a:pt x="605609" y="255374"/>
                </a:lnTo>
                <a:lnTo>
                  <a:pt x="609600" y="304800"/>
                </a:lnTo>
                <a:lnTo>
                  <a:pt x="605609" y="354225"/>
                </a:lnTo>
                <a:lnTo>
                  <a:pt x="594055" y="401116"/>
                </a:lnTo>
                <a:lnTo>
                  <a:pt x="575567" y="444846"/>
                </a:lnTo>
                <a:lnTo>
                  <a:pt x="550773" y="484784"/>
                </a:lnTo>
                <a:lnTo>
                  <a:pt x="520303" y="520303"/>
                </a:lnTo>
                <a:lnTo>
                  <a:pt x="484784" y="550773"/>
                </a:lnTo>
                <a:lnTo>
                  <a:pt x="444846" y="575567"/>
                </a:lnTo>
                <a:lnTo>
                  <a:pt x="401116" y="594055"/>
                </a:lnTo>
                <a:lnTo>
                  <a:pt x="354225" y="605609"/>
                </a:lnTo>
                <a:lnTo>
                  <a:pt x="304800" y="609600"/>
                </a:lnTo>
                <a:lnTo>
                  <a:pt x="255374" y="605609"/>
                </a:lnTo>
                <a:lnTo>
                  <a:pt x="208483" y="594055"/>
                </a:lnTo>
                <a:lnTo>
                  <a:pt x="164753" y="575567"/>
                </a:lnTo>
                <a:lnTo>
                  <a:pt x="124815" y="550773"/>
                </a:lnTo>
                <a:lnTo>
                  <a:pt x="89296" y="520303"/>
                </a:lnTo>
                <a:lnTo>
                  <a:pt x="58826" y="484784"/>
                </a:lnTo>
                <a:lnTo>
                  <a:pt x="34032" y="444846"/>
                </a:lnTo>
                <a:lnTo>
                  <a:pt x="15544" y="401116"/>
                </a:lnTo>
                <a:lnTo>
                  <a:pt x="3990" y="354225"/>
                </a:lnTo>
                <a:lnTo>
                  <a:pt x="0" y="304800"/>
                </a:lnTo>
                <a:close/>
              </a:path>
            </a:pathLst>
          </a:custGeom>
          <a:ln w="31750">
            <a:solidFill>
              <a:srgbClr val="FF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54939" y="4377385"/>
            <a:ext cx="473519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>
                <a:solidFill>
                  <a:srgbClr val="800000"/>
                </a:solidFill>
                <a:latin typeface="SimSun"/>
                <a:cs typeface="SimSun"/>
              </a:rPr>
              <a:t>二叉树</a:t>
            </a:r>
            <a:r>
              <a:rPr dirty="0" sz="4000" spc="5">
                <a:solidFill>
                  <a:srgbClr val="800000"/>
                </a:solidFill>
                <a:latin typeface="SimSun"/>
                <a:cs typeface="SimSun"/>
              </a:rPr>
              <a:t>的</a:t>
            </a:r>
            <a:r>
              <a:rPr dirty="0" sz="4000" spc="-5">
                <a:solidFill>
                  <a:srgbClr val="800000"/>
                </a:solidFill>
                <a:latin typeface="SimSun"/>
                <a:cs typeface="SimSun"/>
              </a:rPr>
              <a:t>先序序列</a:t>
            </a:r>
            <a:r>
              <a:rPr dirty="0" sz="4000" spc="-590">
                <a:solidFill>
                  <a:srgbClr val="800000"/>
                </a:solidFill>
                <a:latin typeface="SimSun"/>
                <a:cs typeface="SimSun"/>
              </a:rPr>
              <a:t> </a:t>
            </a:r>
            <a:r>
              <a:rPr dirty="0" sz="3600" b="1">
                <a:solidFill>
                  <a:srgbClr val="FF3300"/>
                </a:solidFill>
                <a:latin typeface="Microsoft YaHei"/>
                <a:cs typeface="Microsoft YaHei"/>
              </a:rPr>
              <a:t>根</a:t>
            </a:r>
            <a:endParaRPr sz="3600">
              <a:latin typeface="Microsoft YaHei"/>
              <a:cs typeface="Microsoft YaHe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019800" y="5562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255374" y="3989"/>
                </a:lnTo>
                <a:lnTo>
                  <a:pt x="208483" y="15538"/>
                </a:lnTo>
                <a:lnTo>
                  <a:pt x="164753" y="34020"/>
                </a:lnTo>
                <a:lnTo>
                  <a:pt x="124815" y="58808"/>
                </a:lnTo>
                <a:lnTo>
                  <a:pt x="89296" y="89273"/>
                </a:lnTo>
                <a:lnTo>
                  <a:pt x="58826" y="124788"/>
                </a:lnTo>
                <a:lnTo>
                  <a:pt x="34032" y="164725"/>
                </a:lnTo>
                <a:lnTo>
                  <a:pt x="15544" y="208458"/>
                </a:lnTo>
                <a:lnTo>
                  <a:pt x="3990" y="255359"/>
                </a:lnTo>
                <a:lnTo>
                  <a:pt x="0" y="304800"/>
                </a:lnTo>
                <a:lnTo>
                  <a:pt x="3990" y="354240"/>
                </a:lnTo>
                <a:lnTo>
                  <a:pt x="15544" y="401141"/>
                </a:lnTo>
                <a:lnTo>
                  <a:pt x="34032" y="444874"/>
                </a:lnTo>
                <a:lnTo>
                  <a:pt x="58826" y="484811"/>
                </a:lnTo>
                <a:lnTo>
                  <a:pt x="89296" y="520326"/>
                </a:lnTo>
                <a:lnTo>
                  <a:pt x="124815" y="550791"/>
                </a:lnTo>
                <a:lnTo>
                  <a:pt x="164753" y="575579"/>
                </a:lnTo>
                <a:lnTo>
                  <a:pt x="208483" y="594061"/>
                </a:lnTo>
                <a:lnTo>
                  <a:pt x="255374" y="605610"/>
                </a:lnTo>
                <a:lnTo>
                  <a:pt x="304800" y="609600"/>
                </a:lnTo>
                <a:lnTo>
                  <a:pt x="354225" y="605610"/>
                </a:lnTo>
                <a:lnTo>
                  <a:pt x="401116" y="594061"/>
                </a:lnTo>
                <a:lnTo>
                  <a:pt x="444846" y="575579"/>
                </a:lnTo>
                <a:lnTo>
                  <a:pt x="484784" y="550791"/>
                </a:lnTo>
                <a:lnTo>
                  <a:pt x="520303" y="520326"/>
                </a:lnTo>
                <a:lnTo>
                  <a:pt x="550773" y="484811"/>
                </a:lnTo>
                <a:lnTo>
                  <a:pt x="575567" y="444874"/>
                </a:lnTo>
                <a:lnTo>
                  <a:pt x="594055" y="401141"/>
                </a:lnTo>
                <a:lnTo>
                  <a:pt x="605609" y="354240"/>
                </a:lnTo>
                <a:lnTo>
                  <a:pt x="609600" y="304800"/>
                </a:lnTo>
                <a:lnTo>
                  <a:pt x="605609" y="255359"/>
                </a:lnTo>
                <a:lnTo>
                  <a:pt x="594055" y="208458"/>
                </a:lnTo>
                <a:lnTo>
                  <a:pt x="575567" y="164725"/>
                </a:lnTo>
                <a:lnTo>
                  <a:pt x="550773" y="124788"/>
                </a:lnTo>
                <a:lnTo>
                  <a:pt x="520303" y="89273"/>
                </a:lnTo>
                <a:lnTo>
                  <a:pt x="484784" y="58808"/>
                </a:lnTo>
                <a:lnTo>
                  <a:pt x="444846" y="34020"/>
                </a:lnTo>
                <a:lnTo>
                  <a:pt x="401116" y="15538"/>
                </a:lnTo>
                <a:lnTo>
                  <a:pt x="354225" y="3989"/>
                </a:lnTo>
                <a:lnTo>
                  <a:pt x="30480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019800" y="5562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304800"/>
                </a:moveTo>
                <a:lnTo>
                  <a:pt x="3990" y="255359"/>
                </a:lnTo>
                <a:lnTo>
                  <a:pt x="15544" y="208458"/>
                </a:lnTo>
                <a:lnTo>
                  <a:pt x="34032" y="164725"/>
                </a:lnTo>
                <a:lnTo>
                  <a:pt x="58826" y="124788"/>
                </a:lnTo>
                <a:lnTo>
                  <a:pt x="89296" y="89273"/>
                </a:lnTo>
                <a:lnTo>
                  <a:pt x="124815" y="58808"/>
                </a:lnTo>
                <a:lnTo>
                  <a:pt x="164753" y="34020"/>
                </a:lnTo>
                <a:lnTo>
                  <a:pt x="208483" y="15538"/>
                </a:lnTo>
                <a:lnTo>
                  <a:pt x="255374" y="3989"/>
                </a:lnTo>
                <a:lnTo>
                  <a:pt x="304800" y="0"/>
                </a:lnTo>
                <a:lnTo>
                  <a:pt x="354225" y="3989"/>
                </a:lnTo>
                <a:lnTo>
                  <a:pt x="401116" y="15538"/>
                </a:lnTo>
                <a:lnTo>
                  <a:pt x="444846" y="34020"/>
                </a:lnTo>
                <a:lnTo>
                  <a:pt x="484784" y="58808"/>
                </a:lnTo>
                <a:lnTo>
                  <a:pt x="520303" y="89273"/>
                </a:lnTo>
                <a:lnTo>
                  <a:pt x="550773" y="124788"/>
                </a:lnTo>
                <a:lnTo>
                  <a:pt x="575567" y="164725"/>
                </a:lnTo>
                <a:lnTo>
                  <a:pt x="594055" y="208458"/>
                </a:lnTo>
                <a:lnTo>
                  <a:pt x="605609" y="255359"/>
                </a:lnTo>
                <a:lnTo>
                  <a:pt x="609600" y="304800"/>
                </a:lnTo>
                <a:lnTo>
                  <a:pt x="605609" y="354240"/>
                </a:lnTo>
                <a:lnTo>
                  <a:pt x="594055" y="401141"/>
                </a:lnTo>
                <a:lnTo>
                  <a:pt x="575567" y="444874"/>
                </a:lnTo>
                <a:lnTo>
                  <a:pt x="550773" y="484811"/>
                </a:lnTo>
                <a:lnTo>
                  <a:pt x="520303" y="520326"/>
                </a:lnTo>
                <a:lnTo>
                  <a:pt x="484784" y="550791"/>
                </a:lnTo>
                <a:lnTo>
                  <a:pt x="444846" y="575579"/>
                </a:lnTo>
                <a:lnTo>
                  <a:pt x="401116" y="594061"/>
                </a:lnTo>
                <a:lnTo>
                  <a:pt x="354225" y="605610"/>
                </a:lnTo>
                <a:lnTo>
                  <a:pt x="304800" y="609600"/>
                </a:lnTo>
                <a:lnTo>
                  <a:pt x="255374" y="605610"/>
                </a:lnTo>
                <a:lnTo>
                  <a:pt x="208483" y="594061"/>
                </a:lnTo>
                <a:lnTo>
                  <a:pt x="164753" y="575579"/>
                </a:lnTo>
                <a:lnTo>
                  <a:pt x="124815" y="550791"/>
                </a:lnTo>
                <a:lnTo>
                  <a:pt x="89296" y="520326"/>
                </a:lnTo>
                <a:lnTo>
                  <a:pt x="58826" y="484811"/>
                </a:lnTo>
                <a:lnTo>
                  <a:pt x="34032" y="444874"/>
                </a:lnTo>
                <a:lnTo>
                  <a:pt x="15544" y="401141"/>
                </a:lnTo>
                <a:lnTo>
                  <a:pt x="3990" y="354240"/>
                </a:lnTo>
                <a:lnTo>
                  <a:pt x="0" y="304800"/>
                </a:lnTo>
                <a:close/>
              </a:path>
            </a:pathLst>
          </a:custGeom>
          <a:ln w="31750">
            <a:solidFill>
              <a:srgbClr val="FF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083934" y="5570931"/>
            <a:ext cx="483234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FF3300"/>
                </a:solidFill>
                <a:latin typeface="Microsoft YaHei"/>
                <a:cs typeface="Microsoft YaHei"/>
              </a:rPr>
              <a:t>根</a:t>
            </a:r>
            <a:endParaRPr sz="36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28091" y="235153"/>
            <a:ext cx="129921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15" b="1">
                <a:solidFill>
                  <a:srgbClr val="800000"/>
                </a:solidFill>
                <a:latin typeface="Microsoft YaHei"/>
                <a:cs typeface="Microsoft YaHei"/>
              </a:rPr>
              <a:t>例</a:t>
            </a:r>
            <a:r>
              <a:rPr dirty="0" sz="4000" b="1">
                <a:solidFill>
                  <a:srgbClr val="800000"/>
                </a:solidFill>
                <a:latin typeface="Microsoft YaHei"/>
                <a:cs typeface="Microsoft YaHei"/>
              </a:rPr>
              <a:t>如</a:t>
            </a:r>
            <a:r>
              <a:rPr dirty="0" sz="4000" spc="855" b="1">
                <a:solidFill>
                  <a:srgbClr val="800000"/>
                </a:solidFill>
                <a:latin typeface="Microsoft YaHei"/>
                <a:cs typeface="Microsoft YaHei"/>
              </a:rPr>
              <a:t>:</a:t>
            </a:r>
            <a:endParaRPr sz="40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05000" y="304800"/>
            <a:ext cx="2362200" cy="1219200"/>
          </a:xfrm>
          <a:custGeom>
            <a:avLst/>
            <a:gdLst/>
            <a:ahLst/>
            <a:cxnLst/>
            <a:rect l="l" t="t" r="r" b="b"/>
            <a:pathLst>
              <a:path w="2362200" h="1219200">
                <a:moveTo>
                  <a:pt x="0" y="1219200"/>
                </a:moveTo>
                <a:lnTo>
                  <a:pt x="590550" y="0"/>
                </a:lnTo>
                <a:lnTo>
                  <a:pt x="2362200" y="0"/>
                </a:lnTo>
                <a:lnTo>
                  <a:pt x="1771650" y="1219200"/>
                </a:lnTo>
                <a:lnTo>
                  <a:pt x="0" y="1219200"/>
                </a:lnTo>
                <a:close/>
              </a:path>
            </a:pathLst>
          </a:custGeom>
          <a:ln w="31750">
            <a:solidFill>
              <a:srgbClr val="0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267200" y="304800"/>
            <a:ext cx="1524000" cy="1219200"/>
          </a:xfrm>
          <a:custGeom>
            <a:avLst/>
            <a:gdLst/>
            <a:ahLst/>
            <a:cxnLst/>
            <a:rect l="l" t="t" r="r" b="b"/>
            <a:pathLst>
              <a:path w="1524000" h="1219200">
                <a:moveTo>
                  <a:pt x="0" y="1219200"/>
                </a:moveTo>
                <a:lnTo>
                  <a:pt x="1524000" y="1219200"/>
                </a:lnTo>
                <a:lnTo>
                  <a:pt x="15240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31750">
            <a:solidFill>
              <a:srgbClr val="000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44445" y="115570"/>
            <a:ext cx="359854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1340" algn="l"/>
                <a:tab pos="2263775" algn="l"/>
                <a:tab pos="3301365" algn="l"/>
              </a:tabLst>
            </a:pPr>
            <a:r>
              <a:rPr dirty="0" sz="4400" spc="-2130">
                <a:solidFill>
                  <a:srgbClr val="FFCC99"/>
                </a:solidFill>
              </a:rPr>
              <a:t>a</a:t>
            </a:r>
            <a:r>
              <a:rPr dirty="0" sz="4400">
                <a:solidFill>
                  <a:srgbClr val="FF3300"/>
                </a:solidFill>
              </a:rPr>
              <a:t>a</a:t>
            </a:r>
            <a:r>
              <a:rPr dirty="0" sz="4400">
                <a:solidFill>
                  <a:srgbClr val="FF3300"/>
                </a:solidFill>
              </a:rPr>
              <a:t>	</a:t>
            </a:r>
            <a:r>
              <a:rPr dirty="0" sz="4400" spc="-2370">
                <a:solidFill>
                  <a:srgbClr val="FF3300"/>
                </a:solidFill>
              </a:rPr>
              <a:t>b</a:t>
            </a:r>
            <a:r>
              <a:rPr dirty="0" sz="4400">
                <a:solidFill>
                  <a:srgbClr val="FFCC99"/>
                </a:solidFill>
              </a:rPr>
              <a:t>b</a:t>
            </a:r>
            <a:r>
              <a:rPr dirty="0" sz="4400" spc="445">
                <a:solidFill>
                  <a:srgbClr val="FFCC99"/>
                </a:solidFill>
              </a:rPr>
              <a:t> </a:t>
            </a:r>
            <a:r>
              <a:rPr dirty="0" u="heavy" sz="4400" spc="-450">
                <a:solidFill>
                  <a:srgbClr val="FFCC99"/>
                </a:solidFill>
                <a:uFill>
                  <a:solidFill>
                    <a:srgbClr val="006666"/>
                  </a:solidFill>
                </a:uFill>
              </a:rPr>
              <a:t> </a:t>
            </a:r>
            <a:r>
              <a:rPr dirty="0" u="heavy" sz="4400" spc="-1885">
                <a:solidFill>
                  <a:srgbClr val="FFCC99"/>
                </a:solidFill>
                <a:uFill>
                  <a:solidFill>
                    <a:srgbClr val="006666"/>
                  </a:solidFill>
                </a:uFill>
              </a:rPr>
              <a:t>c</a:t>
            </a:r>
            <a:r>
              <a:rPr dirty="0" u="heavy" sz="4400">
                <a:solidFill>
                  <a:srgbClr val="FF3300"/>
                </a:solidFill>
                <a:uFill>
                  <a:solidFill>
                    <a:srgbClr val="006666"/>
                  </a:solidFill>
                </a:uFill>
              </a:rPr>
              <a:t>c</a:t>
            </a:r>
            <a:r>
              <a:rPr dirty="0" sz="4400" spc="415">
                <a:solidFill>
                  <a:srgbClr val="FF3300"/>
                </a:solidFill>
              </a:rPr>
              <a:t> </a:t>
            </a:r>
            <a:r>
              <a:rPr dirty="0" u="heavy" sz="4400" spc="-505">
                <a:solidFill>
                  <a:srgbClr val="FFCC99"/>
                </a:solidFill>
                <a:uFill>
                  <a:solidFill>
                    <a:srgbClr val="0033CC"/>
                  </a:solidFill>
                </a:uFill>
              </a:rPr>
              <a:t> </a:t>
            </a:r>
            <a:r>
              <a:rPr dirty="0" u="heavy" sz="4400" spc="-2325">
                <a:solidFill>
                  <a:srgbClr val="FFCC99"/>
                </a:solidFill>
                <a:uFill>
                  <a:solidFill>
                    <a:srgbClr val="0033CC"/>
                  </a:solidFill>
                </a:uFill>
              </a:rPr>
              <a:t>d</a:t>
            </a:r>
            <a:r>
              <a:rPr dirty="0" u="heavy" sz="4400">
                <a:solidFill>
                  <a:srgbClr val="FF3300"/>
                </a:solidFill>
                <a:uFill>
                  <a:solidFill>
                    <a:srgbClr val="0033CC"/>
                  </a:solidFill>
                </a:uFill>
              </a:rPr>
              <a:t>d</a:t>
            </a:r>
            <a:r>
              <a:rPr dirty="0" sz="4400">
                <a:solidFill>
                  <a:srgbClr val="FF3300"/>
                </a:solidFill>
              </a:rPr>
              <a:t>	</a:t>
            </a:r>
            <a:r>
              <a:rPr dirty="0" sz="4400" spc="-1835">
                <a:solidFill>
                  <a:srgbClr val="FF3300"/>
                </a:solidFill>
              </a:rPr>
              <a:t>e</a:t>
            </a:r>
            <a:r>
              <a:rPr dirty="0" sz="4400">
                <a:solidFill>
                  <a:srgbClr val="FFCC99"/>
                </a:solidFill>
              </a:rPr>
              <a:t>e</a:t>
            </a:r>
            <a:r>
              <a:rPr dirty="0" sz="4400" spc="-505">
                <a:solidFill>
                  <a:srgbClr val="FFCC99"/>
                </a:solidFill>
              </a:rPr>
              <a:t> </a:t>
            </a:r>
            <a:r>
              <a:rPr dirty="0" u="heavy" sz="4800" spc="405">
                <a:solidFill>
                  <a:srgbClr val="FFCC99"/>
                </a:solidFill>
                <a:uFill>
                  <a:solidFill>
                    <a:srgbClr val="0033CC"/>
                  </a:solidFill>
                </a:uFill>
              </a:rPr>
              <a:t> </a:t>
            </a:r>
            <a:r>
              <a:rPr dirty="0" u="heavy" sz="4800" spc="-1280">
                <a:solidFill>
                  <a:srgbClr val="FFCC99"/>
                </a:solidFill>
                <a:uFill>
                  <a:solidFill>
                    <a:srgbClr val="0033CC"/>
                  </a:solidFill>
                </a:uFill>
              </a:rPr>
              <a:t>f</a:t>
            </a:r>
            <a:r>
              <a:rPr dirty="0" u="heavy" sz="4400">
                <a:solidFill>
                  <a:srgbClr val="FF3300"/>
                </a:solidFill>
                <a:uFill>
                  <a:solidFill>
                    <a:srgbClr val="0033CC"/>
                  </a:solidFill>
                </a:uFill>
              </a:rPr>
              <a:t>f</a:t>
            </a:r>
            <a:r>
              <a:rPr dirty="0" u="heavy" sz="4400">
                <a:solidFill>
                  <a:srgbClr val="FF3300"/>
                </a:solidFill>
                <a:uFill>
                  <a:solidFill>
                    <a:srgbClr val="0033CC"/>
                  </a:solidFill>
                </a:uFill>
              </a:rPr>
              <a:t>	</a:t>
            </a:r>
            <a:r>
              <a:rPr dirty="0" u="heavy" sz="4400" spc="-2175">
                <a:solidFill>
                  <a:srgbClr val="FFCC99"/>
                </a:solidFill>
                <a:uFill>
                  <a:solidFill>
                    <a:srgbClr val="0033CC"/>
                  </a:solidFill>
                </a:uFill>
              </a:rPr>
              <a:t>g</a:t>
            </a:r>
            <a:r>
              <a:rPr dirty="0" u="heavy" sz="4400">
                <a:solidFill>
                  <a:srgbClr val="FF3300"/>
                </a:solidFill>
                <a:uFill>
                  <a:solidFill>
                    <a:srgbClr val="0033CC"/>
                  </a:solidFill>
                </a:uFill>
              </a:rPr>
              <a:t>g</a:t>
            </a:r>
            <a:endParaRPr sz="4400"/>
          </a:p>
        </p:txBody>
      </p:sp>
      <p:sp>
        <p:nvSpPr>
          <p:cNvPr id="7" name="object 7"/>
          <p:cNvSpPr txBox="1"/>
          <p:nvPr/>
        </p:nvSpPr>
        <p:spPr>
          <a:xfrm>
            <a:off x="1968500" y="725170"/>
            <a:ext cx="365696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7540" algn="l"/>
                <a:tab pos="1247140" algn="l"/>
                <a:tab pos="1824355" algn="l"/>
                <a:tab pos="2390140" algn="l"/>
                <a:tab pos="3457575" algn="l"/>
              </a:tabLst>
            </a:pPr>
            <a:r>
              <a:rPr dirty="0" u="heavy" sz="4400" spc="-380" b="1">
                <a:solidFill>
                  <a:srgbClr val="800000"/>
                </a:solidFill>
                <a:uFill>
                  <a:solidFill>
                    <a:srgbClr val="006666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4400" b="1">
                <a:solidFill>
                  <a:srgbClr val="800000"/>
                </a:solidFill>
                <a:uFill>
                  <a:solidFill>
                    <a:srgbClr val="006666"/>
                  </a:solidFill>
                </a:uFill>
                <a:latin typeface="Times New Roman"/>
                <a:cs typeface="Times New Roman"/>
              </a:rPr>
              <a:t>c</a:t>
            </a:r>
            <a:r>
              <a:rPr dirty="0" sz="4400" b="1">
                <a:solidFill>
                  <a:srgbClr val="800000"/>
                </a:solidFill>
                <a:latin typeface="Times New Roman"/>
                <a:cs typeface="Times New Roman"/>
              </a:rPr>
              <a:t>	</a:t>
            </a:r>
            <a:r>
              <a:rPr dirty="0" sz="4400" b="1">
                <a:solidFill>
                  <a:srgbClr val="800000"/>
                </a:solidFill>
                <a:latin typeface="Times New Roman"/>
                <a:cs typeface="Times New Roman"/>
              </a:rPr>
              <a:t>b</a:t>
            </a:r>
            <a:r>
              <a:rPr dirty="0" sz="4400" b="1">
                <a:solidFill>
                  <a:srgbClr val="800000"/>
                </a:solidFill>
                <a:latin typeface="Times New Roman"/>
                <a:cs typeface="Times New Roman"/>
              </a:rPr>
              <a:t>	</a:t>
            </a:r>
            <a:r>
              <a:rPr dirty="0" u="heavy" sz="4400" b="1">
                <a:solidFill>
                  <a:srgbClr val="800000"/>
                </a:solidFill>
                <a:uFill>
                  <a:solidFill>
                    <a:srgbClr val="0033CC"/>
                  </a:solidFill>
                </a:uFill>
                <a:latin typeface="Times New Roman"/>
                <a:cs typeface="Times New Roman"/>
              </a:rPr>
              <a:t>d</a:t>
            </a:r>
            <a:r>
              <a:rPr dirty="0" sz="4400" b="1">
                <a:solidFill>
                  <a:srgbClr val="800000"/>
                </a:solidFill>
                <a:latin typeface="Times New Roman"/>
                <a:cs typeface="Times New Roman"/>
              </a:rPr>
              <a:t>	</a:t>
            </a:r>
            <a:r>
              <a:rPr dirty="0" sz="4400" spc="-2200" b="1">
                <a:solidFill>
                  <a:srgbClr val="FF9999"/>
                </a:solidFill>
                <a:latin typeface="Times New Roman"/>
                <a:cs typeface="Times New Roman"/>
              </a:rPr>
              <a:t>a</a:t>
            </a:r>
            <a:r>
              <a:rPr dirty="0" baseline="-4629" sz="7200" b="1">
                <a:solidFill>
                  <a:srgbClr val="800000"/>
                </a:solidFill>
                <a:latin typeface="Times New Roman"/>
                <a:cs typeface="Times New Roman"/>
              </a:rPr>
              <a:t>a	</a:t>
            </a:r>
            <a:r>
              <a:rPr dirty="0" sz="4400" spc="320" b="1">
                <a:solidFill>
                  <a:srgbClr val="800000"/>
                </a:solidFill>
                <a:latin typeface="Times New Roman"/>
                <a:cs typeface="Times New Roman"/>
              </a:rPr>
              <a:t>e</a:t>
            </a:r>
            <a:r>
              <a:rPr dirty="0" u="heavy" sz="4400" b="1">
                <a:solidFill>
                  <a:srgbClr val="800000"/>
                </a:solidFill>
                <a:uFill>
                  <a:solidFill>
                    <a:srgbClr val="0033CC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4400" spc="-325" b="1">
                <a:solidFill>
                  <a:srgbClr val="800000"/>
                </a:solidFill>
                <a:uFill>
                  <a:solidFill>
                    <a:srgbClr val="0033CC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4400" b="1">
                <a:solidFill>
                  <a:srgbClr val="800000"/>
                </a:solidFill>
                <a:uFill>
                  <a:solidFill>
                    <a:srgbClr val="0033CC"/>
                  </a:solidFill>
                </a:uFill>
                <a:latin typeface="Times New Roman"/>
                <a:cs typeface="Times New Roman"/>
              </a:rPr>
              <a:t>g</a:t>
            </a:r>
            <a:r>
              <a:rPr dirty="0" u="heavy" sz="4400" b="1">
                <a:solidFill>
                  <a:srgbClr val="800000"/>
                </a:solidFill>
                <a:uFill>
                  <a:solidFill>
                    <a:srgbClr val="0033CC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heavy" sz="4400" b="1">
                <a:solidFill>
                  <a:srgbClr val="800000"/>
                </a:solidFill>
                <a:uFill>
                  <a:solidFill>
                    <a:srgbClr val="0033CC"/>
                  </a:solidFill>
                </a:uFill>
                <a:latin typeface="Times New Roman"/>
                <a:cs typeface="Times New Roman"/>
              </a:rPr>
              <a:t>f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62400" y="2362200"/>
            <a:ext cx="1371600" cy="666750"/>
          </a:xfrm>
          <a:custGeom>
            <a:avLst/>
            <a:gdLst/>
            <a:ahLst/>
            <a:cxnLst/>
            <a:rect l="l" t="t" r="r" b="b"/>
            <a:pathLst>
              <a:path w="1371600" h="666750">
                <a:moveTo>
                  <a:pt x="0" y="666750"/>
                </a:moveTo>
                <a:lnTo>
                  <a:pt x="1371600" y="666750"/>
                </a:lnTo>
                <a:lnTo>
                  <a:pt x="1371600" y="0"/>
                </a:lnTo>
                <a:lnTo>
                  <a:pt x="0" y="0"/>
                </a:lnTo>
                <a:lnTo>
                  <a:pt x="0" y="666750"/>
                </a:lnTo>
                <a:close/>
              </a:path>
            </a:pathLst>
          </a:custGeom>
          <a:solidFill>
            <a:srgbClr val="CCFFFF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962400" y="2362200"/>
            <a:ext cx="1371600" cy="666750"/>
          </a:xfrm>
          <a:custGeom>
            <a:avLst/>
            <a:gdLst/>
            <a:ahLst/>
            <a:cxnLst/>
            <a:rect l="l" t="t" r="r" b="b"/>
            <a:pathLst>
              <a:path w="1371600" h="666750">
                <a:moveTo>
                  <a:pt x="0" y="666750"/>
                </a:moveTo>
                <a:lnTo>
                  <a:pt x="1371600" y="666750"/>
                </a:lnTo>
                <a:lnTo>
                  <a:pt x="1371600" y="0"/>
                </a:lnTo>
                <a:lnTo>
                  <a:pt x="0" y="0"/>
                </a:lnTo>
                <a:lnTo>
                  <a:pt x="0" y="666750"/>
                </a:lnTo>
                <a:close/>
              </a:path>
            </a:pathLst>
          </a:custGeom>
          <a:ln w="25400">
            <a:solidFill>
              <a:srgbClr val="0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349750" y="2374900"/>
            <a:ext cx="596900" cy="641350"/>
          </a:xfrm>
          <a:prstGeom prst="rect">
            <a:avLst/>
          </a:prstGeom>
          <a:solidFill>
            <a:srgbClr val="CCFFFF">
              <a:alpha val="50195"/>
            </a:srgbClr>
          </a:solidFill>
        </p:spPr>
        <p:txBody>
          <a:bodyPr wrap="square" lIns="0" tIns="18415" rIns="0" bIns="0" rtlCol="0" vert="horz">
            <a:spAutoFit/>
          </a:bodyPr>
          <a:lstStyle/>
          <a:p>
            <a:pPr marL="183515">
              <a:lnSpc>
                <a:spcPct val="100000"/>
              </a:lnSpc>
              <a:spcBef>
                <a:spcPts val="145"/>
              </a:spcBef>
            </a:pPr>
            <a:r>
              <a:rPr dirty="0" sz="3600" b="1">
                <a:solidFill>
                  <a:srgbClr val="006666"/>
                </a:solidFill>
                <a:latin typeface="Times New Roman"/>
                <a:cs typeface="Times New Roman"/>
              </a:rPr>
              <a:t>a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343400" y="2362200"/>
            <a:ext cx="0" cy="685800"/>
          </a:xfrm>
          <a:custGeom>
            <a:avLst/>
            <a:gdLst/>
            <a:ahLst/>
            <a:cxnLst/>
            <a:rect l="l" t="t" r="r" b="b"/>
            <a:pathLst>
              <a:path w="0"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12700">
            <a:solidFill>
              <a:srgbClr val="00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953000" y="2362200"/>
            <a:ext cx="0" cy="685800"/>
          </a:xfrm>
          <a:custGeom>
            <a:avLst/>
            <a:gdLst/>
            <a:ahLst/>
            <a:cxnLst/>
            <a:rect l="l" t="t" r="r" b="b"/>
            <a:pathLst>
              <a:path w="0"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12700">
            <a:solidFill>
              <a:srgbClr val="00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863721" y="1653920"/>
            <a:ext cx="784860" cy="708660"/>
          </a:xfrm>
          <a:custGeom>
            <a:avLst/>
            <a:gdLst/>
            <a:ahLst/>
            <a:cxnLst/>
            <a:rect l="l" t="t" r="r" b="b"/>
            <a:pathLst>
              <a:path w="784860" h="708660">
                <a:moveTo>
                  <a:pt x="655895" y="613890"/>
                </a:moveTo>
                <a:lnTo>
                  <a:pt x="634618" y="637539"/>
                </a:lnTo>
                <a:lnTo>
                  <a:pt x="784478" y="708278"/>
                </a:lnTo>
                <a:lnTo>
                  <a:pt x="733510" y="624458"/>
                </a:lnTo>
                <a:lnTo>
                  <a:pt x="667638" y="624458"/>
                </a:lnTo>
                <a:lnTo>
                  <a:pt x="655895" y="613890"/>
                </a:lnTo>
                <a:close/>
              </a:path>
              <a:path w="784860" h="708660">
                <a:moveTo>
                  <a:pt x="677128" y="590288"/>
                </a:moveTo>
                <a:lnTo>
                  <a:pt x="655895" y="613890"/>
                </a:lnTo>
                <a:lnTo>
                  <a:pt x="667638" y="624458"/>
                </a:lnTo>
                <a:lnTo>
                  <a:pt x="688848" y="600837"/>
                </a:lnTo>
                <a:lnTo>
                  <a:pt x="677128" y="590288"/>
                </a:lnTo>
                <a:close/>
              </a:path>
              <a:path w="784860" h="708660">
                <a:moveTo>
                  <a:pt x="698373" y="566674"/>
                </a:moveTo>
                <a:lnTo>
                  <a:pt x="677128" y="590288"/>
                </a:lnTo>
                <a:lnTo>
                  <a:pt x="688848" y="600837"/>
                </a:lnTo>
                <a:lnTo>
                  <a:pt x="667638" y="624458"/>
                </a:lnTo>
                <a:lnTo>
                  <a:pt x="733510" y="624458"/>
                </a:lnTo>
                <a:lnTo>
                  <a:pt x="698373" y="566674"/>
                </a:lnTo>
                <a:close/>
              </a:path>
              <a:path w="784860" h="708660">
                <a:moveTo>
                  <a:pt x="21336" y="0"/>
                </a:moveTo>
                <a:lnTo>
                  <a:pt x="0" y="23621"/>
                </a:lnTo>
                <a:lnTo>
                  <a:pt x="655895" y="613890"/>
                </a:lnTo>
                <a:lnTo>
                  <a:pt x="677128" y="590288"/>
                </a:lnTo>
                <a:lnTo>
                  <a:pt x="21336" y="0"/>
                </a:lnTo>
                <a:close/>
              </a:path>
            </a:pathLst>
          </a:custGeom>
          <a:solidFill>
            <a:srgbClr val="00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209800" y="3352800"/>
            <a:ext cx="1371600" cy="666750"/>
          </a:xfrm>
          <a:custGeom>
            <a:avLst/>
            <a:gdLst/>
            <a:ahLst/>
            <a:cxnLst/>
            <a:rect l="l" t="t" r="r" b="b"/>
            <a:pathLst>
              <a:path w="1371600" h="666750">
                <a:moveTo>
                  <a:pt x="0" y="666750"/>
                </a:moveTo>
                <a:lnTo>
                  <a:pt x="1371600" y="666750"/>
                </a:lnTo>
                <a:lnTo>
                  <a:pt x="1371600" y="0"/>
                </a:lnTo>
                <a:lnTo>
                  <a:pt x="0" y="0"/>
                </a:lnTo>
                <a:lnTo>
                  <a:pt x="0" y="666750"/>
                </a:lnTo>
                <a:close/>
              </a:path>
            </a:pathLst>
          </a:custGeom>
          <a:solidFill>
            <a:srgbClr val="CCFFFF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209800" y="3352800"/>
            <a:ext cx="1371600" cy="666750"/>
          </a:xfrm>
          <a:custGeom>
            <a:avLst/>
            <a:gdLst/>
            <a:ahLst/>
            <a:cxnLst/>
            <a:rect l="l" t="t" r="r" b="b"/>
            <a:pathLst>
              <a:path w="1371600" h="666750">
                <a:moveTo>
                  <a:pt x="0" y="666750"/>
                </a:moveTo>
                <a:lnTo>
                  <a:pt x="1371600" y="666750"/>
                </a:lnTo>
                <a:lnTo>
                  <a:pt x="1371600" y="0"/>
                </a:lnTo>
                <a:lnTo>
                  <a:pt x="0" y="0"/>
                </a:lnTo>
                <a:lnTo>
                  <a:pt x="0" y="666750"/>
                </a:lnTo>
                <a:close/>
              </a:path>
            </a:pathLst>
          </a:custGeom>
          <a:ln w="25400">
            <a:solidFill>
              <a:srgbClr val="0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597150" y="3365500"/>
            <a:ext cx="596900" cy="641350"/>
          </a:xfrm>
          <a:prstGeom prst="rect">
            <a:avLst/>
          </a:prstGeom>
          <a:solidFill>
            <a:srgbClr val="CCFFFF">
              <a:alpha val="50195"/>
            </a:srgbClr>
          </a:solidFill>
        </p:spPr>
        <p:txBody>
          <a:bodyPr wrap="square" lIns="0" tIns="18415" rIns="0" bIns="0" rtlCol="0" vert="horz">
            <a:spAutoFit/>
          </a:bodyPr>
          <a:lstStyle/>
          <a:p>
            <a:pPr marL="171450">
              <a:lnSpc>
                <a:spcPct val="100000"/>
              </a:lnSpc>
              <a:spcBef>
                <a:spcPts val="145"/>
              </a:spcBef>
            </a:pPr>
            <a:r>
              <a:rPr dirty="0" sz="3600" spc="-5" b="1">
                <a:solidFill>
                  <a:srgbClr val="006666"/>
                </a:solidFill>
                <a:latin typeface="Times New Roman"/>
                <a:cs typeface="Times New Roman"/>
              </a:rPr>
              <a:t>b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590800" y="3352800"/>
            <a:ext cx="0" cy="685800"/>
          </a:xfrm>
          <a:custGeom>
            <a:avLst/>
            <a:gdLst/>
            <a:ahLst/>
            <a:cxnLst/>
            <a:rect l="l" t="t" r="r" b="b"/>
            <a:pathLst>
              <a:path w="0"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12700">
            <a:solidFill>
              <a:srgbClr val="00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200400" y="3352800"/>
            <a:ext cx="0" cy="685800"/>
          </a:xfrm>
          <a:custGeom>
            <a:avLst/>
            <a:gdLst/>
            <a:ahLst/>
            <a:cxnLst/>
            <a:rect l="l" t="t" r="r" b="b"/>
            <a:pathLst>
              <a:path w="0"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12700">
            <a:solidFill>
              <a:srgbClr val="00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895600" y="2743200"/>
            <a:ext cx="1295400" cy="609600"/>
          </a:xfrm>
          <a:custGeom>
            <a:avLst/>
            <a:gdLst/>
            <a:ahLst/>
            <a:cxnLst/>
            <a:rect l="l" t="t" r="r" b="b"/>
            <a:pathLst>
              <a:path w="1295400" h="609600">
                <a:moveTo>
                  <a:pt x="1295400" y="0"/>
                </a:moveTo>
                <a:lnTo>
                  <a:pt x="0" y="609600"/>
                </a:lnTo>
              </a:path>
            </a:pathLst>
          </a:custGeom>
          <a:ln w="31750">
            <a:solidFill>
              <a:srgbClr val="003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905000" y="3733800"/>
            <a:ext cx="533400" cy="762000"/>
          </a:xfrm>
          <a:custGeom>
            <a:avLst/>
            <a:gdLst/>
            <a:ahLst/>
            <a:cxnLst/>
            <a:rect l="l" t="t" r="r" b="b"/>
            <a:pathLst>
              <a:path w="533400" h="762000">
                <a:moveTo>
                  <a:pt x="533400" y="0"/>
                </a:moveTo>
                <a:lnTo>
                  <a:pt x="0" y="762000"/>
                </a:lnTo>
              </a:path>
            </a:pathLst>
          </a:custGeom>
          <a:ln w="31750">
            <a:solidFill>
              <a:srgbClr val="003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352800" y="3657600"/>
            <a:ext cx="533400" cy="838200"/>
          </a:xfrm>
          <a:custGeom>
            <a:avLst/>
            <a:gdLst/>
            <a:ahLst/>
            <a:cxnLst/>
            <a:rect l="l" t="t" r="r" b="b"/>
            <a:pathLst>
              <a:path w="533400" h="838200">
                <a:moveTo>
                  <a:pt x="0" y="0"/>
                </a:moveTo>
                <a:lnTo>
                  <a:pt x="533400" y="838200"/>
                </a:lnTo>
              </a:path>
            </a:pathLst>
          </a:custGeom>
          <a:ln w="31750">
            <a:solidFill>
              <a:srgbClr val="003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867400" y="3352800"/>
            <a:ext cx="1371600" cy="666750"/>
          </a:xfrm>
          <a:custGeom>
            <a:avLst/>
            <a:gdLst/>
            <a:ahLst/>
            <a:cxnLst/>
            <a:rect l="l" t="t" r="r" b="b"/>
            <a:pathLst>
              <a:path w="1371600" h="666750">
                <a:moveTo>
                  <a:pt x="0" y="666750"/>
                </a:moveTo>
                <a:lnTo>
                  <a:pt x="1371600" y="666750"/>
                </a:lnTo>
                <a:lnTo>
                  <a:pt x="1371600" y="0"/>
                </a:lnTo>
                <a:lnTo>
                  <a:pt x="0" y="0"/>
                </a:lnTo>
                <a:lnTo>
                  <a:pt x="0" y="666750"/>
                </a:lnTo>
                <a:close/>
              </a:path>
            </a:pathLst>
          </a:custGeom>
          <a:solidFill>
            <a:srgbClr val="CCFFFF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867400" y="3352800"/>
            <a:ext cx="1371600" cy="666750"/>
          </a:xfrm>
          <a:custGeom>
            <a:avLst/>
            <a:gdLst/>
            <a:ahLst/>
            <a:cxnLst/>
            <a:rect l="l" t="t" r="r" b="b"/>
            <a:pathLst>
              <a:path w="1371600" h="666750">
                <a:moveTo>
                  <a:pt x="0" y="666750"/>
                </a:moveTo>
                <a:lnTo>
                  <a:pt x="1371600" y="666750"/>
                </a:lnTo>
                <a:lnTo>
                  <a:pt x="1371600" y="0"/>
                </a:lnTo>
                <a:lnTo>
                  <a:pt x="0" y="0"/>
                </a:lnTo>
                <a:lnTo>
                  <a:pt x="0" y="666750"/>
                </a:lnTo>
                <a:close/>
              </a:path>
            </a:pathLst>
          </a:custGeom>
          <a:ln w="25400">
            <a:solidFill>
              <a:srgbClr val="0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6254750" y="3365500"/>
            <a:ext cx="596900" cy="641350"/>
          </a:xfrm>
          <a:prstGeom prst="rect">
            <a:avLst/>
          </a:prstGeom>
          <a:solidFill>
            <a:srgbClr val="CCFFFF">
              <a:alpha val="50195"/>
            </a:srgbClr>
          </a:solidFill>
        </p:spPr>
        <p:txBody>
          <a:bodyPr wrap="square" lIns="0" tIns="18415" rIns="0" bIns="0" rtlCol="0" vert="horz">
            <a:spAutoFit/>
          </a:bodyPr>
          <a:lstStyle/>
          <a:p>
            <a:pPr marL="197485">
              <a:lnSpc>
                <a:spcPct val="100000"/>
              </a:lnSpc>
              <a:spcBef>
                <a:spcPts val="145"/>
              </a:spcBef>
            </a:pPr>
            <a:r>
              <a:rPr dirty="0" sz="3600" b="1">
                <a:solidFill>
                  <a:srgbClr val="006666"/>
                </a:solidFill>
                <a:latin typeface="Times New Roman"/>
                <a:cs typeface="Times New Roman"/>
              </a:rPr>
              <a:t>e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248400" y="3352800"/>
            <a:ext cx="0" cy="685800"/>
          </a:xfrm>
          <a:custGeom>
            <a:avLst/>
            <a:gdLst/>
            <a:ahLst/>
            <a:cxnLst/>
            <a:rect l="l" t="t" r="r" b="b"/>
            <a:pathLst>
              <a:path w="0"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12700">
            <a:solidFill>
              <a:srgbClr val="00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858000" y="3352800"/>
            <a:ext cx="0" cy="685800"/>
          </a:xfrm>
          <a:custGeom>
            <a:avLst/>
            <a:gdLst/>
            <a:ahLst/>
            <a:cxnLst/>
            <a:rect l="l" t="t" r="r" b="b"/>
            <a:pathLst>
              <a:path w="0"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12700">
            <a:solidFill>
              <a:srgbClr val="00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181600" y="2667000"/>
            <a:ext cx="1371600" cy="685800"/>
          </a:xfrm>
          <a:custGeom>
            <a:avLst/>
            <a:gdLst/>
            <a:ahLst/>
            <a:cxnLst/>
            <a:rect l="l" t="t" r="r" b="b"/>
            <a:pathLst>
              <a:path w="1371600" h="685800">
                <a:moveTo>
                  <a:pt x="0" y="0"/>
                </a:moveTo>
                <a:lnTo>
                  <a:pt x="1371600" y="685800"/>
                </a:lnTo>
              </a:path>
            </a:pathLst>
          </a:custGeom>
          <a:ln w="31750">
            <a:solidFill>
              <a:srgbClr val="003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858000" y="4495800"/>
            <a:ext cx="1371600" cy="666750"/>
          </a:xfrm>
          <a:custGeom>
            <a:avLst/>
            <a:gdLst/>
            <a:ahLst/>
            <a:cxnLst/>
            <a:rect l="l" t="t" r="r" b="b"/>
            <a:pathLst>
              <a:path w="1371600" h="666750">
                <a:moveTo>
                  <a:pt x="0" y="666750"/>
                </a:moveTo>
                <a:lnTo>
                  <a:pt x="1371600" y="666750"/>
                </a:lnTo>
                <a:lnTo>
                  <a:pt x="1371600" y="0"/>
                </a:lnTo>
                <a:lnTo>
                  <a:pt x="0" y="0"/>
                </a:lnTo>
                <a:lnTo>
                  <a:pt x="0" y="666750"/>
                </a:lnTo>
                <a:close/>
              </a:path>
            </a:pathLst>
          </a:custGeom>
          <a:solidFill>
            <a:srgbClr val="CCFFFF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858000" y="4495800"/>
            <a:ext cx="1371600" cy="666750"/>
          </a:xfrm>
          <a:custGeom>
            <a:avLst/>
            <a:gdLst/>
            <a:ahLst/>
            <a:cxnLst/>
            <a:rect l="l" t="t" r="r" b="b"/>
            <a:pathLst>
              <a:path w="1371600" h="666750">
                <a:moveTo>
                  <a:pt x="0" y="666750"/>
                </a:moveTo>
                <a:lnTo>
                  <a:pt x="1371600" y="666750"/>
                </a:lnTo>
                <a:lnTo>
                  <a:pt x="1371600" y="0"/>
                </a:lnTo>
                <a:lnTo>
                  <a:pt x="0" y="0"/>
                </a:lnTo>
                <a:lnTo>
                  <a:pt x="0" y="666750"/>
                </a:lnTo>
                <a:close/>
              </a:path>
            </a:pathLst>
          </a:custGeom>
          <a:ln w="25400">
            <a:solidFill>
              <a:srgbClr val="0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7245350" y="4508500"/>
            <a:ext cx="596900" cy="641350"/>
          </a:xfrm>
          <a:prstGeom prst="rect">
            <a:avLst/>
          </a:prstGeom>
          <a:solidFill>
            <a:srgbClr val="CCFFFF">
              <a:alpha val="50195"/>
            </a:srgbClr>
          </a:solidFill>
        </p:spPr>
        <p:txBody>
          <a:bodyPr wrap="square" lIns="0" tIns="190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dirty="0" sz="3600" b="1">
                <a:solidFill>
                  <a:srgbClr val="006666"/>
                </a:solidFill>
                <a:latin typeface="Times New Roman"/>
                <a:cs typeface="Times New Roman"/>
              </a:rPr>
              <a:t>f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239000" y="4495800"/>
            <a:ext cx="0" cy="685800"/>
          </a:xfrm>
          <a:custGeom>
            <a:avLst/>
            <a:gdLst/>
            <a:ahLst/>
            <a:cxnLst/>
            <a:rect l="l" t="t" r="r" b="b"/>
            <a:pathLst>
              <a:path w="0"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12700">
            <a:solidFill>
              <a:srgbClr val="00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848600" y="4495800"/>
            <a:ext cx="0" cy="685800"/>
          </a:xfrm>
          <a:custGeom>
            <a:avLst/>
            <a:gdLst/>
            <a:ahLst/>
            <a:cxnLst/>
            <a:rect l="l" t="t" r="r" b="b"/>
            <a:pathLst>
              <a:path w="0"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12700">
            <a:solidFill>
              <a:srgbClr val="0066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010400" y="3657600"/>
            <a:ext cx="533400" cy="838200"/>
          </a:xfrm>
          <a:custGeom>
            <a:avLst/>
            <a:gdLst/>
            <a:ahLst/>
            <a:cxnLst/>
            <a:rect l="l" t="t" r="r" b="b"/>
            <a:pathLst>
              <a:path w="533400" h="838200">
                <a:moveTo>
                  <a:pt x="0" y="0"/>
                </a:moveTo>
                <a:lnTo>
                  <a:pt x="533400" y="838200"/>
                </a:lnTo>
              </a:path>
            </a:pathLst>
          </a:custGeom>
          <a:ln w="31750">
            <a:solidFill>
              <a:srgbClr val="003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553200" y="4800600"/>
            <a:ext cx="533400" cy="838200"/>
          </a:xfrm>
          <a:custGeom>
            <a:avLst/>
            <a:gdLst/>
            <a:ahLst/>
            <a:cxnLst/>
            <a:rect l="l" t="t" r="r" b="b"/>
            <a:pathLst>
              <a:path w="533400" h="838200">
                <a:moveTo>
                  <a:pt x="533400" y="0"/>
                </a:moveTo>
                <a:lnTo>
                  <a:pt x="0" y="838200"/>
                </a:lnTo>
              </a:path>
            </a:pathLst>
          </a:custGeom>
          <a:ln w="31750">
            <a:solidFill>
              <a:srgbClr val="003300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1206500" y="4483100"/>
          <a:ext cx="1409700" cy="6921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/>
                <a:gridCol w="609600"/>
                <a:gridCol w="381000"/>
              </a:tblGrid>
              <a:tr h="666750">
                <a:tc>
                  <a:txBody>
                    <a:bodyPr/>
                    <a:lstStyle/>
                    <a:p>
                      <a:pPr marL="69215">
                        <a:lnSpc>
                          <a:spcPts val="4315"/>
                        </a:lnSpc>
                        <a:spcBef>
                          <a:spcPts val="830"/>
                        </a:spcBef>
                      </a:pPr>
                      <a:r>
                        <a:rPr dirty="0" sz="4000" b="1">
                          <a:solidFill>
                            <a:srgbClr val="006666"/>
                          </a:solidFill>
                          <a:latin typeface="Times New Roman"/>
                          <a:cs typeface="Times New Roman"/>
                        </a:rPr>
                        <a:t>^</a:t>
                      </a: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05410">
                    <a:lnL w="28575">
                      <a:solidFill>
                        <a:srgbClr val="008080"/>
                      </a:solidFill>
                      <a:prstDash val="solid"/>
                    </a:lnL>
                    <a:lnR w="12700">
                      <a:solidFill>
                        <a:srgbClr val="006666"/>
                      </a:solidFill>
                      <a:prstDash val="solid"/>
                    </a:lnR>
                    <a:lnT w="28575">
                      <a:solidFill>
                        <a:srgbClr val="008080"/>
                      </a:solidFill>
                      <a:prstDash val="solid"/>
                    </a:lnT>
                    <a:lnB w="28575">
                      <a:solidFill>
                        <a:srgbClr val="008080"/>
                      </a:solidFill>
                      <a:prstDash val="solid"/>
                    </a:lnB>
                    <a:solidFill>
                      <a:srgbClr val="CC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0320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3600" b="1">
                          <a:solidFill>
                            <a:srgbClr val="006666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006666"/>
                      </a:solidFill>
                      <a:prstDash val="solid"/>
                    </a:lnL>
                    <a:lnR w="12700">
                      <a:solidFill>
                        <a:srgbClr val="006666"/>
                      </a:solidFill>
                      <a:prstDash val="solid"/>
                    </a:lnR>
                    <a:lnT w="28575">
                      <a:solidFill>
                        <a:srgbClr val="008080"/>
                      </a:solidFill>
                      <a:prstDash val="solid"/>
                    </a:lnT>
                    <a:lnB w="28575">
                      <a:solidFill>
                        <a:srgbClr val="008080"/>
                      </a:solidFill>
                      <a:prstDash val="solid"/>
                    </a:lnB>
                    <a:solidFill>
                      <a:srgbClr val="CC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4315"/>
                        </a:lnSpc>
                        <a:spcBef>
                          <a:spcPts val="830"/>
                        </a:spcBef>
                      </a:pPr>
                      <a:r>
                        <a:rPr dirty="0" sz="4000" b="1">
                          <a:solidFill>
                            <a:srgbClr val="006666"/>
                          </a:solidFill>
                          <a:latin typeface="Times New Roman"/>
                          <a:cs typeface="Times New Roman"/>
                        </a:rPr>
                        <a:t>^</a:t>
                      </a: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05410">
                    <a:lnL w="12700">
                      <a:solidFill>
                        <a:srgbClr val="006666"/>
                      </a:solidFill>
                      <a:prstDash val="solid"/>
                    </a:lnL>
                    <a:lnR w="28575">
                      <a:solidFill>
                        <a:srgbClr val="008080"/>
                      </a:solidFill>
                      <a:prstDash val="solid"/>
                    </a:lnR>
                    <a:lnT w="28575">
                      <a:solidFill>
                        <a:srgbClr val="008080"/>
                      </a:solidFill>
                      <a:prstDash val="solid"/>
                    </a:lnT>
                    <a:lnB w="28575">
                      <a:solidFill>
                        <a:srgbClr val="008080"/>
                      </a:solidFill>
                      <a:prstDash val="solid"/>
                    </a:lnB>
                    <a:solidFill>
                      <a:srgbClr val="CCFFFF">
                        <a:alpha val="50195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3187700" y="4483100"/>
          <a:ext cx="1409700" cy="6921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/>
                <a:gridCol w="609600"/>
                <a:gridCol w="381000"/>
              </a:tblGrid>
              <a:tr h="666750">
                <a:tc>
                  <a:txBody>
                    <a:bodyPr/>
                    <a:lstStyle/>
                    <a:p>
                      <a:pPr marL="69850">
                        <a:lnSpc>
                          <a:spcPts val="4315"/>
                        </a:lnSpc>
                        <a:spcBef>
                          <a:spcPts val="830"/>
                        </a:spcBef>
                      </a:pPr>
                      <a:r>
                        <a:rPr dirty="0" sz="4000" b="1">
                          <a:solidFill>
                            <a:srgbClr val="006666"/>
                          </a:solidFill>
                          <a:latin typeface="Times New Roman"/>
                          <a:cs typeface="Times New Roman"/>
                        </a:rPr>
                        <a:t>^</a:t>
                      </a: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05410">
                    <a:lnL w="28575">
                      <a:solidFill>
                        <a:srgbClr val="008080"/>
                      </a:solidFill>
                      <a:prstDash val="solid"/>
                    </a:lnL>
                    <a:lnR w="12700">
                      <a:solidFill>
                        <a:srgbClr val="006666"/>
                      </a:solidFill>
                      <a:prstDash val="solid"/>
                    </a:lnR>
                    <a:lnT w="28575">
                      <a:solidFill>
                        <a:srgbClr val="008080"/>
                      </a:solidFill>
                      <a:prstDash val="solid"/>
                    </a:lnT>
                    <a:lnB w="28575">
                      <a:solidFill>
                        <a:srgbClr val="008080"/>
                      </a:solidFill>
                      <a:prstDash val="solid"/>
                    </a:lnB>
                    <a:solidFill>
                      <a:srgbClr val="CC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3600" b="1">
                          <a:solidFill>
                            <a:srgbClr val="006666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006666"/>
                      </a:solidFill>
                      <a:prstDash val="solid"/>
                    </a:lnL>
                    <a:lnR w="12700">
                      <a:solidFill>
                        <a:srgbClr val="006666"/>
                      </a:solidFill>
                      <a:prstDash val="solid"/>
                    </a:lnR>
                    <a:lnT w="28575">
                      <a:solidFill>
                        <a:srgbClr val="008080"/>
                      </a:solidFill>
                      <a:prstDash val="solid"/>
                    </a:lnT>
                    <a:lnB w="28575">
                      <a:solidFill>
                        <a:srgbClr val="008080"/>
                      </a:solidFill>
                      <a:prstDash val="solid"/>
                    </a:lnB>
                    <a:solidFill>
                      <a:srgbClr val="CC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4315"/>
                        </a:lnSpc>
                        <a:spcBef>
                          <a:spcPts val="830"/>
                        </a:spcBef>
                      </a:pPr>
                      <a:r>
                        <a:rPr dirty="0" sz="4000" b="1">
                          <a:solidFill>
                            <a:srgbClr val="006666"/>
                          </a:solidFill>
                          <a:latin typeface="Times New Roman"/>
                          <a:cs typeface="Times New Roman"/>
                        </a:rPr>
                        <a:t>^</a:t>
                      </a: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05410">
                    <a:lnL w="12700">
                      <a:solidFill>
                        <a:srgbClr val="006666"/>
                      </a:solidFill>
                      <a:prstDash val="solid"/>
                    </a:lnL>
                    <a:lnR w="28575">
                      <a:solidFill>
                        <a:srgbClr val="008080"/>
                      </a:solidFill>
                      <a:prstDash val="solid"/>
                    </a:lnR>
                    <a:lnT w="28575">
                      <a:solidFill>
                        <a:srgbClr val="008080"/>
                      </a:solidFill>
                      <a:prstDash val="solid"/>
                    </a:lnT>
                    <a:lnB w="28575">
                      <a:solidFill>
                        <a:srgbClr val="008080"/>
                      </a:solidFill>
                      <a:prstDash val="solid"/>
                    </a:lnB>
                    <a:solidFill>
                      <a:srgbClr val="CCFFFF">
                        <a:alpha val="50195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object 37"/>
          <p:cNvGraphicFramePr>
            <a:graphicFrameLocks noGrp="1"/>
          </p:cNvGraphicFramePr>
          <p:nvPr/>
        </p:nvGraphicFramePr>
        <p:xfrm>
          <a:off x="5854700" y="5626100"/>
          <a:ext cx="1409700" cy="6921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000"/>
                <a:gridCol w="609600"/>
                <a:gridCol w="381000"/>
              </a:tblGrid>
              <a:tr h="666750">
                <a:tc>
                  <a:txBody>
                    <a:bodyPr/>
                    <a:lstStyle/>
                    <a:p>
                      <a:pPr marL="69850">
                        <a:lnSpc>
                          <a:spcPts val="4440"/>
                        </a:lnSpc>
                        <a:spcBef>
                          <a:spcPts val="710"/>
                        </a:spcBef>
                      </a:pPr>
                      <a:r>
                        <a:rPr dirty="0" sz="4000" b="1">
                          <a:solidFill>
                            <a:srgbClr val="006666"/>
                          </a:solidFill>
                          <a:latin typeface="Times New Roman"/>
                          <a:cs typeface="Times New Roman"/>
                        </a:rPr>
                        <a:t>^</a:t>
                      </a: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0170">
                    <a:lnL w="28575">
                      <a:solidFill>
                        <a:srgbClr val="008080"/>
                      </a:solidFill>
                      <a:prstDash val="solid"/>
                    </a:lnL>
                    <a:lnR w="12700">
                      <a:solidFill>
                        <a:srgbClr val="006666"/>
                      </a:solidFill>
                      <a:prstDash val="solid"/>
                    </a:lnR>
                    <a:lnT w="28575">
                      <a:solidFill>
                        <a:srgbClr val="008080"/>
                      </a:solidFill>
                      <a:prstDash val="solid"/>
                    </a:lnT>
                    <a:lnB w="28575">
                      <a:solidFill>
                        <a:srgbClr val="008080"/>
                      </a:solidFill>
                      <a:prstDash val="solid"/>
                    </a:lnB>
                    <a:solidFill>
                      <a:srgbClr val="CC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050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3600" b="1">
                          <a:solidFill>
                            <a:srgbClr val="006666"/>
                          </a:solidFill>
                          <a:latin typeface="Times New Roman"/>
                          <a:cs typeface="Times New Roman"/>
                        </a:rPr>
                        <a:t>g</a:t>
                      </a: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006666"/>
                      </a:solidFill>
                      <a:prstDash val="solid"/>
                    </a:lnL>
                    <a:lnR w="12700">
                      <a:solidFill>
                        <a:srgbClr val="006666"/>
                      </a:solidFill>
                      <a:prstDash val="solid"/>
                    </a:lnR>
                    <a:lnT w="28575">
                      <a:solidFill>
                        <a:srgbClr val="008080"/>
                      </a:solidFill>
                      <a:prstDash val="solid"/>
                    </a:lnT>
                    <a:lnB w="28575">
                      <a:solidFill>
                        <a:srgbClr val="008080"/>
                      </a:solidFill>
                      <a:prstDash val="solid"/>
                    </a:lnB>
                    <a:solidFill>
                      <a:srgbClr val="CC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4440"/>
                        </a:lnSpc>
                        <a:spcBef>
                          <a:spcPts val="710"/>
                        </a:spcBef>
                      </a:pPr>
                      <a:r>
                        <a:rPr dirty="0" sz="4000" b="1">
                          <a:solidFill>
                            <a:srgbClr val="006666"/>
                          </a:solidFill>
                          <a:latin typeface="Times New Roman"/>
                          <a:cs typeface="Times New Roman"/>
                        </a:rPr>
                        <a:t>^</a:t>
                      </a: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0170">
                    <a:lnL w="12700">
                      <a:solidFill>
                        <a:srgbClr val="006666"/>
                      </a:solidFill>
                      <a:prstDash val="solid"/>
                    </a:lnL>
                    <a:lnR w="28575">
                      <a:solidFill>
                        <a:srgbClr val="008080"/>
                      </a:solidFill>
                      <a:prstDash val="solid"/>
                    </a:lnR>
                    <a:lnT w="28575">
                      <a:solidFill>
                        <a:srgbClr val="008080"/>
                      </a:solidFill>
                      <a:prstDash val="solid"/>
                    </a:lnT>
                    <a:lnB w="28575">
                      <a:solidFill>
                        <a:srgbClr val="008080"/>
                      </a:solidFill>
                      <a:prstDash val="solid"/>
                    </a:lnB>
                    <a:solidFill>
                      <a:srgbClr val="CCFFFF">
                        <a:alpha val="50195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8" name="object 38"/>
          <p:cNvSpPr txBox="1"/>
          <p:nvPr/>
        </p:nvSpPr>
        <p:spPr>
          <a:xfrm>
            <a:off x="5880100" y="3365500"/>
            <a:ext cx="361950" cy="641350"/>
          </a:xfrm>
          <a:prstGeom prst="rect">
            <a:avLst/>
          </a:prstGeom>
          <a:solidFill>
            <a:srgbClr val="CCFFFF">
              <a:alpha val="50195"/>
            </a:srgbClr>
          </a:solidFill>
        </p:spPr>
        <p:txBody>
          <a:bodyPr wrap="square" lIns="0" tIns="76835" rIns="0" bIns="0" rtlCol="0" vert="horz">
            <a:spAutoFit/>
          </a:bodyPr>
          <a:lstStyle/>
          <a:p>
            <a:pPr marL="57150">
              <a:lnSpc>
                <a:spcPts val="4445"/>
              </a:lnSpc>
              <a:spcBef>
                <a:spcPts val="605"/>
              </a:spcBef>
            </a:pPr>
            <a:r>
              <a:rPr dirty="0" sz="4000" spc="-5" b="1">
                <a:solidFill>
                  <a:srgbClr val="006666"/>
                </a:solidFill>
                <a:latin typeface="Times New Roman"/>
                <a:cs typeface="Times New Roman"/>
              </a:rPr>
              <a:t>^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854950" y="4508500"/>
            <a:ext cx="361950" cy="641350"/>
          </a:xfrm>
          <a:prstGeom prst="rect">
            <a:avLst/>
          </a:prstGeom>
          <a:solidFill>
            <a:srgbClr val="CCFFFF">
              <a:alpha val="50195"/>
            </a:srgbClr>
          </a:solidFill>
        </p:spPr>
        <p:txBody>
          <a:bodyPr wrap="square" lIns="0" tIns="92710" rIns="0" bIns="0" rtlCol="0" vert="horz">
            <a:spAutoFit/>
          </a:bodyPr>
          <a:lstStyle/>
          <a:p>
            <a:pPr marL="63500">
              <a:lnSpc>
                <a:spcPts val="4315"/>
              </a:lnSpc>
              <a:spcBef>
                <a:spcPts val="730"/>
              </a:spcBef>
            </a:pPr>
            <a:r>
              <a:rPr dirty="0" sz="4000" spc="-5" b="1">
                <a:solidFill>
                  <a:srgbClr val="006666"/>
                </a:solidFill>
                <a:latin typeface="Times New Roman"/>
                <a:cs typeface="Times New Roman"/>
              </a:rPr>
              <a:t>^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200400" y="1676400"/>
            <a:ext cx="685800" cy="0"/>
          </a:xfrm>
          <a:custGeom>
            <a:avLst/>
            <a:gdLst/>
            <a:ahLst/>
            <a:cxnLst/>
            <a:rect l="l" t="t" r="r" b="b"/>
            <a:pathLst>
              <a:path w="685800" h="0">
                <a:moveTo>
                  <a:pt x="0" y="0"/>
                </a:moveTo>
                <a:lnTo>
                  <a:pt x="685800" y="0"/>
                </a:lnTo>
              </a:path>
            </a:pathLst>
          </a:custGeom>
          <a:ln w="38100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6274053" y="202157"/>
            <a:ext cx="1854200" cy="12331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dirty="0" sz="3600" spc="-5">
                <a:solidFill>
                  <a:srgbClr val="FF3300"/>
                </a:solidFill>
                <a:latin typeface="SimSun"/>
                <a:cs typeface="SimSun"/>
              </a:rPr>
              <a:t>先序序列 </a:t>
            </a:r>
            <a:r>
              <a:rPr dirty="0" sz="3600">
                <a:solidFill>
                  <a:srgbClr val="800000"/>
                </a:solidFill>
                <a:latin typeface="SimSun"/>
                <a:cs typeface="SimSun"/>
              </a:rPr>
              <a:t>中序序列</a:t>
            </a:r>
            <a:endParaRPr sz="3600">
              <a:latin typeface="SimSun"/>
              <a:cs typeface="SimSu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334000" y="457200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 h="0">
                <a:moveTo>
                  <a:pt x="0" y="0"/>
                </a:moveTo>
                <a:lnTo>
                  <a:pt x="304800" y="0"/>
                </a:lnTo>
              </a:path>
            </a:pathLst>
          </a:custGeom>
          <a:ln w="38100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876800" y="990600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 h="0">
                <a:moveTo>
                  <a:pt x="0" y="0"/>
                </a:moveTo>
                <a:lnTo>
                  <a:pt x="304800" y="0"/>
                </a:lnTo>
              </a:path>
            </a:pathLst>
          </a:custGeom>
          <a:ln w="38100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39" y="169875"/>
            <a:ext cx="8768715" cy="11233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800000"/>
                </a:solidFill>
              </a:rPr>
              <a:t>void </a:t>
            </a:r>
            <a:r>
              <a:rPr dirty="0" sz="3600" spc="-15" b="0">
                <a:solidFill>
                  <a:srgbClr val="800000"/>
                </a:solidFill>
                <a:latin typeface="Times New Roman"/>
                <a:cs typeface="Times New Roman"/>
              </a:rPr>
              <a:t>CrtBT(BiTree</a:t>
            </a:r>
            <a:r>
              <a:rPr dirty="0" sz="3600" spc="-15">
                <a:solidFill>
                  <a:srgbClr val="800000"/>
                </a:solidFill>
              </a:rPr>
              <a:t>&amp; </a:t>
            </a:r>
            <a:r>
              <a:rPr dirty="0" sz="3600" spc="-135" b="0">
                <a:solidFill>
                  <a:srgbClr val="800000"/>
                </a:solidFill>
                <a:latin typeface="Times New Roman"/>
                <a:cs typeface="Times New Roman"/>
              </a:rPr>
              <a:t>T, </a:t>
            </a:r>
            <a:r>
              <a:rPr dirty="0" sz="3600" b="0">
                <a:solidFill>
                  <a:srgbClr val="800000"/>
                </a:solidFill>
                <a:latin typeface="Times New Roman"/>
                <a:cs typeface="Times New Roman"/>
              </a:rPr>
              <a:t>char pre[], char</a:t>
            </a:r>
            <a:r>
              <a:rPr dirty="0" sz="3600" spc="85" b="0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600" b="0">
                <a:solidFill>
                  <a:srgbClr val="800000"/>
                </a:solidFill>
                <a:latin typeface="Times New Roman"/>
                <a:cs typeface="Times New Roman"/>
              </a:rPr>
              <a:t>ino[],</a:t>
            </a:r>
            <a:endParaRPr sz="3600">
              <a:latin typeface="Times New Roman"/>
              <a:cs typeface="Times New Roman"/>
            </a:endParaRPr>
          </a:p>
          <a:p>
            <a:pPr marL="4813935">
              <a:lnSpc>
                <a:spcPct val="100000"/>
              </a:lnSpc>
              <a:spcBef>
                <a:spcPts val="5"/>
              </a:spcBef>
            </a:pPr>
            <a:r>
              <a:rPr dirty="0" sz="3600" spc="-5">
                <a:solidFill>
                  <a:srgbClr val="800000"/>
                </a:solidFill>
              </a:rPr>
              <a:t>int </a:t>
            </a:r>
            <a:r>
              <a:rPr dirty="0" sz="3600" spc="-5" b="0">
                <a:solidFill>
                  <a:srgbClr val="800000"/>
                </a:solidFill>
                <a:latin typeface="Times New Roman"/>
                <a:cs typeface="Times New Roman"/>
              </a:rPr>
              <a:t>ps, </a:t>
            </a:r>
            <a:r>
              <a:rPr dirty="0" sz="3600" spc="-5">
                <a:solidFill>
                  <a:srgbClr val="800000"/>
                </a:solidFill>
              </a:rPr>
              <a:t>int </a:t>
            </a:r>
            <a:r>
              <a:rPr dirty="0" sz="3600" spc="-5" b="0">
                <a:solidFill>
                  <a:srgbClr val="800000"/>
                </a:solidFill>
                <a:latin typeface="Times New Roman"/>
                <a:cs typeface="Times New Roman"/>
              </a:rPr>
              <a:t>is, </a:t>
            </a:r>
            <a:r>
              <a:rPr dirty="0" sz="3600" spc="-5">
                <a:solidFill>
                  <a:srgbClr val="800000"/>
                </a:solidFill>
              </a:rPr>
              <a:t>int </a:t>
            </a:r>
            <a:r>
              <a:rPr dirty="0" sz="3600" b="0">
                <a:solidFill>
                  <a:srgbClr val="800000"/>
                </a:solidFill>
                <a:latin typeface="Times New Roman"/>
                <a:cs typeface="Times New Roman"/>
              </a:rPr>
              <a:t>n )</a:t>
            </a:r>
            <a:r>
              <a:rPr dirty="0" sz="3600" spc="-20" b="0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600" b="0">
                <a:solidFill>
                  <a:srgbClr val="800000"/>
                </a:solidFill>
                <a:latin typeface="Times New Roman"/>
                <a:cs typeface="Times New Roman"/>
              </a:rPr>
              <a:t>{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3540" y="1272285"/>
            <a:ext cx="8680450" cy="386270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800000"/>
                </a:solidFill>
                <a:latin typeface="Times New Roman"/>
                <a:cs typeface="Times New Roman"/>
              </a:rPr>
              <a:t>//</a:t>
            </a:r>
            <a:r>
              <a:rPr dirty="0" sz="3600" spc="-75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800000"/>
                </a:solidFill>
                <a:latin typeface="SimSun"/>
                <a:cs typeface="SimSun"/>
              </a:rPr>
              <a:t>已知</a:t>
            </a: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pre[ps..ps+n-1]</a:t>
            </a:r>
            <a:r>
              <a:rPr dirty="0" sz="3600">
                <a:solidFill>
                  <a:srgbClr val="800000"/>
                </a:solidFill>
                <a:latin typeface="SimSun"/>
                <a:cs typeface="SimSun"/>
              </a:rPr>
              <a:t>为二叉树的先序序</a:t>
            </a:r>
            <a:r>
              <a:rPr dirty="0" sz="3600" spc="5">
                <a:solidFill>
                  <a:srgbClr val="800000"/>
                </a:solidFill>
                <a:latin typeface="SimSun"/>
                <a:cs typeface="SimSun"/>
              </a:rPr>
              <a:t>列</a:t>
            </a:r>
            <a:r>
              <a:rPr dirty="0" sz="3600">
                <a:solidFill>
                  <a:srgbClr val="800000"/>
                </a:solidFill>
                <a:latin typeface="SimSun"/>
                <a:cs typeface="SimSun"/>
              </a:rPr>
              <a:t>，</a:t>
            </a:r>
            <a:endParaRPr sz="3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</a:pPr>
            <a:r>
              <a:rPr dirty="0" sz="3600" spc="-5">
                <a:solidFill>
                  <a:srgbClr val="800000"/>
                </a:solidFill>
                <a:latin typeface="Times New Roman"/>
                <a:cs typeface="Times New Roman"/>
              </a:rPr>
              <a:t>//</a:t>
            </a: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600" spc="-5">
                <a:solidFill>
                  <a:srgbClr val="800000"/>
                </a:solidFill>
                <a:latin typeface="Times New Roman"/>
                <a:cs typeface="Times New Roman"/>
              </a:rPr>
              <a:t>ino[is..is+n-1]</a:t>
            </a:r>
            <a:r>
              <a:rPr dirty="0" sz="3600" spc="-5">
                <a:solidFill>
                  <a:srgbClr val="800000"/>
                </a:solidFill>
                <a:latin typeface="SimSun"/>
                <a:cs typeface="SimSun"/>
              </a:rPr>
              <a:t>为二叉树的中序序列，本算</a:t>
            </a:r>
            <a:endParaRPr sz="3600">
              <a:latin typeface="SimSun"/>
              <a:cs typeface="SimSun"/>
            </a:endParaRPr>
          </a:p>
          <a:p>
            <a:pPr marL="12700">
              <a:lnSpc>
                <a:spcPts val="4305"/>
              </a:lnSpc>
            </a:pPr>
            <a:r>
              <a:rPr dirty="0" sz="3600" spc="-5">
                <a:solidFill>
                  <a:srgbClr val="800000"/>
                </a:solidFill>
                <a:latin typeface="Times New Roman"/>
                <a:cs typeface="Times New Roman"/>
              </a:rPr>
              <a:t>//</a:t>
            </a: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800000"/>
                </a:solidFill>
                <a:latin typeface="SimSun"/>
                <a:cs typeface="SimSun"/>
              </a:rPr>
              <a:t>法由此两个序列构造二叉链表</a:t>
            </a:r>
            <a:endParaRPr sz="3600">
              <a:latin typeface="SimSun"/>
              <a:cs typeface="SimSun"/>
            </a:endParaRPr>
          </a:p>
          <a:p>
            <a:pPr marL="127000">
              <a:lnSpc>
                <a:spcPts val="4305"/>
              </a:lnSpc>
            </a:pPr>
            <a:r>
              <a:rPr dirty="0" sz="3600" b="1">
                <a:solidFill>
                  <a:srgbClr val="800000"/>
                </a:solidFill>
                <a:latin typeface="Times New Roman"/>
                <a:cs typeface="Times New Roman"/>
              </a:rPr>
              <a:t>if </a:t>
            </a: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(n==0)</a:t>
            </a:r>
            <a:r>
              <a:rPr dirty="0" sz="3600" spc="-100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T=</a:t>
            </a:r>
            <a:r>
              <a:rPr dirty="0" sz="3600" b="1">
                <a:solidFill>
                  <a:srgbClr val="800000"/>
                </a:solidFill>
                <a:latin typeface="Times New Roman"/>
                <a:cs typeface="Times New Roman"/>
              </a:rPr>
              <a:t>NULL</a:t>
            </a: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;</a:t>
            </a:r>
            <a:endParaRPr sz="3600">
              <a:latin typeface="Times New Roman"/>
              <a:cs typeface="Times New Roman"/>
            </a:endParaRPr>
          </a:p>
          <a:p>
            <a:pPr marL="127000">
              <a:lnSpc>
                <a:spcPct val="100000"/>
              </a:lnSpc>
            </a:pPr>
            <a:r>
              <a:rPr dirty="0" sz="3600" spc="-5" b="1">
                <a:solidFill>
                  <a:srgbClr val="800000"/>
                </a:solidFill>
                <a:latin typeface="Times New Roman"/>
                <a:cs typeface="Times New Roman"/>
              </a:rPr>
              <a:t>else</a:t>
            </a:r>
            <a:r>
              <a:rPr dirty="0" sz="3600" b="1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{</a:t>
            </a:r>
            <a:endParaRPr sz="3600">
              <a:latin typeface="Times New Roman"/>
              <a:cs typeface="Times New Roman"/>
            </a:endParaRPr>
          </a:p>
          <a:p>
            <a:pPr marL="584200">
              <a:lnSpc>
                <a:spcPct val="100000"/>
              </a:lnSpc>
            </a:pP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k=Search(ino,</a:t>
            </a:r>
            <a:r>
              <a:rPr dirty="0" sz="3600" spc="-20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pre[ps]);</a:t>
            </a:r>
            <a:r>
              <a:rPr dirty="0" sz="3600" spc="-20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//</a:t>
            </a:r>
            <a:r>
              <a:rPr dirty="0" sz="3600" spc="-5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200" spc="5">
                <a:solidFill>
                  <a:srgbClr val="800000"/>
                </a:solidFill>
                <a:latin typeface="SimSun"/>
                <a:cs typeface="SimSun"/>
              </a:rPr>
              <a:t>在中</a:t>
            </a:r>
            <a:r>
              <a:rPr dirty="0" sz="3200">
                <a:solidFill>
                  <a:srgbClr val="800000"/>
                </a:solidFill>
                <a:latin typeface="SimSun"/>
                <a:cs typeface="SimSun"/>
              </a:rPr>
              <a:t>序</a:t>
            </a:r>
            <a:r>
              <a:rPr dirty="0" sz="3200" spc="-15">
                <a:solidFill>
                  <a:srgbClr val="800000"/>
                </a:solidFill>
                <a:latin typeface="SimSun"/>
                <a:cs typeface="SimSun"/>
              </a:rPr>
              <a:t>序</a:t>
            </a:r>
            <a:r>
              <a:rPr dirty="0" sz="3200">
                <a:solidFill>
                  <a:srgbClr val="800000"/>
                </a:solidFill>
                <a:latin typeface="SimSun"/>
                <a:cs typeface="SimSun"/>
              </a:rPr>
              <a:t>列中</a:t>
            </a:r>
            <a:r>
              <a:rPr dirty="0" sz="3200" spc="-15">
                <a:solidFill>
                  <a:srgbClr val="800000"/>
                </a:solidFill>
                <a:latin typeface="SimSun"/>
                <a:cs typeface="SimSun"/>
              </a:rPr>
              <a:t>查</a:t>
            </a:r>
            <a:r>
              <a:rPr dirty="0" sz="3200">
                <a:solidFill>
                  <a:srgbClr val="800000"/>
                </a:solidFill>
                <a:latin typeface="SimSun"/>
                <a:cs typeface="SimSun"/>
              </a:rPr>
              <a:t>询</a:t>
            </a:r>
            <a:endParaRPr sz="3200">
              <a:latin typeface="SimSun"/>
              <a:cs typeface="SimSun"/>
            </a:endParaRPr>
          </a:p>
          <a:p>
            <a:pPr marL="584200">
              <a:lnSpc>
                <a:spcPct val="100000"/>
              </a:lnSpc>
              <a:spcBef>
                <a:spcPts val="5"/>
              </a:spcBef>
              <a:tabLst>
                <a:tab pos="2740025" algn="l"/>
              </a:tabLst>
            </a:pPr>
            <a:r>
              <a:rPr dirty="0" sz="3600" spc="-5" b="1">
                <a:solidFill>
                  <a:srgbClr val="800000"/>
                </a:solidFill>
                <a:latin typeface="Times New Roman"/>
                <a:cs typeface="Times New Roman"/>
              </a:rPr>
              <a:t>if</a:t>
            </a:r>
            <a:r>
              <a:rPr dirty="0" sz="3600" b="1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(k==</a:t>
            </a:r>
            <a:r>
              <a:rPr dirty="0" sz="3600" spc="-10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-1)	</a:t>
            </a:r>
            <a:r>
              <a:rPr dirty="0" sz="3600" spc="-5">
                <a:solidFill>
                  <a:srgbClr val="800000"/>
                </a:solidFill>
                <a:latin typeface="Times New Roman"/>
                <a:cs typeface="Times New Roman"/>
              </a:rPr>
              <a:t>T=NULL;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99686" y="5109209"/>
            <a:ext cx="24511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}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4939" y="5109209"/>
            <a:ext cx="1894839" cy="1671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12800">
              <a:lnSpc>
                <a:spcPct val="100000"/>
              </a:lnSpc>
              <a:spcBef>
                <a:spcPts val="100"/>
              </a:spcBef>
            </a:pPr>
            <a:r>
              <a:rPr dirty="0" sz="3600" spc="-5" b="1">
                <a:solidFill>
                  <a:srgbClr val="800000"/>
                </a:solidFill>
                <a:latin typeface="Times New Roman"/>
                <a:cs typeface="Times New Roman"/>
              </a:rPr>
              <a:t>else</a:t>
            </a:r>
            <a:r>
              <a:rPr dirty="0" sz="3600" spc="-60" b="1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{</a:t>
            </a:r>
            <a:endParaRPr sz="36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</a:pP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}</a:t>
            </a:r>
            <a:r>
              <a:rPr dirty="0" sz="3600" spc="-15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//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} //</a:t>
            </a:r>
            <a:r>
              <a:rPr dirty="0" sz="3600" spc="-85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600" spc="-5">
                <a:solidFill>
                  <a:srgbClr val="800000"/>
                </a:solidFill>
                <a:latin typeface="Times New Roman"/>
                <a:cs typeface="Times New Roman"/>
              </a:rPr>
              <a:t>CrtBT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65298" y="5079872"/>
            <a:ext cx="941069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b="1">
                <a:solidFill>
                  <a:srgbClr val="003399"/>
                </a:solidFill>
                <a:latin typeface="Times New Roman"/>
                <a:cs typeface="Times New Roman"/>
              </a:rPr>
              <a:t>…</a:t>
            </a:r>
            <a:r>
              <a:rPr dirty="0" sz="3200" spc="-85" b="1">
                <a:solidFill>
                  <a:srgbClr val="003399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003399"/>
                </a:solidFill>
                <a:latin typeface="Times New Roman"/>
                <a:cs typeface="Times New Roman"/>
              </a:rPr>
              <a:t>…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215883" y="6158484"/>
            <a:ext cx="688848" cy="384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240268" y="6182867"/>
            <a:ext cx="688848" cy="3840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229600" y="6172200"/>
            <a:ext cx="685800" cy="381000"/>
          </a:xfrm>
          <a:custGeom>
            <a:avLst/>
            <a:gdLst/>
            <a:ahLst/>
            <a:cxnLst/>
            <a:rect l="l" t="t" r="r" b="b"/>
            <a:pathLst>
              <a:path w="685800" h="381000">
                <a:moveTo>
                  <a:pt x="685800" y="0"/>
                </a:moveTo>
                <a:lnTo>
                  <a:pt x="0" y="0"/>
                </a:lnTo>
                <a:lnTo>
                  <a:pt x="0" y="381000"/>
                </a:lnTo>
                <a:lnTo>
                  <a:pt x="685800" y="381000"/>
                </a:lnTo>
                <a:lnTo>
                  <a:pt x="685800" y="333375"/>
                </a:lnTo>
                <a:lnTo>
                  <a:pt x="200025" y="333375"/>
                </a:lnTo>
                <a:lnTo>
                  <a:pt x="200025" y="47625"/>
                </a:lnTo>
                <a:lnTo>
                  <a:pt x="685800" y="47625"/>
                </a:lnTo>
                <a:lnTo>
                  <a:pt x="685800" y="0"/>
                </a:lnTo>
                <a:close/>
              </a:path>
              <a:path w="685800" h="381000">
                <a:moveTo>
                  <a:pt x="485775" y="47625"/>
                </a:moveTo>
                <a:lnTo>
                  <a:pt x="235711" y="47625"/>
                </a:lnTo>
                <a:lnTo>
                  <a:pt x="235711" y="333375"/>
                </a:lnTo>
                <a:lnTo>
                  <a:pt x="485775" y="333375"/>
                </a:lnTo>
                <a:lnTo>
                  <a:pt x="271525" y="190500"/>
                </a:lnTo>
                <a:lnTo>
                  <a:pt x="485775" y="47625"/>
                </a:lnTo>
                <a:close/>
              </a:path>
              <a:path w="685800" h="381000">
                <a:moveTo>
                  <a:pt x="685800" y="47625"/>
                </a:moveTo>
                <a:lnTo>
                  <a:pt x="485775" y="47625"/>
                </a:lnTo>
                <a:lnTo>
                  <a:pt x="485775" y="333375"/>
                </a:lnTo>
                <a:lnTo>
                  <a:pt x="685800" y="333375"/>
                </a:lnTo>
                <a:lnTo>
                  <a:pt x="685800" y="47625"/>
                </a:lnTo>
                <a:close/>
              </a:path>
            </a:pathLst>
          </a:custGeom>
          <a:solidFill>
            <a:srgbClr val="5688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4296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0"/>
                </a:moveTo>
                <a:lnTo>
                  <a:pt x="71500" y="142875"/>
                </a:lnTo>
                <a:lnTo>
                  <a:pt x="285750" y="285750"/>
                </a:lnTo>
                <a:lnTo>
                  <a:pt x="285750" y="0"/>
                </a:lnTo>
                <a:close/>
              </a:path>
              <a:path w="285750" h="285750">
                <a:moveTo>
                  <a:pt x="35686" y="0"/>
                </a:moveTo>
                <a:lnTo>
                  <a:pt x="0" y="0"/>
                </a:lnTo>
                <a:lnTo>
                  <a:pt x="0" y="285750"/>
                </a:lnTo>
                <a:lnTo>
                  <a:pt x="35686" y="285750"/>
                </a:lnTo>
                <a:lnTo>
                  <a:pt x="35686" y="0"/>
                </a:lnTo>
                <a:close/>
              </a:path>
            </a:pathLst>
          </a:custGeom>
          <a:solidFill>
            <a:srgbClr val="34523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458992"/>
            <a:ext cx="8390890" cy="55130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776605">
              <a:lnSpc>
                <a:spcPct val="125000"/>
              </a:lnSpc>
              <a:spcBef>
                <a:spcPts val="95"/>
              </a:spcBef>
            </a:pPr>
            <a:r>
              <a:rPr dirty="0" sz="3600" spc="-5">
                <a:solidFill>
                  <a:srgbClr val="800000"/>
                </a:solidFill>
                <a:latin typeface="Times New Roman"/>
                <a:cs typeface="Times New Roman"/>
              </a:rPr>
              <a:t>T</a:t>
            </a:r>
            <a:r>
              <a:rPr dirty="0" sz="3600" spc="-5">
                <a:solidFill>
                  <a:srgbClr val="990033"/>
                </a:solidFill>
                <a:latin typeface="Times New Roman"/>
                <a:cs typeface="Times New Roman"/>
              </a:rPr>
              <a:t>=(BiTNode*)</a:t>
            </a:r>
            <a:r>
              <a:rPr dirty="0" sz="3600" spc="-5" b="1">
                <a:solidFill>
                  <a:srgbClr val="990033"/>
                </a:solidFill>
                <a:latin typeface="Times New Roman"/>
                <a:cs typeface="Times New Roman"/>
              </a:rPr>
              <a:t>malloc</a:t>
            </a:r>
            <a:r>
              <a:rPr dirty="0" sz="3600" spc="-5">
                <a:solidFill>
                  <a:srgbClr val="990033"/>
                </a:solidFill>
                <a:latin typeface="Times New Roman"/>
                <a:cs typeface="Times New Roman"/>
              </a:rPr>
              <a:t>(</a:t>
            </a:r>
            <a:r>
              <a:rPr dirty="0" sz="3600" spc="-5" b="1">
                <a:solidFill>
                  <a:srgbClr val="990033"/>
                </a:solidFill>
                <a:latin typeface="Times New Roman"/>
                <a:cs typeface="Times New Roman"/>
              </a:rPr>
              <a:t>sizeof</a:t>
            </a:r>
            <a:r>
              <a:rPr dirty="0" sz="3600" spc="-5">
                <a:solidFill>
                  <a:srgbClr val="990033"/>
                </a:solidFill>
                <a:latin typeface="Times New Roman"/>
                <a:cs typeface="Times New Roman"/>
              </a:rPr>
              <a:t>(BiTNode));  </a:t>
            </a:r>
            <a:r>
              <a:rPr dirty="0" sz="3600" spc="-55">
                <a:solidFill>
                  <a:srgbClr val="990033"/>
                </a:solidFill>
                <a:latin typeface="Times New Roman"/>
                <a:cs typeface="Times New Roman"/>
              </a:rPr>
              <a:t>T-&gt;data </a:t>
            </a:r>
            <a:r>
              <a:rPr dirty="0" sz="3600">
                <a:solidFill>
                  <a:srgbClr val="990033"/>
                </a:solidFill>
                <a:latin typeface="Times New Roman"/>
                <a:cs typeface="Times New Roman"/>
              </a:rPr>
              <a:t>=</a:t>
            </a:r>
            <a:r>
              <a:rPr dirty="0" sz="3600" spc="45">
                <a:solidFill>
                  <a:srgbClr val="990033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990033"/>
                </a:solidFill>
                <a:latin typeface="Times New Roman"/>
                <a:cs typeface="Times New Roman"/>
              </a:rPr>
              <a:t>pre[ps];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  <a:tabLst>
                <a:tab pos="1978025" algn="l"/>
              </a:tabLst>
            </a:pPr>
            <a:r>
              <a:rPr dirty="0" sz="3600" spc="-5" b="1">
                <a:solidFill>
                  <a:srgbClr val="990033"/>
                </a:solidFill>
                <a:latin typeface="Times New Roman"/>
                <a:cs typeface="Times New Roman"/>
              </a:rPr>
              <a:t>if</a:t>
            </a:r>
            <a:r>
              <a:rPr dirty="0" sz="3600" b="1">
                <a:solidFill>
                  <a:srgbClr val="990033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990033"/>
                </a:solidFill>
                <a:latin typeface="Times New Roman"/>
                <a:cs typeface="Times New Roman"/>
              </a:rPr>
              <a:t>(k==is)	</a:t>
            </a:r>
            <a:r>
              <a:rPr dirty="0" sz="3600" spc="-40">
                <a:solidFill>
                  <a:srgbClr val="990033"/>
                </a:solidFill>
                <a:latin typeface="Times New Roman"/>
                <a:cs typeface="Times New Roman"/>
              </a:rPr>
              <a:t>T-&gt;Lchild </a:t>
            </a:r>
            <a:r>
              <a:rPr dirty="0" sz="3600">
                <a:solidFill>
                  <a:srgbClr val="990033"/>
                </a:solidFill>
                <a:latin typeface="Times New Roman"/>
                <a:cs typeface="Times New Roman"/>
              </a:rPr>
              <a:t>=</a:t>
            </a:r>
            <a:r>
              <a:rPr dirty="0" sz="3600" spc="50">
                <a:solidFill>
                  <a:srgbClr val="990033"/>
                </a:solidFill>
                <a:latin typeface="Times New Roman"/>
                <a:cs typeface="Times New Roman"/>
              </a:rPr>
              <a:t> </a:t>
            </a:r>
            <a:r>
              <a:rPr dirty="0" sz="3600" b="1">
                <a:solidFill>
                  <a:srgbClr val="990033"/>
                </a:solidFill>
                <a:latin typeface="Times New Roman"/>
                <a:cs typeface="Times New Roman"/>
              </a:rPr>
              <a:t>NULL</a:t>
            </a:r>
            <a:r>
              <a:rPr dirty="0" sz="3600">
                <a:solidFill>
                  <a:srgbClr val="990033"/>
                </a:solidFill>
                <a:latin typeface="Times New Roman"/>
                <a:cs typeface="Times New Roman"/>
              </a:rPr>
              <a:t>;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  <a:tabLst>
                <a:tab pos="953135" algn="l"/>
              </a:tabLst>
            </a:pPr>
            <a:r>
              <a:rPr dirty="0" sz="3600" b="1">
                <a:solidFill>
                  <a:srgbClr val="990033"/>
                </a:solidFill>
                <a:latin typeface="Times New Roman"/>
                <a:cs typeface="Times New Roman"/>
              </a:rPr>
              <a:t>else	</a:t>
            </a:r>
            <a:r>
              <a:rPr dirty="0" sz="3600" spc="-25" b="1">
                <a:solidFill>
                  <a:srgbClr val="FF3300"/>
                </a:solidFill>
                <a:latin typeface="Times New Roman"/>
                <a:cs typeface="Times New Roman"/>
              </a:rPr>
              <a:t>CrtBT(T-&gt;Lchild, </a:t>
            </a:r>
            <a:r>
              <a:rPr dirty="0" sz="3600" spc="-15" b="1">
                <a:solidFill>
                  <a:srgbClr val="FF3300"/>
                </a:solidFill>
                <a:latin typeface="Times New Roman"/>
                <a:cs typeface="Times New Roman"/>
              </a:rPr>
              <a:t>pre[],</a:t>
            </a:r>
            <a:r>
              <a:rPr dirty="0" sz="3600" spc="20" b="1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z="3600" b="1">
                <a:solidFill>
                  <a:srgbClr val="FF3300"/>
                </a:solidFill>
                <a:latin typeface="Times New Roman"/>
                <a:cs typeface="Times New Roman"/>
              </a:rPr>
              <a:t>ino[],</a:t>
            </a:r>
            <a:endParaRPr sz="3600">
              <a:latin typeface="Times New Roman"/>
              <a:cs typeface="Times New Roman"/>
            </a:endParaRPr>
          </a:p>
          <a:p>
            <a:pPr marL="12700" marR="412115" indent="5144135">
              <a:lnSpc>
                <a:spcPct val="125000"/>
              </a:lnSpc>
            </a:pPr>
            <a:r>
              <a:rPr dirty="0" sz="3600" spc="-5" b="1">
                <a:solidFill>
                  <a:srgbClr val="FF3300"/>
                </a:solidFill>
                <a:latin typeface="Times New Roman"/>
                <a:cs typeface="Times New Roman"/>
              </a:rPr>
              <a:t>ps+1, is, k-is</a:t>
            </a:r>
            <a:r>
              <a:rPr dirty="0" sz="3600" spc="-40" b="1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z="3600" b="1">
                <a:solidFill>
                  <a:srgbClr val="FF3300"/>
                </a:solidFill>
                <a:latin typeface="Times New Roman"/>
                <a:cs typeface="Times New Roman"/>
              </a:rPr>
              <a:t>);  </a:t>
            </a:r>
            <a:r>
              <a:rPr dirty="0" sz="3600" spc="-5" b="1">
                <a:solidFill>
                  <a:srgbClr val="990033"/>
                </a:solidFill>
                <a:latin typeface="Times New Roman"/>
                <a:cs typeface="Times New Roman"/>
              </a:rPr>
              <a:t>if </a:t>
            </a:r>
            <a:r>
              <a:rPr dirty="0" sz="3600" spc="-5">
                <a:solidFill>
                  <a:srgbClr val="990033"/>
                </a:solidFill>
                <a:latin typeface="Times New Roman"/>
                <a:cs typeface="Times New Roman"/>
              </a:rPr>
              <a:t>(k=is+n-1) </a:t>
            </a:r>
            <a:r>
              <a:rPr dirty="0" sz="3600" spc="-40">
                <a:solidFill>
                  <a:srgbClr val="990033"/>
                </a:solidFill>
                <a:latin typeface="Times New Roman"/>
                <a:cs typeface="Times New Roman"/>
              </a:rPr>
              <a:t>T-&gt;Rchild </a:t>
            </a:r>
            <a:r>
              <a:rPr dirty="0" sz="3600">
                <a:solidFill>
                  <a:srgbClr val="990033"/>
                </a:solidFill>
                <a:latin typeface="Times New Roman"/>
                <a:cs typeface="Times New Roman"/>
              </a:rPr>
              <a:t>=</a:t>
            </a:r>
            <a:r>
              <a:rPr dirty="0" sz="3600" spc="-20">
                <a:solidFill>
                  <a:srgbClr val="990033"/>
                </a:solidFill>
                <a:latin typeface="Times New Roman"/>
                <a:cs typeface="Times New Roman"/>
              </a:rPr>
              <a:t> </a:t>
            </a:r>
            <a:r>
              <a:rPr dirty="0" sz="3600" b="1">
                <a:solidFill>
                  <a:srgbClr val="990033"/>
                </a:solidFill>
                <a:latin typeface="Times New Roman"/>
                <a:cs typeface="Times New Roman"/>
              </a:rPr>
              <a:t>NULL</a:t>
            </a:r>
            <a:r>
              <a:rPr dirty="0" sz="3600">
                <a:solidFill>
                  <a:srgbClr val="990033"/>
                </a:solidFill>
                <a:latin typeface="Times New Roman"/>
                <a:cs typeface="Times New Roman"/>
              </a:rPr>
              <a:t>;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  <a:tabLst>
                <a:tab pos="953135" algn="l"/>
              </a:tabLst>
            </a:pPr>
            <a:r>
              <a:rPr dirty="0" sz="3600" spc="-5" b="1">
                <a:solidFill>
                  <a:srgbClr val="990033"/>
                </a:solidFill>
                <a:latin typeface="Times New Roman"/>
                <a:cs typeface="Times New Roman"/>
              </a:rPr>
              <a:t>else	</a:t>
            </a:r>
            <a:r>
              <a:rPr dirty="0" sz="3600" spc="-25" b="1">
                <a:solidFill>
                  <a:srgbClr val="FF3300"/>
                </a:solidFill>
                <a:latin typeface="Times New Roman"/>
                <a:cs typeface="Times New Roman"/>
              </a:rPr>
              <a:t>CrtBT(T-&gt;Rchild, </a:t>
            </a:r>
            <a:r>
              <a:rPr dirty="0" sz="3600" spc="-15" b="1">
                <a:solidFill>
                  <a:srgbClr val="FF3300"/>
                </a:solidFill>
                <a:latin typeface="Times New Roman"/>
                <a:cs typeface="Times New Roman"/>
              </a:rPr>
              <a:t>pre[],</a:t>
            </a:r>
            <a:r>
              <a:rPr dirty="0" sz="3600" spc="20" b="1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z="3600" b="1">
                <a:solidFill>
                  <a:srgbClr val="FF3300"/>
                </a:solidFill>
                <a:latin typeface="Times New Roman"/>
                <a:cs typeface="Times New Roman"/>
              </a:rPr>
              <a:t>ino[],</a:t>
            </a:r>
            <a:endParaRPr sz="3600">
              <a:latin typeface="Times New Roman"/>
              <a:cs typeface="Times New Roman"/>
            </a:endParaRPr>
          </a:p>
          <a:p>
            <a:pPr marL="2756535">
              <a:lnSpc>
                <a:spcPct val="100000"/>
              </a:lnSpc>
              <a:spcBef>
                <a:spcPts val="1085"/>
              </a:spcBef>
            </a:pPr>
            <a:r>
              <a:rPr dirty="0" sz="3600" b="1">
                <a:solidFill>
                  <a:srgbClr val="FF3300"/>
                </a:solidFill>
                <a:latin typeface="Times New Roman"/>
                <a:cs typeface="Times New Roman"/>
              </a:rPr>
              <a:t>ps+1+(k-is), k+1, n-(k-is)-1</a:t>
            </a:r>
            <a:r>
              <a:rPr dirty="0" sz="3600" spc="-110" b="1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z="3600" b="1">
                <a:solidFill>
                  <a:srgbClr val="FF3300"/>
                </a:solidFill>
                <a:latin typeface="Times New Roman"/>
                <a:cs typeface="Times New Roman"/>
              </a:rPr>
              <a:t>);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34400" y="63246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0"/>
                </a:moveTo>
                <a:lnTo>
                  <a:pt x="0" y="0"/>
                </a:lnTo>
                <a:lnTo>
                  <a:pt x="0" y="381000"/>
                </a:lnTo>
                <a:lnTo>
                  <a:pt x="381000" y="381000"/>
                </a:lnTo>
                <a:lnTo>
                  <a:pt x="381000" y="333374"/>
                </a:lnTo>
                <a:lnTo>
                  <a:pt x="154813" y="333375"/>
                </a:lnTo>
                <a:lnTo>
                  <a:pt x="113097" y="324953"/>
                </a:lnTo>
                <a:lnTo>
                  <a:pt x="79025" y="301988"/>
                </a:lnTo>
                <a:lnTo>
                  <a:pt x="56050" y="267929"/>
                </a:lnTo>
                <a:lnTo>
                  <a:pt x="47625" y="226225"/>
                </a:lnTo>
                <a:lnTo>
                  <a:pt x="47625" y="119062"/>
                </a:lnTo>
                <a:lnTo>
                  <a:pt x="190500" y="119062"/>
                </a:lnTo>
                <a:lnTo>
                  <a:pt x="262000" y="47625"/>
                </a:lnTo>
                <a:lnTo>
                  <a:pt x="381000" y="47625"/>
                </a:lnTo>
                <a:lnTo>
                  <a:pt x="381000" y="0"/>
                </a:lnTo>
                <a:close/>
              </a:path>
              <a:path w="381000" h="381000">
                <a:moveTo>
                  <a:pt x="381000" y="47625"/>
                </a:moveTo>
                <a:lnTo>
                  <a:pt x="262000" y="47625"/>
                </a:lnTo>
                <a:lnTo>
                  <a:pt x="333375" y="119062"/>
                </a:lnTo>
                <a:lnTo>
                  <a:pt x="297688" y="119062"/>
                </a:lnTo>
                <a:lnTo>
                  <a:pt x="297688" y="226225"/>
                </a:lnTo>
                <a:lnTo>
                  <a:pt x="289262" y="267929"/>
                </a:lnTo>
                <a:lnTo>
                  <a:pt x="266287" y="301988"/>
                </a:lnTo>
                <a:lnTo>
                  <a:pt x="232215" y="324953"/>
                </a:lnTo>
                <a:lnTo>
                  <a:pt x="190500" y="333375"/>
                </a:lnTo>
                <a:lnTo>
                  <a:pt x="381000" y="333374"/>
                </a:lnTo>
                <a:lnTo>
                  <a:pt x="381000" y="47625"/>
                </a:lnTo>
                <a:close/>
              </a:path>
              <a:path w="381000" h="381000">
                <a:moveTo>
                  <a:pt x="226186" y="119062"/>
                </a:moveTo>
                <a:lnTo>
                  <a:pt x="119125" y="119062"/>
                </a:lnTo>
                <a:lnTo>
                  <a:pt x="118999" y="226225"/>
                </a:lnTo>
                <a:lnTo>
                  <a:pt x="121808" y="240125"/>
                </a:lnTo>
                <a:lnTo>
                  <a:pt x="129476" y="251477"/>
                </a:lnTo>
                <a:lnTo>
                  <a:pt x="140858" y="259130"/>
                </a:lnTo>
                <a:lnTo>
                  <a:pt x="154813" y="261937"/>
                </a:lnTo>
                <a:lnTo>
                  <a:pt x="190500" y="261937"/>
                </a:lnTo>
                <a:lnTo>
                  <a:pt x="204380" y="259130"/>
                </a:lnTo>
                <a:lnTo>
                  <a:pt x="215725" y="251477"/>
                </a:lnTo>
                <a:lnTo>
                  <a:pt x="223379" y="240125"/>
                </a:lnTo>
                <a:lnTo>
                  <a:pt x="226186" y="226225"/>
                </a:lnTo>
                <a:lnTo>
                  <a:pt x="226186" y="119062"/>
                </a:lnTo>
                <a:close/>
              </a:path>
            </a:pathLst>
          </a:custGeom>
          <a:solidFill>
            <a:srgbClr val="FAE1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582025" y="63722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71500" y="71437"/>
                </a:moveTo>
                <a:lnTo>
                  <a:pt x="0" y="71437"/>
                </a:lnTo>
                <a:lnTo>
                  <a:pt x="0" y="178600"/>
                </a:lnTo>
                <a:lnTo>
                  <a:pt x="8425" y="220304"/>
                </a:lnTo>
                <a:lnTo>
                  <a:pt x="31400" y="254363"/>
                </a:lnTo>
                <a:lnTo>
                  <a:pt x="65472" y="277328"/>
                </a:lnTo>
                <a:lnTo>
                  <a:pt x="107188" y="285750"/>
                </a:lnTo>
                <a:lnTo>
                  <a:pt x="142875" y="285750"/>
                </a:lnTo>
                <a:lnTo>
                  <a:pt x="184590" y="277328"/>
                </a:lnTo>
                <a:lnTo>
                  <a:pt x="218662" y="254363"/>
                </a:lnTo>
                <a:lnTo>
                  <a:pt x="241637" y="220304"/>
                </a:lnTo>
                <a:lnTo>
                  <a:pt x="242847" y="214312"/>
                </a:lnTo>
                <a:lnTo>
                  <a:pt x="107188" y="214312"/>
                </a:lnTo>
                <a:lnTo>
                  <a:pt x="93233" y="211505"/>
                </a:lnTo>
                <a:lnTo>
                  <a:pt x="81851" y="203852"/>
                </a:lnTo>
                <a:lnTo>
                  <a:pt x="74183" y="192500"/>
                </a:lnTo>
                <a:lnTo>
                  <a:pt x="71374" y="178600"/>
                </a:lnTo>
                <a:lnTo>
                  <a:pt x="71500" y="71437"/>
                </a:lnTo>
                <a:close/>
              </a:path>
              <a:path w="285750" h="285750">
                <a:moveTo>
                  <a:pt x="250063" y="71437"/>
                </a:moveTo>
                <a:lnTo>
                  <a:pt x="178561" y="71437"/>
                </a:lnTo>
                <a:lnTo>
                  <a:pt x="178561" y="178600"/>
                </a:lnTo>
                <a:lnTo>
                  <a:pt x="175754" y="192500"/>
                </a:lnTo>
                <a:lnTo>
                  <a:pt x="168100" y="203852"/>
                </a:lnTo>
                <a:lnTo>
                  <a:pt x="156755" y="211505"/>
                </a:lnTo>
                <a:lnTo>
                  <a:pt x="142875" y="214312"/>
                </a:lnTo>
                <a:lnTo>
                  <a:pt x="242847" y="214312"/>
                </a:lnTo>
                <a:lnTo>
                  <a:pt x="250063" y="178600"/>
                </a:lnTo>
                <a:lnTo>
                  <a:pt x="250063" y="71437"/>
                </a:lnTo>
                <a:close/>
              </a:path>
              <a:path w="285750" h="285750">
                <a:moveTo>
                  <a:pt x="214375" y="0"/>
                </a:moveTo>
                <a:lnTo>
                  <a:pt x="142875" y="71437"/>
                </a:lnTo>
                <a:lnTo>
                  <a:pt x="285750" y="71437"/>
                </a:lnTo>
                <a:lnTo>
                  <a:pt x="214375" y="0"/>
                </a:lnTo>
                <a:close/>
              </a:path>
            </a:pathLst>
          </a:custGeom>
          <a:solidFill>
            <a:srgbClr val="9687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582025" y="63722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71437"/>
                </a:moveTo>
                <a:lnTo>
                  <a:pt x="250063" y="71437"/>
                </a:lnTo>
                <a:lnTo>
                  <a:pt x="250063" y="178600"/>
                </a:lnTo>
                <a:lnTo>
                  <a:pt x="241637" y="220304"/>
                </a:lnTo>
                <a:lnTo>
                  <a:pt x="218662" y="254363"/>
                </a:lnTo>
                <a:lnTo>
                  <a:pt x="184590" y="277328"/>
                </a:lnTo>
                <a:lnTo>
                  <a:pt x="142875" y="285750"/>
                </a:lnTo>
                <a:lnTo>
                  <a:pt x="107188" y="285750"/>
                </a:lnTo>
                <a:lnTo>
                  <a:pt x="65472" y="277328"/>
                </a:lnTo>
                <a:lnTo>
                  <a:pt x="31400" y="254363"/>
                </a:lnTo>
                <a:lnTo>
                  <a:pt x="8425" y="220304"/>
                </a:lnTo>
                <a:lnTo>
                  <a:pt x="0" y="178600"/>
                </a:lnTo>
                <a:lnTo>
                  <a:pt x="0" y="71437"/>
                </a:lnTo>
                <a:lnTo>
                  <a:pt x="71500" y="71437"/>
                </a:lnTo>
                <a:lnTo>
                  <a:pt x="71500" y="178600"/>
                </a:lnTo>
                <a:lnTo>
                  <a:pt x="74291" y="192500"/>
                </a:lnTo>
                <a:lnTo>
                  <a:pt x="81914" y="203852"/>
                </a:lnTo>
                <a:lnTo>
                  <a:pt x="93253" y="211505"/>
                </a:lnTo>
                <a:lnTo>
                  <a:pt x="107188" y="214312"/>
                </a:lnTo>
                <a:lnTo>
                  <a:pt x="142875" y="214312"/>
                </a:lnTo>
                <a:lnTo>
                  <a:pt x="156755" y="211505"/>
                </a:lnTo>
                <a:lnTo>
                  <a:pt x="168100" y="203852"/>
                </a:lnTo>
                <a:lnTo>
                  <a:pt x="175754" y="192500"/>
                </a:lnTo>
                <a:lnTo>
                  <a:pt x="178561" y="178600"/>
                </a:lnTo>
                <a:lnTo>
                  <a:pt x="178561" y="71437"/>
                </a:lnTo>
                <a:lnTo>
                  <a:pt x="142875" y="71437"/>
                </a:lnTo>
                <a:lnTo>
                  <a:pt x="214375" y="0"/>
                </a:lnTo>
                <a:lnTo>
                  <a:pt x="285750" y="71437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534400" y="63246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381000"/>
                </a:move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1140" y="153365"/>
            <a:ext cx="1704339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5">
                <a:solidFill>
                  <a:srgbClr val="FF0000"/>
                </a:solidFill>
                <a:latin typeface="Microsoft YaHei"/>
                <a:cs typeface="Microsoft YaHei"/>
              </a:rPr>
              <a:t>森林：</a:t>
            </a:r>
            <a:endParaRPr sz="44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1140" y="1026919"/>
            <a:ext cx="3707765" cy="13430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0100"/>
              </a:lnSpc>
              <a:spcBef>
                <a:spcPts val="95"/>
              </a:spcBef>
            </a:pPr>
            <a:r>
              <a:rPr dirty="0" sz="3600">
                <a:solidFill>
                  <a:srgbClr val="990000"/>
                </a:solidFill>
                <a:latin typeface="SimSun"/>
                <a:cs typeface="SimSun"/>
              </a:rPr>
              <a:t>是</a:t>
            </a:r>
            <a:r>
              <a:rPr dirty="0" sz="3600" spc="-5">
                <a:solidFill>
                  <a:srgbClr val="990000"/>
                </a:solidFill>
                <a:latin typeface="Times New Roman"/>
                <a:cs typeface="Times New Roman"/>
              </a:rPr>
              <a:t>m</a:t>
            </a:r>
            <a:r>
              <a:rPr dirty="0" sz="3600" spc="-5">
                <a:solidFill>
                  <a:srgbClr val="990000"/>
                </a:solidFill>
                <a:latin typeface="SimSun"/>
                <a:cs typeface="SimSun"/>
              </a:rPr>
              <a:t>（</a:t>
            </a:r>
            <a:r>
              <a:rPr dirty="0" sz="3600" spc="-5">
                <a:solidFill>
                  <a:srgbClr val="990000"/>
                </a:solidFill>
                <a:latin typeface="Times New Roman"/>
                <a:cs typeface="Times New Roman"/>
              </a:rPr>
              <a:t>m</a:t>
            </a:r>
            <a:r>
              <a:rPr dirty="0" sz="3600">
                <a:solidFill>
                  <a:srgbClr val="990000"/>
                </a:solidFill>
                <a:latin typeface="SimSun"/>
                <a:cs typeface="SimSun"/>
              </a:rPr>
              <a:t>≥</a:t>
            </a:r>
            <a:r>
              <a:rPr dirty="0" sz="3600">
                <a:solidFill>
                  <a:srgbClr val="990000"/>
                </a:solidFill>
                <a:latin typeface="Times New Roman"/>
                <a:cs typeface="Times New Roman"/>
              </a:rPr>
              <a:t>0</a:t>
            </a:r>
            <a:r>
              <a:rPr dirty="0" sz="3600">
                <a:solidFill>
                  <a:srgbClr val="990000"/>
                </a:solidFill>
                <a:latin typeface="SimSun"/>
                <a:cs typeface="SimSun"/>
              </a:rPr>
              <a:t>）棵互 </a:t>
            </a:r>
            <a:r>
              <a:rPr dirty="0" sz="3600" spc="-5">
                <a:solidFill>
                  <a:srgbClr val="990000"/>
                </a:solidFill>
                <a:latin typeface="SimSun"/>
                <a:cs typeface="SimSun"/>
              </a:rPr>
              <a:t>不相交的树的集合</a:t>
            </a:r>
            <a:endParaRPr sz="3600">
              <a:latin typeface="SimSun"/>
              <a:cs typeface="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00800" y="381000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266700" y="0"/>
                </a:moveTo>
                <a:lnTo>
                  <a:pt x="212943" y="3872"/>
                </a:lnTo>
                <a:lnTo>
                  <a:pt x="162877" y="14978"/>
                </a:lnTo>
                <a:lnTo>
                  <a:pt x="117574" y="32548"/>
                </a:lnTo>
                <a:lnTo>
                  <a:pt x="78104" y="55816"/>
                </a:lnTo>
                <a:lnTo>
                  <a:pt x="45541" y="84013"/>
                </a:lnTo>
                <a:lnTo>
                  <a:pt x="20954" y="116371"/>
                </a:lnTo>
                <a:lnTo>
                  <a:pt x="5417" y="152123"/>
                </a:lnTo>
                <a:lnTo>
                  <a:pt x="0" y="190500"/>
                </a:lnTo>
                <a:lnTo>
                  <a:pt x="5417" y="228876"/>
                </a:lnTo>
                <a:lnTo>
                  <a:pt x="20954" y="264628"/>
                </a:lnTo>
                <a:lnTo>
                  <a:pt x="45541" y="296986"/>
                </a:lnTo>
                <a:lnTo>
                  <a:pt x="78104" y="325183"/>
                </a:lnTo>
                <a:lnTo>
                  <a:pt x="117574" y="348451"/>
                </a:lnTo>
                <a:lnTo>
                  <a:pt x="162877" y="366021"/>
                </a:lnTo>
                <a:lnTo>
                  <a:pt x="212943" y="377127"/>
                </a:lnTo>
                <a:lnTo>
                  <a:pt x="266700" y="381000"/>
                </a:lnTo>
                <a:lnTo>
                  <a:pt x="320456" y="377127"/>
                </a:lnTo>
                <a:lnTo>
                  <a:pt x="370522" y="366021"/>
                </a:lnTo>
                <a:lnTo>
                  <a:pt x="415825" y="348451"/>
                </a:lnTo>
                <a:lnTo>
                  <a:pt x="455294" y="325183"/>
                </a:lnTo>
                <a:lnTo>
                  <a:pt x="487858" y="296986"/>
                </a:lnTo>
                <a:lnTo>
                  <a:pt x="512444" y="264628"/>
                </a:lnTo>
                <a:lnTo>
                  <a:pt x="527982" y="228876"/>
                </a:lnTo>
                <a:lnTo>
                  <a:pt x="533400" y="190500"/>
                </a:lnTo>
                <a:lnTo>
                  <a:pt x="527982" y="152123"/>
                </a:lnTo>
                <a:lnTo>
                  <a:pt x="512445" y="116371"/>
                </a:lnTo>
                <a:lnTo>
                  <a:pt x="487858" y="84013"/>
                </a:lnTo>
                <a:lnTo>
                  <a:pt x="455295" y="55816"/>
                </a:lnTo>
                <a:lnTo>
                  <a:pt x="415825" y="32548"/>
                </a:lnTo>
                <a:lnTo>
                  <a:pt x="370522" y="14978"/>
                </a:lnTo>
                <a:lnTo>
                  <a:pt x="320456" y="3872"/>
                </a:lnTo>
                <a:lnTo>
                  <a:pt x="2667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00800" y="381000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190500"/>
                </a:moveTo>
                <a:lnTo>
                  <a:pt x="5417" y="152123"/>
                </a:lnTo>
                <a:lnTo>
                  <a:pt x="20954" y="116371"/>
                </a:lnTo>
                <a:lnTo>
                  <a:pt x="45541" y="84013"/>
                </a:lnTo>
                <a:lnTo>
                  <a:pt x="78104" y="55816"/>
                </a:lnTo>
                <a:lnTo>
                  <a:pt x="117574" y="32548"/>
                </a:lnTo>
                <a:lnTo>
                  <a:pt x="162877" y="14978"/>
                </a:lnTo>
                <a:lnTo>
                  <a:pt x="212943" y="3872"/>
                </a:lnTo>
                <a:lnTo>
                  <a:pt x="266700" y="0"/>
                </a:lnTo>
                <a:lnTo>
                  <a:pt x="320456" y="3872"/>
                </a:lnTo>
                <a:lnTo>
                  <a:pt x="370522" y="14978"/>
                </a:lnTo>
                <a:lnTo>
                  <a:pt x="415825" y="32548"/>
                </a:lnTo>
                <a:lnTo>
                  <a:pt x="455295" y="55816"/>
                </a:lnTo>
                <a:lnTo>
                  <a:pt x="487858" y="84013"/>
                </a:lnTo>
                <a:lnTo>
                  <a:pt x="512445" y="116371"/>
                </a:lnTo>
                <a:lnTo>
                  <a:pt x="527982" y="152123"/>
                </a:lnTo>
                <a:lnTo>
                  <a:pt x="533400" y="190500"/>
                </a:lnTo>
                <a:lnTo>
                  <a:pt x="527982" y="228876"/>
                </a:lnTo>
                <a:lnTo>
                  <a:pt x="512444" y="264628"/>
                </a:lnTo>
                <a:lnTo>
                  <a:pt x="487858" y="296986"/>
                </a:lnTo>
                <a:lnTo>
                  <a:pt x="455294" y="325183"/>
                </a:lnTo>
                <a:lnTo>
                  <a:pt x="415825" y="348451"/>
                </a:lnTo>
                <a:lnTo>
                  <a:pt x="370522" y="366021"/>
                </a:lnTo>
                <a:lnTo>
                  <a:pt x="320456" y="377127"/>
                </a:lnTo>
                <a:lnTo>
                  <a:pt x="266700" y="381000"/>
                </a:lnTo>
                <a:lnTo>
                  <a:pt x="212943" y="377127"/>
                </a:lnTo>
                <a:lnTo>
                  <a:pt x="162877" y="366021"/>
                </a:lnTo>
                <a:lnTo>
                  <a:pt x="117574" y="348451"/>
                </a:lnTo>
                <a:lnTo>
                  <a:pt x="78104" y="325183"/>
                </a:lnTo>
                <a:lnTo>
                  <a:pt x="45541" y="296986"/>
                </a:lnTo>
                <a:lnTo>
                  <a:pt x="20954" y="264628"/>
                </a:lnTo>
                <a:lnTo>
                  <a:pt x="5417" y="228876"/>
                </a:lnTo>
                <a:lnTo>
                  <a:pt x="0" y="1905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528561" y="333197"/>
            <a:ext cx="28257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08876" y="0"/>
            <a:ext cx="1144905" cy="542925"/>
          </a:xfrm>
          <a:custGeom>
            <a:avLst/>
            <a:gdLst/>
            <a:ahLst/>
            <a:cxnLst/>
            <a:rect l="l" t="t" r="r" b="b"/>
            <a:pathLst>
              <a:path w="1144904" h="542925">
                <a:moveTo>
                  <a:pt x="1081024" y="0"/>
                </a:moveTo>
                <a:lnTo>
                  <a:pt x="598424" y="0"/>
                </a:lnTo>
                <a:lnTo>
                  <a:pt x="573714" y="4992"/>
                </a:lnTo>
                <a:lnTo>
                  <a:pt x="553529" y="18605"/>
                </a:lnTo>
                <a:lnTo>
                  <a:pt x="539916" y="38790"/>
                </a:lnTo>
                <a:lnTo>
                  <a:pt x="534924" y="63500"/>
                </a:lnTo>
                <a:lnTo>
                  <a:pt x="534924" y="222250"/>
                </a:lnTo>
                <a:lnTo>
                  <a:pt x="0" y="542925"/>
                </a:lnTo>
                <a:lnTo>
                  <a:pt x="534924" y="317500"/>
                </a:lnTo>
                <a:lnTo>
                  <a:pt x="1144524" y="317500"/>
                </a:lnTo>
                <a:lnTo>
                  <a:pt x="1144524" y="63500"/>
                </a:lnTo>
                <a:lnTo>
                  <a:pt x="1139531" y="38790"/>
                </a:lnTo>
                <a:lnTo>
                  <a:pt x="1125918" y="18605"/>
                </a:lnTo>
                <a:lnTo>
                  <a:pt x="1105733" y="4992"/>
                </a:lnTo>
                <a:lnTo>
                  <a:pt x="1081024" y="0"/>
                </a:lnTo>
                <a:close/>
              </a:path>
              <a:path w="1144904" h="542925">
                <a:moveTo>
                  <a:pt x="1144524" y="317500"/>
                </a:moveTo>
                <a:lnTo>
                  <a:pt x="534924" y="317500"/>
                </a:lnTo>
                <a:lnTo>
                  <a:pt x="539916" y="342209"/>
                </a:lnTo>
                <a:lnTo>
                  <a:pt x="553529" y="362394"/>
                </a:lnTo>
                <a:lnTo>
                  <a:pt x="573714" y="376007"/>
                </a:lnTo>
                <a:lnTo>
                  <a:pt x="598424" y="381000"/>
                </a:lnTo>
                <a:lnTo>
                  <a:pt x="1081024" y="381000"/>
                </a:lnTo>
                <a:lnTo>
                  <a:pt x="1105733" y="376007"/>
                </a:lnTo>
                <a:lnTo>
                  <a:pt x="1125918" y="362394"/>
                </a:lnTo>
                <a:lnTo>
                  <a:pt x="1139531" y="342209"/>
                </a:lnTo>
                <a:lnTo>
                  <a:pt x="1144524" y="317500"/>
                </a:lnTo>
                <a:close/>
              </a:path>
            </a:pathLst>
          </a:custGeom>
          <a:solidFill>
            <a:srgbClr val="FAE1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008876" y="0"/>
            <a:ext cx="1144905" cy="542925"/>
          </a:xfrm>
          <a:custGeom>
            <a:avLst/>
            <a:gdLst/>
            <a:ahLst/>
            <a:cxnLst/>
            <a:rect l="l" t="t" r="r" b="b"/>
            <a:pathLst>
              <a:path w="1144904" h="542925">
                <a:moveTo>
                  <a:pt x="534924" y="63500"/>
                </a:moveTo>
                <a:lnTo>
                  <a:pt x="539916" y="38790"/>
                </a:lnTo>
                <a:lnTo>
                  <a:pt x="553529" y="18605"/>
                </a:lnTo>
                <a:lnTo>
                  <a:pt x="573714" y="4992"/>
                </a:lnTo>
                <a:lnTo>
                  <a:pt x="598424" y="0"/>
                </a:lnTo>
                <a:lnTo>
                  <a:pt x="636524" y="0"/>
                </a:lnTo>
                <a:lnTo>
                  <a:pt x="788924" y="0"/>
                </a:lnTo>
                <a:lnTo>
                  <a:pt x="1081024" y="0"/>
                </a:lnTo>
                <a:lnTo>
                  <a:pt x="1105733" y="4992"/>
                </a:lnTo>
                <a:lnTo>
                  <a:pt x="1125918" y="18605"/>
                </a:lnTo>
                <a:lnTo>
                  <a:pt x="1139531" y="38790"/>
                </a:lnTo>
                <a:lnTo>
                  <a:pt x="1144524" y="63500"/>
                </a:lnTo>
                <a:lnTo>
                  <a:pt x="1144524" y="222250"/>
                </a:lnTo>
                <a:lnTo>
                  <a:pt x="1144524" y="317500"/>
                </a:lnTo>
                <a:lnTo>
                  <a:pt x="1139531" y="342209"/>
                </a:lnTo>
                <a:lnTo>
                  <a:pt x="1125918" y="362394"/>
                </a:lnTo>
                <a:lnTo>
                  <a:pt x="1105733" y="376007"/>
                </a:lnTo>
                <a:lnTo>
                  <a:pt x="1081024" y="381000"/>
                </a:lnTo>
                <a:lnTo>
                  <a:pt x="788924" y="381000"/>
                </a:lnTo>
                <a:lnTo>
                  <a:pt x="636524" y="381000"/>
                </a:lnTo>
                <a:lnTo>
                  <a:pt x="598424" y="381000"/>
                </a:lnTo>
                <a:lnTo>
                  <a:pt x="573714" y="376007"/>
                </a:lnTo>
                <a:lnTo>
                  <a:pt x="553529" y="362394"/>
                </a:lnTo>
                <a:lnTo>
                  <a:pt x="539916" y="342209"/>
                </a:lnTo>
                <a:lnTo>
                  <a:pt x="534924" y="317500"/>
                </a:lnTo>
                <a:lnTo>
                  <a:pt x="0" y="542925"/>
                </a:lnTo>
                <a:lnTo>
                  <a:pt x="534924" y="222250"/>
                </a:lnTo>
                <a:lnTo>
                  <a:pt x="534924" y="635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569200" y="0"/>
            <a:ext cx="5619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45" b="1">
                <a:solidFill>
                  <a:srgbClr val="FF3300"/>
                </a:solidFill>
                <a:latin typeface="Times New Roman"/>
                <a:cs typeface="Times New Roman"/>
              </a:rPr>
              <a:t>r</a:t>
            </a:r>
            <a:r>
              <a:rPr dirty="0" sz="2400" b="1">
                <a:solidFill>
                  <a:srgbClr val="FF3300"/>
                </a:solidFill>
                <a:latin typeface="Times New Roman"/>
                <a:cs typeface="Times New Roman"/>
              </a:rPr>
              <a:t>oot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343400" y="914400"/>
            <a:ext cx="4800600" cy="2438400"/>
          </a:xfrm>
          <a:custGeom>
            <a:avLst/>
            <a:gdLst/>
            <a:ahLst/>
            <a:cxnLst/>
            <a:rect l="l" t="t" r="r" b="b"/>
            <a:pathLst>
              <a:path w="4800600" h="2438400">
                <a:moveTo>
                  <a:pt x="0" y="2438400"/>
                </a:moveTo>
                <a:lnTo>
                  <a:pt x="4800600" y="2438400"/>
                </a:lnTo>
                <a:lnTo>
                  <a:pt x="4800600" y="0"/>
                </a:lnTo>
                <a:lnTo>
                  <a:pt x="0" y="0"/>
                </a:lnTo>
                <a:lnTo>
                  <a:pt x="0" y="2438400"/>
                </a:lnTo>
                <a:close/>
              </a:path>
            </a:pathLst>
          </a:custGeom>
          <a:solidFill>
            <a:srgbClr val="C9F1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343400" y="914400"/>
            <a:ext cx="4800600" cy="2438400"/>
          </a:xfrm>
          <a:custGeom>
            <a:avLst/>
            <a:gdLst/>
            <a:ahLst/>
            <a:cxnLst/>
            <a:rect l="l" t="t" r="r" b="b"/>
            <a:pathLst>
              <a:path w="4800600" h="2438400">
                <a:moveTo>
                  <a:pt x="0" y="2438400"/>
                </a:moveTo>
                <a:lnTo>
                  <a:pt x="4800600" y="2438400"/>
                </a:lnTo>
                <a:lnTo>
                  <a:pt x="4800600" y="0"/>
                </a:lnTo>
                <a:lnTo>
                  <a:pt x="0" y="0"/>
                </a:lnTo>
                <a:lnTo>
                  <a:pt x="0" y="24384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181600" y="1295400"/>
            <a:ext cx="457200" cy="304800"/>
          </a:xfrm>
          <a:custGeom>
            <a:avLst/>
            <a:gdLst/>
            <a:ahLst/>
            <a:cxnLst/>
            <a:rect l="l" t="t" r="r" b="b"/>
            <a:pathLst>
              <a:path w="457200" h="304800">
                <a:moveTo>
                  <a:pt x="228600" y="0"/>
                </a:moveTo>
                <a:lnTo>
                  <a:pt x="176188" y="4023"/>
                </a:lnTo>
                <a:lnTo>
                  <a:pt x="128073" y="15484"/>
                </a:lnTo>
                <a:lnTo>
                  <a:pt x="85628" y="33470"/>
                </a:lnTo>
                <a:lnTo>
                  <a:pt x="50225" y="57067"/>
                </a:lnTo>
                <a:lnTo>
                  <a:pt x="23237" y="85363"/>
                </a:lnTo>
                <a:lnTo>
                  <a:pt x="0" y="152400"/>
                </a:lnTo>
                <a:lnTo>
                  <a:pt x="6038" y="187354"/>
                </a:lnTo>
                <a:lnTo>
                  <a:pt x="50225" y="247732"/>
                </a:lnTo>
                <a:lnTo>
                  <a:pt x="85628" y="271329"/>
                </a:lnTo>
                <a:lnTo>
                  <a:pt x="128073" y="289315"/>
                </a:lnTo>
                <a:lnTo>
                  <a:pt x="176188" y="300776"/>
                </a:lnTo>
                <a:lnTo>
                  <a:pt x="228600" y="304800"/>
                </a:lnTo>
                <a:lnTo>
                  <a:pt x="281011" y="300776"/>
                </a:lnTo>
                <a:lnTo>
                  <a:pt x="329126" y="289315"/>
                </a:lnTo>
                <a:lnTo>
                  <a:pt x="371571" y="271329"/>
                </a:lnTo>
                <a:lnTo>
                  <a:pt x="406974" y="247732"/>
                </a:lnTo>
                <a:lnTo>
                  <a:pt x="433962" y="219436"/>
                </a:lnTo>
                <a:lnTo>
                  <a:pt x="457200" y="152400"/>
                </a:lnTo>
                <a:lnTo>
                  <a:pt x="451161" y="117445"/>
                </a:lnTo>
                <a:lnTo>
                  <a:pt x="406974" y="57067"/>
                </a:lnTo>
                <a:lnTo>
                  <a:pt x="371571" y="33470"/>
                </a:lnTo>
                <a:lnTo>
                  <a:pt x="329126" y="15484"/>
                </a:lnTo>
                <a:lnTo>
                  <a:pt x="281011" y="4023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81600" y="1295400"/>
            <a:ext cx="457200" cy="304800"/>
          </a:xfrm>
          <a:custGeom>
            <a:avLst/>
            <a:gdLst/>
            <a:ahLst/>
            <a:cxnLst/>
            <a:rect l="l" t="t" r="r" b="b"/>
            <a:pathLst>
              <a:path w="457200" h="304800">
                <a:moveTo>
                  <a:pt x="0" y="152400"/>
                </a:moveTo>
                <a:lnTo>
                  <a:pt x="23237" y="85363"/>
                </a:lnTo>
                <a:lnTo>
                  <a:pt x="50225" y="57067"/>
                </a:lnTo>
                <a:lnTo>
                  <a:pt x="85628" y="33470"/>
                </a:lnTo>
                <a:lnTo>
                  <a:pt x="128073" y="15484"/>
                </a:lnTo>
                <a:lnTo>
                  <a:pt x="176188" y="4023"/>
                </a:lnTo>
                <a:lnTo>
                  <a:pt x="228600" y="0"/>
                </a:lnTo>
                <a:lnTo>
                  <a:pt x="281011" y="4023"/>
                </a:lnTo>
                <a:lnTo>
                  <a:pt x="329126" y="15484"/>
                </a:lnTo>
                <a:lnTo>
                  <a:pt x="371571" y="33470"/>
                </a:lnTo>
                <a:lnTo>
                  <a:pt x="406974" y="57067"/>
                </a:lnTo>
                <a:lnTo>
                  <a:pt x="433962" y="85363"/>
                </a:lnTo>
                <a:lnTo>
                  <a:pt x="457200" y="152400"/>
                </a:lnTo>
                <a:lnTo>
                  <a:pt x="451161" y="187354"/>
                </a:lnTo>
                <a:lnTo>
                  <a:pt x="406974" y="247732"/>
                </a:lnTo>
                <a:lnTo>
                  <a:pt x="371571" y="271329"/>
                </a:lnTo>
                <a:lnTo>
                  <a:pt x="329126" y="289315"/>
                </a:lnTo>
                <a:lnTo>
                  <a:pt x="281011" y="300776"/>
                </a:lnTo>
                <a:lnTo>
                  <a:pt x="228600" y="304800"/>
                </a:lnTo>
                <a:lnTo>
                  <a:pt x="176188" y="300776"/>
                </a:lnTo>
                <a:lnTo>
                  <a:pt x="128073" y="289315"/>
                </a:lnTo>
                <a:lnTo>
                  <a:pt x="85628" y="271329"/>
                </a:lnTo>
                <a:lnTo>
                  <a:pt x="50225" y="247732"/>
                </a:lnTo>
                <a:lnTo>
                  <a:pt x="23237" y="219436"/>
                </a:lnTo>
                <a:lnTo>
                  <a:pt x="0" y="1524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5281421" y="1209802"/>
            <a:ext cx="26225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>
                <a:solidFill>
                  <a:srgbClr val="9C4E00"/>
                </a:solidFill>
                <a:latin typeface="Times New Roman"/>
                <a:cs typeface="Times New Roman"/>
              </a:rPr>
              <a:t>B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400800" y="129540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266700" y="0"/>
                </a:moveTo>
                <a:lnTo>
                  <a:pt x="205540" y="4023"/>
                </a:lnTo>
                <a:lnTo>
                  <a:pt x="149400" y="15484"/>
                </a:lnTo>
                <a:lnTo>
                  <a:pt x="99881" y="33470"/>
                </a:lnTo>
                <a:lnTo>
                  <a:pt x="58582" y="57067"/>
                </a:lnTo>
                <a:lnTo>
                  <a:pt x="27103" y="85363"/>
                </a:lnTo>
                <a:lnTo>
                  <a:pt x="0" y="152400"/>
                </a:lnTo>
                <a:lnTo>
                  <a:pt x="7042" y="187354"/>
                </a:lnTo>
                <a:lnTo>
                  <a:pt x="58582" y="247732"/>
                </a:lnTo>
                <a:lnTo>
                  <a:pt x="99881" y="271329"/>
                </a:lnTo>
                <a:lnTo>
                  <a:pt x="149400" y="289315"/>
                </a:lnTo>
                <a:lnTo>
                  <a:pt x="205540" y="300776"/>
                </a:lnTo>
                <a:lnTo>
                  <a:pt x="266700" y="304800"/>
                </a:lnTo>
                <a:lnTo>
                  <a:pt x="327859" y="300776"/>
                </a:lnTo>
                <a:lnTo>
                  <a:pt x="383999" y="289315"/>
                </a:lnTo>
                <a:lnTo>
                  <a:pt x="433518" y="271329"/>
                </a:lnTo>
                <a:lnTo>
                  <a:pt x="474817" y="247732"/>
                </a:lnTo>
                <a:lnTo>
                  <a:pt x="506296" y="219436"/>
                </a:lnTo>
                <a:lnTo>
                  <a:pt x="533400" y="152400"/>
                </a:lnTo>
                <a:lnTo>
                  <a:pt x="526357" y="117445"/>
                </a:lnTo>
                <a:lnTo>
                  <a:pt x="474817" y="57067"/>
                </a:lnTo>
                <a:lnTo>
                  <a:pt x="433518" y="33470"/>
                </a:lnTo>
                <a:lnTo>
                  <a:pt x="383999" y="15484"/>
                </a:lnTo>
                <a:lnTo>
                  <a:pt x="327859" y="4023"/>
                </a:lnTo>
                <a:lnTo>
                  <a:pt x="2667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400800" y="129540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152400"/>
                </a:moveTo>
                <a:lnTo>
                  <a:pt x="27103" y="85363"/>
                </a:lnTo>
                <a:lnTo>
                  <a:pt x="58582" y="57067"/>
                </a:lnTo>
                <a:lnTo>
                  <a:pt x="99881" y="33470"/>
                </a:lnTo>
                <a:lnTo>
                  <a:pt x="149400" y="15484"/>
                </a:lnTo>
                <a:lnTo>
                  <a:pt x="205540" y="4023"/>
                </a:lnTo>
                <a:lnTo>
                  <a:pt x="266700" y="0"/>
                </a:lnTo>
                <a:lnTo>
                  <a:pt x="327859" y="4023"/>
                </a:lnTo>
                <a:lnTo>
                  <a:pt x="383999" y="15484"/>
                </a:lnTo>
                <a:lnTo>
                  <a:pt x="433518" y="33470"/>
                </a:lnTo>
                <a:lnTo>
                  <a:pt x="474817" y="57067"/>
                </a:lnTo>
                <a:lnTo>
                  <a:pt x="506296" y="85363"/>
                </a:lnTo>
                <a:lnTo>
                  <a:pt x="533400" y="152400"/>
                </a:lnTo>
                <a:lnTo>
                  <a:pt x="526357" y="187354"/>
                </a:lnTo>
                <a:lnTo>
                  <a:pt x="474817" y="247732"/>
                </a:lnTo>
                <a:lnTo>
                  <a:pt x="433518" y="271329"/>
                </a:lnTo>
                <a:lnTo>
                  <a:pt x="383999" y="289315"/>
                </a:lnTo>
                <a:lnTo>
                  <a:pt x="327859" y="300776"/>
                </a:lnTo>
                <a:lnTo>
                  <a:pt x="266700" y="304800"/>
                </a:lnTo>
                <a:lnTo>
                  <a:pt x="205540" y="300776"/>
                </a:lnTo>
                <a:lnTo>
                  <a:pt x="149400" y="289315"/>
                </a:lnTo>
                <a:lnTo>
                  <a:pt x="99881" y="271329"/>
                </a:lnTo>
                <a:lnTo>
                  <a:pt x="58582" y="247732"/>
                </a:lnTo>
                <a:lnTo>
                  <a:pt x="27103" y="219436"/>
                </a:lnTo>
                <a:lnTo>
                  <a:pt x="0" y="1524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772400" y="129540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266700" y="0"/>
                </a:moveTo>
                <a:lnTo>
                  <a:pt x="205540" y="4023"/>
                </a:lnTo>
                <a:lnTo>
                  <a:pt x="149400" y="15484"/>
                </a:lnTo>
                <a:lnTo>
                  <a:pt x="99881" y="33470"/>
                </a:lnTo>
                <a:lnTo>
                  <a:pt x="58582" y="57067"/>
                </a:lnTo>
                <a:lnTo>
                  <a:pt x="27103" y="85363"/>
                </a:lnTo>
                <a:lnTo>
                  <a:pt x="0" y="152400"/>
                </a:lnTo>
                <a:lnTo>
                  <a:pt x="7042" y="187354"/>
                </a:lnTo>
                <a:lnTo>
                  <a:pt x="58582" y="247732"/>
                </a:lnTo>
                <a:lnTo>
                  <a:pt x="99881" y="271329"/>
                </a:lnTo>
                <a:lnTo>
                  <a:pt x="149400" y="289315"/>
                </a:lnTo>
                <a:lnTo>
                  <a:pt x="205540" y="300776"/>
                </a:lnTo>
                <a:lnTo>
                  <a:pt x="266700" y="304800"/>
                </a:lnTo>
                <a:lnTo>
                  <a:pt x="327859" y="300776"/>
                </a:lnTo>
                <a:lnTo>
                  <a:pt x="383999" y="289315"/>
                </a:lnTo>
                <a:lnTo>
                  <a:pt x="433518" y="271329"/>
                </a:lnTo>
                <a:lnTo>
                  <a:pt x="474817" y="247732"/>
                </a:lnTo>
                <a:lnTo>
                  <a:pt x="506296" y="219436"/>
                </a:lnTo>
                <a:lnTo>
                  <a:pt x="533400" y="152400"/>
                </a:lnTo>
                <a:lnTo>
                  <a:pt x="526357" y="117445"/>
                </a:lnTo>
                <a:lnTo>
                  <a:pt x="474817" y="57067"/>
                </a:lnTo>
                <a:lnTo>
                  <a:pt x="433518" y="33470"/>
                </a:lnTo>
                <a:lnTo>
                  <a:pt x="383999" y="15484"/>
                </a:lnTo>
                <a:lnTo>
                  <a:pt x="327859" y="4023"/>
                </a:lnTo>
                <a:lnTo>
                  <a:pt x="2667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772400" y="129540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152400"/>
                </a:moveTo>
                <a:lnTo>
                  <a:pt x="27103" y="85363"/>
                </a:lnTo>
                <a:lnTo>
                  <a:pt x="58582" y="57067"/>
                </a:lnTo>
                <a:lnTo>
                  <a:pt x="99881" y="33470"/>
                </a:lnTo>
                <a:lnTo>
                  <a:pt x="149400" y="15484"/>
                </a:lnTo>
                <a:lnTo>
                  <a:pt x="205540" y="4023"/>
                </a:lnTo>
                <a:lnTo>
                  <a:pt x="266700" y="0"/>
                </a:lnTo>
                <a:lnTo>
                  <a:pt x="327859" y="4023"/>
                </a:lnTo>
                <a:lnTo>
                  <a:pt x="383999" y="15484"/>
                </a:lnTo>
                <a:lnTo>
                  <a:pt x="433518" y="33470"/>
                </a:lnTo>
                <a:lnTo>
                  <a:pt x="474817" y="57067"/>
                </a:lnTo>
                <a:lnTo>
                  <a:pt x="506296" y="85363"/>
                </a:lnTo>
                <a:lnTo>
                  <a:pt x="533400" y="152400"/>
                </a:lnTo>
                <a:lnTo>
                  <a:pt x="526357" y="187354"/>
                </a:lnTo>
                <a:lnTo>
                  <a:pt x="474817" y="247732"/>
                </a:lnTo>
                <a:lnTo>
                  <a:pt x="433518" y="271329"/>
                </a:lnTo>
                <a:lnTo>
                  <a:pt x="383999" y="289315"/>
                </a:lnTo>
                <a:lnTo>
                  <a:pt x="327859" y="300776"/>
                </a:lnTo>
                <a:lnTo>
                  <a:pt x="266700" y="304800"/>
                </a:lnTo>
                <a:lnTo>
                  <a:pt x="205540" y="300776"/>
                </a:lnTo>
                <a:lnTo>
                  <a:pt x="149400" y="289315"/>
                </a:lnTo>
                <a:lnTo>
                  <a:pt x="99881" y="271329"/>
                </a:lnTo>
                <a:lnTo>
                  <a:pt x="58582" y="247732"/>
                </a:lnTo>
                <a:lnTo>
                  <a:pt x="27103" y="219436"/>
                </a:lnTo>
                <a:lnTo>
                  <a:pt x="0" y="1524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572000" y="1981200"/>
            <a:ext cx="457200" cy="304800"/>
          </a:xfrm>
          <a:custGeom>
            <a:avLst/>
            <a:gdLst/>
            <a:ahLst/>
            <a:cxnLst/>
            <a:rect l="l" t="t" r="r" b="b"/>
            <a:pathLst>
              <a:path w="457200" h="304800">
                <a:moveTo>
                  <a:pt x="228600" y="0"/>
                </a:moveTo>
                <a:lnTo>
                  <a:pt x="176188" y="4023"/>
                </a:lnTo>
                <a:lnTo>
                  <a:pt x="128073" y="15484"/>
                </a:lnTo>
                <a:lnTo>
                  <a:pt x="85628" y="33470"/>
                </a:lnTo>
                <a:lnTo>
                  <a:pt x="50225" y="57067"/>
                </a:lnTo>
                <a:lnTo>
                  <a:pt x="23237" y="85363"/>
                </a:lnTo>
                <a:lnTo>
                  <a:pt x="0" y="152400"/>
                </a:lnTo>
                <a:lnTo>
                  <a:pt x="6038" y="187354"/>
                </a:lnTo>
                <a:lnTo>
                  <a:pt x="50225" y="247732"/>
                </a:lnTo>
                <a:lnTo>
                  <a:pt x="85628" y="271329"/>
                </a:lnTo>
                <a:lnTo>
                  <a:pt x="128073" y="289315"/>
                </a:lnTo>
                <a:lnTo>
                  <a:pt x="176188" y="300776"/>
                </a:lnTo>
                <a:lnTo>
                  <a:pt x="228600" y="304800"/>
                </a:lnTo>
                <a:lnTo>
                  <a:pt x="281011" y="300776"/>
                </a:lnTo>
                <a:lnTo>
                  <a:pt x="329126" y="289315"/>
                </a:lnTo>
                <a:lnTo>
                  <a:pt x="371571" y="271329"/>
                </a:lnTo>
                <a:lnTo>
                  <a:pt x="406974" y="247732"/>
                </a:lnTo>
                <a:lnTo>
                  <a:pt x="433962" y="219436"/>
                </a:lnTo>
                <a:lnTo>
                  <a:pt x="457200" y="152400"/>
                </a:lnTo>
                <a:lnTo>
                  <a:pt x="451161" y="117445"/>
                </a:lnTo>
                <a:lnTo>
                  <a:pt x="406974" y="57067"/>
                </a:lnTo>
                <a:lnTo>
                  <a:pt x="371571" y="33470"/>
                </a:lnTo>
                <a:lnTo>
                  <a:pt x="329126" y="15484"/>
                </a:lnTo>
                <a:lnTo>
                  <a:pt x="281011" y="4023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572000" y="1981200"/>
            <a:ext cx="457200" cy="304800"/>
          </a:xfrm>
          <a:custGeom>
            <a:avLst/>
            <a:gdLst/>
            <a:ahLst/>
            <a:cxnLst/>
            <a:rect l="l" t="t" r="r" b="b"/>
            <a:pathLst>
              <a:path w="457200" h="304800">
                <a:moveTo>
                  <a:pt x="0" y="152400"/>
                </a:moveTo>
                <a:lnTo>
                  <a:pt x="23237" y="85363"/>
                </a:lnTo>
                <a:lnTo>
                  <a:pt x="50225" y="57067"/>
                </a:lnTo>
                <a:lnTo>
                  <a:pt x="85628" y="33470"/>
                </a:lnTo>
                <a:lnTo>
                  <a:pt x="128073" y="15484"/>
                </a:lnTo>
                <a:lnTo>
                  <a:pt x="176188" y="4023"/>
                </a:lnTo>
                <a:lnTo>
                  <a:pt x="228600" y="0"/>
                </a:lnTo>
                <a:lnTo>
                  <a:pt x="281011" y="4023"/>
                </a:lnTo>
                <a:lnTo>
                  <a:pt x="329126" y="15484"/>
                </a:lnTo>
                <a:lnTo>
                  <a:pt x="371571" y="33470"/>
                </a:lnTo>
                <a:lnTo>
                  <a:pt x="406974" y="57067"/>
                </a:lnTo>
                <a:lnTo>
                  <a:pt x="433962" y="85363"/>
                </a:lnTo>
                <a:lnTo>
                  <a:pt x="457200" y="152400"/>
                </a:lnTo>
                <a:lnTo>
                  <a:pt x="451161" y="187354"/>
                </a:lnTo>
                <a:lnTo>
                  <a:pt x="406974" y="247732"/>
                </a:lnTo>
                <a:lnTo>
                  <a:pt x="371571" y="271329"/>
                </a:lnTo>
                <a:lnTo>
                  <a:pt x="329126" y="289315"/>
                </a:lnTo>
                <a:lnTo>
                  <a:pt x="281011" y="300776"/>
                </a:lnTo>
                <a:lnTo>
                  <a:pt x="228600" y="304800"/>
                </a:lnTo>
                <a:lnTo>
                  <a:pt x="176188" y="300776"/>
                </a:lnTo>
                <a:lnTo>
                  <a:pt x="128073" y="289315"/>
                </a:lnTo>
                <a:lnTo>
                  <a:pt x="85628" y="271329"/>
                </a:lnTo>
                <a:lnTo>
                  <a:pt x="50225" y="247732"/>
                </a:lnTo>
                <a:lnTo>
                  <a:pt x="23237" y="219436"/>
                </a:lnTo>
                <a:lnTo>
                  <a:pt x="0" y="1524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4671440" y="1895678"/>
            <a:ext cx="26289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>
                <a:solidFill>
                  <a:srgbClr val="9C4E00"/>
                </a:solidFill>
                <a:latin typeface="Times New Roman"/>
                <a:cs typeface="Times New Roman"/>
              </a:rPr>
              <a:t>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638800" y="198120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266700" y="0"/>
                </a:moveTo>
                <a:lnTo>
                  <a:pt x="205540" y="4023"/>
                </a:lnTo>
                <a:lnTo>
                  <a:pt x="149400" y="15484"/>
                </a:lnTo>
                <a:lnTo>
                  <a:pt x="99881" y="33470"/>
                </a:lnTo>
                <a:lnTo>
                  <a:pt x="58582" y="57067"/>
                </a:lnTo>
                <a:lnTo>
                  <a:pt x="27103" y="85363"/>
                </a:lnTo>
                <a:lnTo>
                  <a:pt x="0" y="152400"/>
                </a:lnTo>
                <a:lnTo>
                  <a:pt x="7042" y="187354"/>
                </a:lnTo>
                <a:lnTo>
                  <a:pt x="58582" y="247732"/>
                </a:lnTo>
                <a:lnTo>
                  <a:pt x="99881" y="271329"/>
                </a:lnTo>
                <a:lnTo>
                  <a:pt x="149400" y="289315"/>
                </a:lnTo>
                <a:lnTo>
                  <a:pt x="205540" y="300776"/>
                </a:lnTo>
                <a:lnTo>
                  <a:pt x="266700" y="304800"/>
                </a:lnTo>
                <a:lnTo>
                  <a:pt x="327859" y="300776"/>
                </a:lnTo>
                <a:lnTo>
                  <a:pt x="383999" y="289315"/>
                </a:lnTo>
                <a:lnTo>
                  <a:pt x="433518" y="271329"/>
                </a:lnTo>
                <a:lnTo>
                  <a:pt x="474817" y="247732"/>
                </a:lnTo>
                <a:lnTo>
                  <a:pt x="506296" y="219436"/>
                </a:lnTo>
                <a:lnTo>
                  <a:pt x="533400" y="152400"/>
                </a:lnTo>
                <a:lnTo>
                  <a:pt x="526357" y="117445"/>
                </a:lnTo>
                <a:lnTo>
                  <a:pt x="474817" y="57067"/>
                </a:lnTo>
                <a:lnTo>
                  <a:pt x="433518" y="33470"/>
                </a:lnTo>
                <a:lnTo>
                  <a:pt x="383999" y="15484"/>
                </a:lnTo>
                <a:lnTo>
                  <a:pt x="327859" y="4023"/>
                </a:lnTo>
                <a:lnTo>
                  <a:pt x="2667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638800" y="198120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152400"/>
                </a:moveTo>
                <a:lnTo>
                  <a:pt x="27103" y="85363"/>
                </a:lnTo>
                <a:lnTo>
                  <a:pt x="58582" y="57067"/>
                </a:lnTo>
                <a:lnTo>
                  <a:pt x="99881" y="33470"/>
                </a:lnTo>
                <a:lnTo>
                  <a:pt x="149400" y="15484"/>
                </a:lnTo>
                <a:lnTo>
                  <a:pt x="205540" y="4023"/>
                </a:lnTo>
                <a:lnTo>
                  <a:pt x="266700" y="0"/>
                </a:lnTo>
                <a:lnTo>
                  <a:pt x="327859" y="4023"/>
                </a:lnTo>
                <a:lnTo>
                  <a:pt x="383999" y="15484"/>
                </a:lnTo>
                <a:lnTo>
                  <a:pt x="433518" y="33470"/>
                </a:lnTo>
                <a:lnTo>
                  <a:pt x="474817" y="57067"/>
                </a:lnTo>
                <a:lnTo>
                  <a:pt x="506296" y="85363"/>
                </a:lnTo>
                <a:lnTo>
                  <a:pt x="533400" y="152400"/>
                </a:lnTo>
                <a:lnTo>
                  <a:pt x="526357" y="187354"/>
                </a:lnTo>
                <a:lnTo>
                  <a:pt x="474817" y="247732"/>
                </a:lnTo>
                <a:lnTo>
                  <a:pt x="433518" y="271329"/>
                </a:lnTo>
                <a:lnTo>
                  <a:pt x="383999" y="289315"/>
                </a:lnTo>
                <a:lnTo>
                  <a:pt x="327859" y="300776"/>
                </a:lnTo>
                <a:lnTo>
                  <a:pt x="266700" y="304800"/>
                </a:lnTo>
                <a:lnTo>
                  <a:pt x="205540" y="300776"/>
                </a:lnTo>
                <a:lnTo>
                  <a:pt x="149400" y="289315"/>
                </a:lnTo>
                <a:lnTo>
                  <a:pt x="99881" y="271329"/>
                </a:lnTo>
                <a:lnTo>
                  <a:pt x="58582" y="247732"/>
                </a:lnTo>
                <a:lnTo>
                  <a:pt x="27103" y="219436"/>
                </a:lnTo>
                <a:lnTo>
                  <a:pt x="0" y="1524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400800" y="198120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266700" y="0"/>
                </a:moveTo>
                <a:lnTo>
                  <a:pt x="205540" y="4023"/>
                </a:lnTo>
                <a:lnTo>
                  <a:pt x="149400" y="15484"/>
                </a:lnTo>
                <a:lnTo>
                  <a:pt x="99881" y="33470"/>
                </a:lnTo>
                <a:lnTo>
                  <a:pt x="58582" y="57067"/>
                </a:lnTo>
                <a:lnTo>
                  <a:pt x="27103" y="85363"/>
                </a:lnTo>
                <a:lnTo>
                  <a:pt x="0" y="152400"/>
                </a:lnTo>
                <a:lnTo>
                  <a:pt x="7042" y="187354"/>
                </a:lnTo>
                <a:lnTo>
                  <a:pt x="58582" y="247732"/>
                </a:lnTo>
                <a:lnTo>
                  <a:pt x="99881" y="271329"/>
                </a:lnTo>
                <a:lnTo>
                  <a:pt x="149400" y="289315"/>
                </a:lnTo>
                <a:lnTo>
                  <a:pt x="205540" y="300776"/>
                </a:lnTo>
                <a:lnTo>
                  <a:pt x="266700" y="304800"/>
                </a:lnTo>
                <a:lnTo>
                  <a:pt x="327859" y="300776"/>
                </a:lnTo>
                <a:lnTo>
                  <a:pt x="383999" y="289315"/>
                </a:lnTo>
                <a:lnTo>
                  <a:pt x="433518" y="271329"/>
                </a:lnTo>
                <a:lnTo>
                  <a:pt x="474817" y="247732"/>
                </a:lnTo>
                <a:lnTo>
                  <a:pt x="506296" y="219436"/>
                </a:lnTo>
                <a:lnTo>
                  <a:pt x="533400" y="152400"/>
                </a:lnTo>
                <a:lnTo>
                  <a:pt x="526357" y="117445"/>
                </a:lnTo>
                <a:lnTo>
                  <a:pt x="474817" y="57067"/>
                </a:lnTo>
                <a:lnTo>
                  <a:pt x="433518" y="33470"/>
                </a:lnTo>
                <a:lnTo>
                  <a:pt x="383999" y="15484"/>
                </a:lnTo>
                <a:lnTo>
                  <a:pt x="327859" y="4023"/>
                </a:lnTo>
                <a:lnTo>
                  <a:pt x="2667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400800" y="198120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152400"/>
                </a:moveTo>
                <a:lnTo>
                  <a:pt x="27103" y="85363"/>
                </a:lnTo>
                <a:lnTo>
                  <a:pt x="58582" y="57067"/>
                </a:lnTo>
                <a:lnTo>
                  <a:pt x="99881" y="33470"/>
                </a:lnTo>
                <a:lnTo>
                  <a:pt x="149400" y="15484"/>
                </a:lnTo>
                <a:lnTo>
                  <a:pt x="205540" y="4023"/>
                </a:lnTo>
                <a:lnTo>
                  <a:pt x="266700" y="0"/>
                </a:lnTo>
                <a:lnTo>
                  <a:pt x="327859" y="4023"/>
                </a:lnTo>
                <a:lnTo>
                  <a:pt x="383999" y="15484"/>
                </a:lnTo>
                <a:lnTo>
                  <a:pt x="433518" y="33470"/>
                </a:lnTo>
                <a:lnTo>
                  <a:pt x="474817" y="57067"/>
                </a:lnTo>
                <a:lnTo>
                  <a:pt x="506296" y="85363"/>
                </a:lnTo>
                <a:lnTo>
                  <a:pt x="533400" y="152400"/>
                </a:lnTo>
                <a:lnTo>
                  <a:pt x="526357" y="187354"/>
                </a:lnTo>
                <a:lnTo>
                  <a:pt x="474817" y="247732"/>
                </a:lnTo>
                <a:lnTo>
                  <a:pt x="433518" y="271329"/>
                </a:lnTo>
                <a:lnTo>
                  <a:pt x="383999" y="289315"/>
                </a:lnTo>
                <a:lnTo>
                  <a:pt x="327859" y="300776"/>
                </a:lnTo>
                <a:lnTo>
                  <a:pt x="266700" y="304800"/>
                </a:lnTo>
                <a:lnTo>
                  <a:pt x="205540" y="300776"/>
                </a:lnTo>
                <a:lnTo>
                  <a:pt x="149400" y="289315"/>
                </a:lnTo>
                <a:lnTo>
                  <a:pt x="99881" y="271329"/>
                </a:lnTo>
                <a:lnTo>
                  <a:pt x="58582" y="247732"/>
                </a:lnTo>
                <a:lnTo>
                  <a:pt x="27103" y="219436"/>
                </a:lnTo>
                <a:lnTo>
                  <a:pt x="0" y="1524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086600" y="198120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266700" y="0"/>
                </a:moveTo>
                <a:lnTo>
                  <a:pt x="205540" y="4023"/>
                </a:lnTo>
                <a:lnTo>
                  <a:pt x="149400" y="15484"/>
                </a:lnTo>
                <a:lnTo>
                  <a:pt x="99881" y="33470"/>
                </a:lnTo>
                <a:lnTo>
                  <a:pt x="58582" y="57067"/>
                </a:lnTo>
                <a:lnTo>
                  <a:pt x="27103" y="85363"/>
                </a:lnTo>
                <a:lnTo>
                  <a:pt x="0" y="152400"/>
                </a:lnTo>
                <a:lnTo>
                  <a:pt x="7042" y="187354"/>
                </a:lnTo>
                <a:lnTo>
                  <a:pt x="58582" y="247732"/>
                </a:lnTo>
                <a:lnTo>
                  <a:pt x="99881" y="271329"/>
                </a:lnTo>
                <a:lnTo>
                  <a:pt x="149400" y="289315"/>
                </a:lnTo>
                <a:lnTo>
                  <a:pt x="205540" y="300776"/>
                </a:lnTo>
                <a:lnTo>
                  <a:pt x="266700" y="304800"/>
                </a:lnTo>
                <a:lnTo>
                  <a:pt x="327859" y="300776"/>
                </a:lnTo>
                <a:lnTo>
                  <a:pt x="383999" y="289315"/>
                </a:lnTo>
                <a:lnTo>
                  <a:pt x="433518" y="271329"/>
                </a:lnTo>
                <a:lnTo>
                  <a:pt x="474817" y="247732"/>
                </a:lnTo>
                <a:lnTo>
                  <a:pt x="506296" y="219436"/>
                </a:lnTo>
                <a:lnTo>
                  <a:pt x="533400" y="152400"/>
                </a:lnTo>
                <a:lnTo>
                  <a:pt x="526357" y="117445"/>
                </a:lnTo>
                <a:lnTo>
                  <a:pt x="474817" y="57067"/>
                </a:lnTo>
                <a:lnTo>
                  <a:pt x="433518" y="33470"/>
                </a:lnTo>
                <a:lnTo>
                  <a:pt x="383999" y="15484"/>
                </a:lnTo>
                <a:lnTo>
                  <a:pt x="327859" y="4023"/>
                </a:lnTo>
                <a:lnTo>
                  <a:pt x="2667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086600" y="198120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152400"/>
                </a:moveTo>
                <a:lnTo>
                  <a:pt x="27103" y="85363"/>
                </a:lnTo>
                <a:lnTo>
                  <a:pt x="58582" y="57067"/>
                </a:lnTo>
                <a:lnTo>
                  <a:pt x="99881" y="33470"/>
                </a:lnTo>
                <a:lnTo>
                  <a:pt x="149400" y="15484"/>
                </a:lnTo>
                <a:lnTo>
                  <a:pt x="205540" y="4023"/>
                </a:lnTo>
                <a:lnTo>
                  <a:pt x="266700" y="0"/>
                </a:lnTo>
                <a:lnTo>
                  <a:pt x="327859" y="4023"/>
                </a:lnTo>
                <a:lnTo>
                  <a:pt x="383999" y="15484"/>
                </a:lnTo>
                <a:lnTo>
                  <a:pt x="433518" y="33470"/>
                </a:lnTo>
                <a:lnTo>
                  <a:pt x="474817" y="57067"/>
                </a:lnTo>
                <a:lnTo>
                  <a:pt x="506296" y="85363"/>
                </a:lnTo>
                <a:lnTo>
                  <a:pt x="533400" y="152400"/>
                </a:lnTo>
                <a:lnTo>
                  <a:pt x="526357" y="187354"/>
                </a:lnTo>
                <a:lnTo>
                  <a:pt x="474817" y="247732"/>
                </a:lnTo>
                <a:lnTo>
                  <a:pt x="433518" y="271329"/>
                </a:lnTo>
                <a:lnTo>
                  <a:pt x="383999" y="289315"/>
                </a:lnTo>
                <a:lnTo>
                  <a:pt x="327859" y="300776"/>
                </a:lnTo>
                <a:lnTo>
                  <a:pt x="266700" y="304800"/>
                </a:lnTo>
                <a:lnTo>
                  <a:pt x="205540" y="300776"/>
                </a:lnTo>
                <a:lnTo>
                  <a:pt x="149400" y="289315"/>
                </a:lnTo>
                <a:lnTo>
                  <a:pt x="99881" y="271329"/>
                </a:lnTo>
                <a:lnTo>
                  <a:pt x="58582" y="247732"/>
                </a:lnTo>
                <a:lnTo>
                  <a:pt x="27103" y="219436"/>
                </a:lnTo>
                <a:lnTo>
                  <a:pt x="0" y="1524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772400" y="198120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266700" y="0"/>
                </a:moveTo>
                <a:lnTo>
                  <a:pt x="205540" y="4023"/>
                </a:lnTo>
                <a:lnTo>
                  <a:pt x="149400" y="15484"/>
                </a:lnTo>
                <a:lnTo>
                  <a:pt x="99881" y="33470"/>
                </a:lnTo>
                <a:lnTo>
                  <a:pt x="58582" y="57067"/>
                </a:lnTo>
                <a:lnTo>
                  <a:pt x="27103" y="85363"/>
                </a:lnTo>
                <a:lnTo>
                  <a:pt x="0" y="152400"/>
                </a:lnTo>
                <a:lnTo>
                  <a:pt x="7042" y="187354"/>
                </a:lnTo>
                <a:lnTo>
                  <a:pt x="58582" y="247732"/>
                </a:lnTo>
                <a:lnTo>
                  <a:pt x="99881" y="271329"/>
                </a:lnTo>
                <a:lnTo>
                  <a:pt x="149400" y="289315"/>
                </a:lnTo>
                <a:lnTo>
                  <a:pt x="205540" y="300776"/>
                </a:lnTo>
                <a:lnTo>
                  <a:pt x="266700" y="304800"/>
                </a:lnTo>
                <a:lnTo>
                  <a:pt x="327859" y="300776"/>
                </a:lnTo>
                <a:lnTo>
                  <a:pt x="383999" y="289315"/>
                </a:lnTo>
                <a:lnTo>
                  <a:pt x="433518" y="271329"/>
                </a:lnTo>
                <a:lnTo>
                  <a:pt x="474817" y="247732"/>
                </a:lnTo>
                <a:lnTo>
                  <a:pt x="506296" y="219436"/>
                </a:lnTo>
                <a:lnTo>
                  <a:pt x="533400" y="152400"/>
                </a:lnTo>
                <a:lnTo>
                  <a:pt x="526357" y="117445"/>
                </a:lnTo>
                <a:lnTo>
                  <a:pt x="474817" y="57067"/>
                </a:lnTo>
                <a:lnTo>
                  <a:pt x="433518" y="33470"/>
                </a:lnTo>
                <a:lnTo>
                  <a:pt x="383999" y="15484"/>
                </a:lnTo>
                <a:lnTo>
                  <a:pt x="327859" y="4023"/>
                </a:lnTo>
                <a:lnTo>
                  <a:pt x="2667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772400" y="198120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152400"/>
                </a:moveTo>
                <a:lnTo>
                  <a:pt x="27103" y="85363"/>
                </a:lnTo>
                <a:lnTo>
                  <a:pt x="58582" y="57067"/>
                </a:lnTo>
                <a:lnTo>
                  <a:pt x="99881" y="33470"/>
                </a:lnTo>
                <a:lnTo>
                  <a:pt x="149400" y="15484"/>
                </a:lnTo>
                <a:lnTo>
                  <a:pt x="205540" y="4023"/>
                </a:lnTo>
                <a:lnTo>
                  <a:pt x="266700" y="0"/>
                </a:lnTo>
                <a:lnTo>
                  <a:pt x="327859" y="4023"/>
                </a:lnTo>
                <a:lnTo>
                  <a:pt x="383999" y="15484"/>
                </a:lnTo>
                <a:lnTo>
                  <a:pt x="433518" y="33470"/>
                </a:lnTo>
                <a:lnTo>
                  <a:pt x="474817" y="57067"/>
                </a:lnTo>
                <a:lnTo>
                  <a:pt x="506296" y="85363"/>
                </a:lnTo>
                <a:lnTo>
                  <a:pt x="533400" y="152400"/>
                </a:lnTo>
                <a:lnTo>
                  <a:pt x="526357" y="187354"/>
                </a:lnTo>
                <a:lnTo>
                  <a:pt x="474817" y="247732"/>
                </a:lnTo>
                <a:lnTo>
                  <a:pt x="433518" y="271329"/>
                </a:lnTo>
                <a:lnTo>
                  <a:pt x="383999" y="289315"/>
                </a:lnTo>
                <a:lnTo>
                  <a:pt x="327859" y="300776"/>
                </a:lnTo>
                <a:lnTo>
                  <a:pt x="266700" y="304800"/>
                </a:lnTo>
                <a:lnTo>
                  <a:pt x="205540" y="300776"/>
                </a:lnTo>
                <a:lnTo>
                  <a:pt x="149400" y="289315"/>
                </a:lnTo>
                <a:lnTo>
                  <a:pt x="99881" y="271329"/>
                </a:lnTo>
                <a:lnTo>
                  <a:pt x="58582" y="247732"/>
                </a:lnTo>
                <a:lnTo>
                  <a:pt x="27103" y="219436"/>
                </a:lnTo>
                <a:lnTo>
                  <a:pt x="0" y="1524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458200" y="1981200"/>
            <a:ext cx="457200" cy="304800"/>
          </a:xfrm>
          <a:custGeom>
            <a:avLst/>
            <a:gdLst/>
            <a:ahLst/>
            <a:cxnLst/>
            <a:rect l="l" t="t" r="r" b="b"/>
            <a:pathLst>
              <a:path w="457200" h="304800">
                <a:moveTo>
                  <a:pt x="228600" y="0"/>
                </a:moveTo>
                <a:lnTo>
                  <a:pt x="176188" y="4023"/>
                </a:lnTo>
                <a:lnTo>
                  <a:pt x="128073" y="15484"/>
                </a:lnTo>
                <a:lnTo>
                  <a:pt x="85628" y="33470"/>
                </a:lnTo>
                <a:lnTo>
                  <a:pt x="50225" y="57067"/>
                </a:lnTo>
                <a:lnTo>
                  <a:pt x="23237" y="85363"/>
                </a:lnTo>
                <a:lnTo>
                  <a:pt x="0" y="152400"/>
                </a:lnTo>
                <a:lnTo>
                  <a:pt x="6038" y="187354"/>
                </a:lnTo>
                <a:lnTo>
                  <a:pt x="50225" y="247732"/>
                </a:lnTo>
                <a:lnTo>
                  <a:pt x="85628" y="271329"/>
                </a:lnTo>
                <a:lnTo>
                  <a:pt x="128073" y="289315"/>
                </a:lnTo>
                <a:lnTo>
                  <a:pt x="176188" y="300776"/>
                </a:lnTo>
                <a:lnTo>
                  <a:pt x="228600" y="304800"/>
                </a:lnTo>
                <a:lnTo>
                  <a:pt x="281011" y="300776"/>
                </a:lnTo>
                <a:lnTo>
                  <a:pt x="329126" y="289315"/>
                </a:lnTo>
                <a:lnTo>
                  <a:pt x="371571" y="271329"/>
                </a:lnTo>
                <a:lnTo>
                  <a:pt x="406974" y="247732"/>
                </a:lnTo>
                <a:lnTo>
                  <a:pt x="433962" y="219436"/>
                </a:lnTo>
                <a:lnTo>
                  <a:pt x="457200" y="152400"/>
                </a:lnTo>
                <a:lnTo>
                  <a:pt x="451161" y="117445"/>
                </a:lnTo>
                <a:lnTo>
                  <a:pt x="406974" y="57067"/>
                </a:lnTo>
                <a:lnTo>
                  <a:pt x="371571" y="33470"/>
                </a:lnTo>
                <a:lnTo>
                  <a:pt x="329126" y="15484"/>
                </a:lnTo>
                <a:lnTo>
                  <a:pt x="281011" y="4023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458200" y="1981200"/>
            <a:ext cx="457200" cy="304800"/>
          </a:xfrm>
          <a:custGeom>
            <a:avLst/>
            <a:gdLst/>
            <a:ahLst/>
            <a:cxnLst/>
            <a:rect l="l" t="t" r="r" b="b"/>
            <a:pathLst>
              <a:path w="457200" h="304800">
                <a:moveTo>
                  <a:pt x="0" y="152400"/>
                </a:moveTo>
                <a:lnTo>
                  <a:pt x="23237" y="85363"/>
                </a:lnTo>
                <a:lnTo>
                  <a:pt x="50225" y="57067"/>
                </a:lnTo>
                <a:lnTo>
                  <a:pt x="85628" y="33470"/>
                </a:lnTo>
                <a:lnTo>
                  <a:pt x="128073" y="15484"/>
                </a:lnTo>
                <a:lnTo>
                  <a:pt x="176188" y="4023"/>
                </a:lnTo>
                <a:lnTo>
                  <a:pt x="228600" y="0"/>
                </a:lnTo>
                <a:lnTo>
                  <a:pt x="281011" y="4023"/>
                </a:lnTo>
                <a:lnTo>
                  <a:pt x="329126" y="15484"/>
                </a:lnTo>
                <a:lnTo>
                  <a:pt x="371571" y="33470"/>
                </a:lnTo>
                <a:lnTo>
                  <a:pt x="406974" y="57067"/>
                </a:lnTo>
                <a:lnTo>
                  <a:pt x="433962" y="85363"/>
                </a:lnTo>
                <a:lnTo>
                  <a:pt x="457200" y="152400"/>
                </a:lnTo>
                <a:lnTo>
                  <a:pt x="451161" y="187354"/>
                </a:lnTo>
                <a:lnTo>
                  <a:pt x="406974" y="247732"/>
                </a:lnTo>
                <a:lnTo>
                  <a:pt x="371571" y="271329"/>
                </a:lnTo>
                <a:lnTo>
                  <a:pt x="329126" y="289315"/>
                </a:lnTo>
                <a:lnTo>
                  <a:pt x="281011" y="300776"/>
                </a:lnTo>
                <a:lnTo>
                  <a:pt x="228600" y="304800"/>
                </a:lnTo>
                <a:lnTo>
                  <a:pt x="176188" y="300776"/>
                </a:lnTo>
                <a:lnTo>
                  <a:pt x="128073" y="289315"/>
                </a:lnTo>
                <a:lnTo>
                  <a:pt x="85628" y="271329"/>
                </a:lnTo>
                <a:lnTo>
                  <a:pt x="50225" y="247732"/>
                </a:lnTo>
                <a:lnTo>
                  <a:pt x="23237" y="219436"/>
                </a:lnTo>
                <a:lnTo>
                  <a:pt x="0" y="1524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458200" y="266700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266700" y="0"/>
                </a:moveTo>
                <a:lnTo>
                  <a:pt x="205540" y="4023"/>
                </a:lnTo>
                <a:lnTo>
                  <a:pt x="149400" y="15484"/>
                </a:lnTo>
                <a:lnTo>
                  <a:pt x="99881" y="33470"/>
                </a:lnTo>
                <a:lnTo>
                  <a:pt x="58582" y="57067"/>
                </a:lnTo>
                <a:lnTo>
                  <a:pt x="27103" y="85363"/>
                </a:lnTo>
                <a:lnTo>
                  <a:pt x="0" y="152400"/>
                </a:lnTo>
                <a:lnTo>
                  <a:pt x="7042" y="187354"/>
                </a:lnTo>
                <a:lnTo>
                  <a:pt x="58582" y="247732"/>
                </a:lnTo>
                <a:lnTo>
                  <a:pt x="99881" y="271329"/>
                </a:lnTo>
                <a:lnTo>
                  <a:pt x="149400" y="289315"/>
                </a:lnTo>
                <a:lnTo>
                  <a:pt x="205540" y="300776"/>
                </a:lnTo>
                <a:lnTo>
                  <a:pt x="266700" y="304800"/>
                </a:lnTo>
                <a:lnTo>
                  <a:pt x="327859" y="300776"/>
                </a:lnTo>
                <a:lnTo>
                  <a:pt x="383999" y="289315"/>
                </a:lnTo>
                <a:lnTo>
                  <a:pt x="433518" y="271329"/>
                </a:lnTo>
                <a:lnTo>
                  <a:pt x="474817" y="247732"/>
                </a:lnTo>
                <a:lnTo>
                  <a:pt x="506296" y="219436"/>
                </a:lnTo>
                <a:lnTo>
                  <a:pt x="533400" y="152400"/>
                </a:lnTo>
                <a:lnTo>
                  <a:pt x="526357" y="117445"/>
                </a:lnTo>
                <a:lnTo>
                  <a:pt x="474817" y="57067"/>
                </a:lnTo>
                <a:lnTo>
                  <a:pt x="433518" y="33470"/>
                </a:lnTo>
                <a:lnTo>
                  <a:pt x="383999" y="15484"/>
                </a:lnTo>
                <a:lnTo>
                  <a:pt x="327859" y="4023"/>
                </a:lnTo>
                <a:lnTo>
                  <a:pt x="2667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458200" y="266700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152400"/>
                </a:moveTo>
                <a:lnTo>
                  <a:pt x="27103" y="85363"/>
                </a:lnTo>
                <a:lnTo>
                  <a:pt x="58582" y="57067"/>
                </a:lnTo>
                <a:lnTo>
                  <a:pt x="99881" y="33470"/>
                </a:lnTo>
                <a:lnTo>
                  <a:pt x="149400" y="15484"/>
                </a:lnTo>
                <a:lnTo>
                  <a:pt x="205540" y="4023"/>
                </a:lnTo>
                <a:lnTo>
                  <a:pt x="266700" y="0"/>
                </a:lnTo>
                <a:lnTo>
                  <a:pt x="327859" y="4023"/>
                </a:lnTo>
                <a:lnTo>
                  <a:pt x="383999" y="15484"/>
                </a:lnTo>
                <a:lnTo>
                  <a:pt x="433518" y="33470"/>
                </a:lnTo>
                <a:lnTo>
                  <a:pt x="474817" y="57067"/>
                </a:lnTo>
                <a:lnTo>
                  <a:pt x="506296" y="85363"/>
                </a:lnTo>
                <a:lnTo>
                  <a:pt x="533400" y="152400"/>
                </a:lnTo>
                <a:lnTo>
                  <a:pt x="526357" y="187354"/>
                </a:lnTo>
                <a:lnTo>
                  <a:pt x="474817" y="247732"/>
                </a:lnTo>
                <a:lnTo>
                  <a:pt x="433518" y="271329"/>
                </a:lnTo>
                <a:lnTo>
                  <a:pt x="383999" y="289315"/>
                </a:lnTo>
                <a:lnTo>
                  <a:pt x="327859" y="300776"/>
                </a:lnTo>
                <a:lnTo>
                  <a:pt x="266700" y="304800"/>
                </a:lnTo>
                <a:lnTo>
                  <a:pt x="205540" y="300776"/>
                </a:lnTo>
                <a:lnTo>
                  <a:pt x="149400" y="289315"/>
                </a:lnTo>
                <a:lnTo>
                  <a:pt x="99881" y="271329"/>
                </a:lnTo>
                <a:lnTo>
                  <a:pt x="58582" y="247732"/>
                </a:lnTo>
                <a:lnTo>
                  <a:pt x="27103" y="219436"/>
                </a:lnTo>
                <a:lnTo>
                  <a:pt x="0" y="1524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5786120" y="1209802"/>
            <a:ext cx="3121660" cy="18237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55015">
              <a:lnSpc>
                <a:spcPct val="100000"/>
              </a:lnSpc>
              <a:spcBef>
                <a:spcPts val="95"/>
              </a:spcBef>
              <a:tabLst>
                <a:tab pos="2126615" algn="l"/>
              </a:tabLst>
            </a:pPr>
            <a:r>
              <a:rPr dirty="0" sz="2800" spc="-5" b="1">
                <a:solidFill>
                  <a:srgbClr val="6600CC"/>
                </a:solidFill>
                <a:latin typeface="Times New Roman"/>
                <a:cs typeface="Times New Roman"/>
              </a:rPr>
              <a:t>C	</a:t>
            </a:r>
            <a:r>
              <a:rPr dirty="0" sz="2800" spc="-5" b="1">
                <a:solidFill>
                  <a:srgbClr val="568862"/>
                </a:solidFill>
                <a:latin typeface="Times New Roman"/>
                <a:cs typeface="Times New Roman"/>
              </a:rPr>
              <a:t>D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39"/>
              </a:spcBef>
              <a:tabLst>
                <a:tab pos="744220" algn="l"/>
                <a:tab pos="1430020" algn="l"/>
                <a:tab pos="2184400" algn="l"/>
                <a:tab pos="2813685" algn="l"/>
              </a:tabLst>
            </a:pPr>
            <a:r>
              <a:rPr dirty="0" sz="2800" spc="-5" b="1">
                <a:solidFill>
                  <a:srgbClr val="9C4E00"/>
                </a:solidFill>
                <a:latin typeface="Times New Roman"/>
                <a:cs typeface="Times New Roman"/>
              </a:rPr>
              <a:t>F	</a:t>
            </a:r>
            <a:r>
              <a:rPr dirty="0" sz="2800" spc="-5" b="1">
                <a:solidFill>
                  <a:srgbClr val="6600CC"/>
                </a:solidFill>
                <a:latin typeface="Times New Roman"/>
                <a:cs typeface="Times New Roman"/>
              </a:rPr>
              <a:t>G	</a:t>
            </a:r>
            <a:r>
              <a:rPr dirty="0" sz="2800" spc="-5" b="1">
                <a:solidFill>
                  <a:srgbClr val="568862"/>
                </a:solidFill>
                <a:latin typeface="Times New Roman"/>
                <a:cs typeface="Times New Roman"/>
              </a:rPr>
              <a:t>H	I	J</a:t>
            </a:r>
            <a:endParaRPr sz="28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2039"/>
              </a:spcBef>
            </a:pPr>
            <a:r>
              <a:rPr dirty="0" sz="2800" spc="-5" b="1">
                <a:solidFill>
                  <a:srgbClr val="568862"/>
                </a:solidFill>
                <a:latin typeface="Times New Roman"/>
                <a:cs typeface="Times New Roman"/>
              </a:rPr>
              <a:t>M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105400" y="266700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266700" y="0"/>
                </a:moveTo>
                <a:lnTo>
                  <a:pt x="205540" y="4023"/>
                </a:lnTo>
                <a:lnTo>
                  <a:pt x="149400" y="15484"/>
                </a:lnTo>
                <a:lnTo>
                  <a:pt x="99881" y="33470"/>
                </a:lnTo>
                <a:lnTo>
                  <a:pt x="58582" y="57067"/>
                </a:lnTo>
                <a:lnTo>
                  <a:pt x="27103" y="85363"/>
                </a:lnTo>
                <a:lnTo>
                  <a:pt x="0" y="152400"/>
                </a:lnTo>
                <a:lnTo>
                  <a:pt x="7042" y="187354"/>
                </a:lnTo>
                <a:lnTo>
                  <a:pt x="58582" y="247732"/>
                </a:lnTo>
                <a:lnTo>
                  <a:pt x="99881" y="271329"/>
                </a:lnTo>
                <a:lnTo>
                  <a:pt x="149400" y="289315"/>
                </a:lnTo>
                <a:lnTo>
                  <a:pt x="205540" y="300776"/>
                </a:lnTo>
                <a:lnTo>
                  <a:pt x="266700" y="304800"/>
                </a:lnTo>
                <a:lnTo>
                  <a:pt x="327859" y="300776"/>
                </a:lnTo>
                <a:lnTo>
                  <a:pt x="383999" y="289315"/>
                </a:lnTo>
                <a:lnTo>
                  <a:pt x="433518" y="271329"/>
                </a:lnTo>
                <a:lnTo>
                  <a:pt x="474817" y="247732"/>
                </a:lnTo>
                <a:lnTo>
                  <a:pt x="506296" y="219436"/>
                </a:lnTo>
                <a:lnTo>
                  <a:pt x="533400" y="152400"/>
                </a:lnTo>
                <a:lnTo>
                  <a:pt x="526357" y="117445"/>
                </a:lnTo>
                <a:lnTo>
                  <a:pt x="474817" y="57067"/>
                </a:lnTo>
                <a:lnTo>
                  <a:pt x="433518" y="33470"/>
                </a:lnTo>
                <a:lnTo>
                  <a:pt x="383999" y="15484"/>
                </a:lnTo>
                <a:lnTo>
                  <a:pt x="327859" y="4023"/>
                </a:lnTo>
                <a:lnTo>
                  <a:pt x="2667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105400" y="266700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152400"/>
                </a:moveTo>
                <a:lnTo>
                  <a:pt x="27103" y="85363"/>
                </a:lnTo>
                <a:lnTo>
                  <a:pt x="58582" y="57067"/>
                </a:lnTo>
                <a:lnTo>
                  <a:pt x="99881" y="33470"/>
                </a:lnTo>
                <a:lnTo>
                  <a:pt x="149400" y="15484"/>
                </a:lnTo>
                <a:lnTo>
                  <a:pt x="205540" y="4023"/>
                </a:lnTo>
                <a:lnTo>
                  <a:pt x="266700" y="0"/>
                </a:lnTo>
                <a:lnTo>
                  <a:pt x="327859" y="4023"/>
                </a:lnTo>
                <a:lnTo>
                  <a:pt x="383999" y="15484"/>
                </a:lnTo>
                <a:lnTo>
                  <a:pt x="433518" y="33470"/>
                </a:lnTo>
                <a:lnTo>
                  <a:pt x="474817" y="57067"/>
                </a:lnTo>
                <a:lnTo>
                  <a:pt x="506296" y="85363"/>
                </a:lnTo>
                <a:lnTo>
                  <a:pt x="533400" y="152400"/>
                </a:lnTo>
                <a:lnTo>
                  <a:pt x="526357" y="187354"/>
                </a:lnTo>
                <a:lnTo>
                  <a:pt x="474817" y="247732"/>
                </a:lnTo>
                <a:lnTo>
                  <a:pt x="433518" y="271329"/>
                </a:lnTo>
                <a:lnTo>
                  <a:pt x="383999" y="289315"/>
                </a:lnTo>
                <a:lnTo>
                  <a:pt x="327859" y="300776"/>
                </a:lnTo>
                <a:lnTo>
                  <a:pt x="266700" y="304800"/>
                </a:lnTo>
                <a:lnTo>
                  <a:pt x="205540" y="300776"/>
                </a:lnTo>
                <a:lnTo>
                  <a:pt x="149400" y="289315"/>
                </a:lnTo>
                <a:lnTo>
                  <a:pt x="99881" y="271329"/>
                </a:lnTo>
                <a:lnTo>
                  <a:pt x="58582" y="247732"/>
                </a:lnTo>
                <a:lnTo>
                  <a:pt x="27103" y="219436"/>
                </a:lnTo>
                <a:lnTo>
                  <a:pt x="0" y="1524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096000" y="266700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266700" y="0"/>
                </a:moveTo>
                <a:lnTo>
                  <a:pt x="205540" y="4023"/>
                </a:lnTo>
                <a:lnTo>
                  <a:pt x="149400" y="15484"/>
                </a:lnTo>
                <a:lnTo>
                  <a:pt x="99881" y="33470"/>
                </a:lnTo>
                <a:lnTo>
                  <a:pt x="58582" y="57067"/>
                </a:lnTo>
                <a:lnTo>
                  <a:pt x="27103" y="85363"/>
                </a:lnTo>
                <a:lnTo>
                  <a:pt x="0" y="152400"/>
                </a:lnTo>
                <a:lnTo>
                  <a:pt x="7042" y="187354"/>
                </a:lnTo>
                <a:lnTo>
                  <a:pt x="58582" y="247732"/>
                </a:lnTo>
                <a:lnTo>
                  <a:pt x="99881" y="271329"/>
                </a:lnTo>
                <a:lnTo>
                  <a:pt x="149400" y="289315"/>
                </a:lnTo>
                <a:lnTo>
                  <a:pt x="205540" y="300776"/>
                </a:lnTo>
                <a:lnTo>
                  <a:pt x="266700" y="304800"/>
                </a:lnTo>
                <a:lnTo>
                  <a:pt x="327859" y="300776"/>
                </a:lnTo>
                <a:lnTo>
                  <a:pt x="383999" y="289315"/>
                </a:lnTo>
                <a:lnTo>
                  <a:pt x="433518" y="271329"/>
                </a:lnTo>
                <a:lnTo>
                  <a:pt x="474817" y="247732"/>
                </a:lnTo>
                <a:lnTo>
                  <a:pt x="506296" y="219436"/>
                </a:lnTo>
                <a:lnTo>
                  <a:pt x="533400" y="152400"/>
                </a:lnTo>
                <a:lnTo>
                  <a:pt x="526357" y="117445"/>
                </a:lnTo>
                <a:lnTo>
                  <a:pt x="474817" y="57067"/>
                </a:lnTo>
                <a:lnTo>
                  <a:pt x="433518" y="33470"/>
                </a:lnTo>
                <a:lnTo>
                  <a:pt x="383999" y="15484"/>
                </a:lnTo>
                <a:lnTo>
                  <a:pt x="327859" y="4023"/>
                </a:lnTo>
                <a:lnTo>
                  <a:pt x="2667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096000" y="2667000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152400"/>
                </a:moveTo>
                <a:lnTo>
                  <a:pt x="27103" y="85363"/>
                </a:lnTo>
                <a:lnTo>
                  <a:pt x="58582" y="57067"/>
                </a:lnTo>
                <a:lnTo>
                  <a:pt x="99881" y="33470"/>
                </a:lnTo>
                <a:lnTo>
                  <a:pt x="149400" y="15484"/>
                </a:lnTo>
                <a:lnTo>
                  <a:pt x="205540" y="4023"/>
                </a:lnTo>
                <a:lnTo>
                  <a:pt x="266700" y="0"/>
                </a:lnTo>
                <a:lnTo>
                  <a:pt x="327859" y="4023"/>
                </a:lnTo>
                <a:lnTo>
                  <a:pt x="383999" y="15484"/>
                </a:lnTo>
                <a:lnTo>
                  <a:pt x="433518" y="33470"/>
                </a:lnTo>
                <a:lnTo>
                  <a:pt x="474817" y="57067"/>
                </a:lnTo>
                <a:lnTo>
                  <a:pt x="506296" y="85363"/>
                </a:lnTo>
                <a:lnTo>
                  <a:pt x="533400" y="152400"/>
                </a:lnTo>
                <a:lnTo>
                  <a:pt x="526357" y="187354"/>
                </a:lnTo>
                <a:lnTo>
                  <a:pt x="474817" y="247732"/>
                </a:lnTo>
                <a:lnTo>
                  <a:pt x="433518" y="271329"/>
                </a:lnTo>
                <a:lnTo>
                  <a:pt x="383999" y="289315"/>
                </a:lnTo>
                <a:lnTo>
                  <a:pt x="327859" y="300776"/>
                </a:lnTo>
                <a:lnTo>
                  <a:pt x="266700" y="304800"/>
                </a:lnTo>
                <a:lnTo>
                  <a:pt x="205540" y="300776"/>
                </a:lnTo>
                <a:lnTo>
                  <a:pt x="149400" y="289315"/>
                </a:lnTo>
                <a:lnTo>
                  <a:pt x="99881" y="271329"/>
                </a:lnTo>
                <a:lnTo>
                  <a:pt x="58582" y="247732"/>
                </a:lnTo>
                <a:lnTo>
                  <a:pt x="27103" y="219436"/>
                </a:lnTo>
                <a:lnTo>
                  <a:pt x="0" y="1524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383540" y="2581782"/>
            <a:ext cx="6628765" cy="37807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521970">
              <a:lnSpc>
                <a:spcPct val="100000"/>
              </a:lnSpc>
              <a:spcBef>
                <a:spcPts val="95"/>
              </a:spcBef>
              <a:tabLst>
                <a:tab pos="1010285" algn="l"/>
              </a:tabLst>
            </a:pPr>
            <a:r>
              <a:rPr dirty="0" sz="2800" spc="-5" b="1">
                <a:solidFill>
                  <a:srgbClr val="9C4E00"/>
                </a:solidFill>
                <a:latin typeface="Times New Roman"/>
                <a:cs typeface="Times New Roman"/>
              </a:rPr>
              <a:t>K</a:t>
            </a:r>
            <a:r>
              <a:rPr dirty="0" sz="2800" spc="-5" b="1">
                <a:solidFill>
                  <a:srgbClr val="9C4E00"/>
                </a:solidFill>
                <a:latin typeface="Times New Roman"/>
                <a:cs typeface="Times New Roman"/>
              </a:rPr>
              <a:t>	</a:t>
            </a:r>
            <a:r>
              <a:rPr dirty="0" sz="2800" spc="-5" b="1">
                <a:solidFill>
                  <a:srgbClr val="9C4E00"/>
                </a:solidFill>
                <a:latin typeface="Times New Roman"/>
                <a:cs typeface="Times New Roman"/>
              </a:rPr>
              <a:t>L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4000" spc="-5">
                <a:solidFill>
                  <a:srgbClr val="990000"/>
                </a:solidFill>
                <a:latin typeface="SimSun"/>
                <a:cs typeface="SimSun"/>
              </a:rPr>
              <a:t>任何一</a:t>
            </a:r>
            <a:r>
              <a:rPr dirty="0" sz="4000" spc="5">
                <a:solidFill>
                  <a:srgbClr val="990000"/>
                </a:solidFill>
                <a:latin typeface="SimSun"/>
                <a:cs typeface="SimSun"/>
              </a:rPr>
              <a:t>棵</a:t>
            </a:r>
            <a:r>
              <a:rPr dirty="0" sz="4000" spc="-5">
                <a:solidFill>
                  <a:srgbClr val="990000"/>
                </a:solidFill>
                <a:latin typeface="SimSun"/>
                <a:cs typeface="SimSun"/>
              </a:rPr>
              <a:t>非空树是一个二元组</a:t>
            </a:r>
            <a:endParaRPr sz="4000">
              <a:latin typeface="SimSun"/>
              <a:cs typeface="SimSun"/>
            </a:endParaRPr>
          </a:p>
          <a:p>
            <a:pPr marL="12700" marR="1082675" indent="879475">
              <a:lnSpc>
                <a:spcPct val="120000"/>
              </a:lnSpc>
            </a:pPr>
            <a:r>
              <a:rPr dirty="0" sz="4000" spc="-100" b="1">
                <a:solidFill>
                  <a:srgbClr val="FF0000"/>
                </a:solidFill>
                <a:latin typeface="Times New Roman"/>
                <a:cs typeface="Times New Roman"/>
              </a:rPr>
              <a:t>Tree </a:t>
            </a:r>
            <a:r>
              <a:rPr dirty="0" sz="4000" spc="-5" b="1">
                <a:solidFill>
                  <a:srgbClr val="FF0000"/>
                </a:solidFill>
                <a:latin typeface="Times New Roman"/>
                <a:cs typeface="Times New Roman"/>
              </a:rPr>
              <a:t>= </a:t>
            </a:r>
            <a:r>
              <a:rPr dirty="0" sz="4000" spc="-10" b="1">
                <a:solidFill>
                  <a:srgbClr val="FF0000"/>
                </a:solidFill>
                <a:latin typeface="Microsoft YaHei"/>
                <a:cs typeface="Microsoft YaHei"/>
              </a:rPr>
              <a:t>（</a:t>
            </a:r>
            <a:r>
              <a:rPr dirty="0" sz="4000" spc="-10" b="1">
                <a:solidFill>
                  <a:srgbClr val="FF0000"/>
                </a:solidFill>
                <a:latin typeface="Times New Roman"/>
                <a:cs typeface="Times New Roman"/>
              </a:rPr>
              <a:t>root</a:t>
            </a:r>
            <a:r>
              <a:rPr dirty="0" sz="4000" spc="-10" b="1">
                <a:solidFill>
                  <a:srgbClr val="FF0000"/>
                </a:solidFill>
                <a:latin typeface="Microsoft YaHei"/>
                <a:cs typeface="Microsoft YaHei"/>
              </a:rPr>
              <a:t>，</a:t>
            </a:r>
            <a:r>
              <a:rPr dirty="0" sz="4000" spc="-10" b="1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dirty="0" sz="4000" spc="-10" b="1">
                <a:solidFill>
                  <a:srgbClr val="FF0000"/>
                </a:solidFill>
                <a:latin typeface="Microsoft YaHei"/>
                <a:cs typeface="Microsoft YaHei"/>
              </a:rPr>
              <a:t>）  </a:t>
            </a:r>
            <a:r>
              <a:rPr dirty="0" sz="4000" spc="5">
                <a:solidFill>
                  <a:srgbClr val="990000"/>
                </a:solidFill>
                <a:latin typeface="SimSun"/>
                <a:cs typeface="SimSun"/>
              </a:rPr>
              <a:t>其中</a:t>
            </a:r>
            <a:r>
              <a:rPr dirty="0" sz="4000">
                <a:solidFill>
                  <a:srgbClr val="990000"/>
                </a:solidFill>
                <a:latin typeface="SimSun"/>
                <a:cs typeface="SimSun"/>
              </a:rPr>
              <a:t>：</a:t>
            </a:r>
            <a:r>
              <a:rPr dirty="0" sz="4000">
                <a:solidFill>
                  <a:srgbClr val="990000"/>
                </a:solidFill>
                <a:latin typeface="Times New Roman"/>
                <a:cs typeface="Times New Roman"/>
              </a:rPr>
              <a:t>root</a:t>
            </a:r>
            <a:r>
              <a:rPr dirty="0" sz="4000" spc="-100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z="4000" spc="5">
                <a:solidFill>
                  <a:srgbClr val="990000"/>
                </a:solidFill>
                <a:latin typeface="SimSun"/>
                <a:cs typeface="SimSun"/>
              </a:rPr>
              <a:t>被称为根结点</a:t>
            </a:r>
            <a:endParaRPr sz="4000">
              <a:latin typeface="SimSun"/>
              <a:cs typeface="SimSun"/>
            </a:endParaRPr>
          </a:p>
          <a:p>
            <a:pPr algn="ctr" marL="412750">
              <a:lnSpc>
                <a:spcPct val="100000"/>
              </a:lnSpc>
              <a:spcBef>
                <a:spcPts val="965"/>
              </a:spcBef>
            </a:pPr>
            <a:r>
              <a:rPr dirty="0" sz="4000" spc="-5">
                <a:solidFill>
                  <a:srgbClr val="990000"/>
                </a:solidFill>
                <a:latin typeface="Times New Roman"/>
                <a:cs typeface="Times New Roman"/>
              </a:rPr>
              <a:t>F </a:t>
            </a:r>
            <a:r>
              <a:rPr dirty="0" sz="4000">
                <a:solidFill>
                  <a:srgbClr val="990000"/>
                </a:solidFill>
                <a:latin typeface="SimSun"/>
                <a:cs typeface="SimSun"/>
              </a:rPr>
              <a:t>被称为子</a:t>
            </a:r>
            <a:r>
              <a:rPr dirty="0" sz="4000" spc="-5">
                <a:solidFill>
                  <a:srgbClr val="990000"/>
                </a:solidFill>
                <a:latin typeface="SimSun"/>
                <a:cs typeface="SimSun"/>
              </a:rPr>
              <a:t>树</a:t>
            </a:r>
            <a:r>
              <a:rPr dirty="0" sz="4000">
                <a:solidFill>
                  <a:srgbClr val="990000"/>
                </a:solidFill>
                <a:latin typeface="SimSun"/>
                <a:cs typeface="SimSun"/>
              </a:rPr>
              <a:t>森</a:t>
            </a:r>
            <a:r>
              <a:rPr dirty="0" sz="4000" spc="-5">
                <a:solidFill>
                  <a:srgbClr val="990000"/>
                </a:solidFill>
                <a:latin typeface="SimSun"/>
                <a:cs typeface="SimSun"/>
              </a:rPr>
              <a:t>林</a:t>
            </a:r>
            <a:endParaRPr sz="4000">
              <a:latin typeface="SimSun"/>
              <a:cs typeface="SimSun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800600" y="1447800"/>
            <a:ext cx="381000" cy="533400"/>
          </a:xfrm>
          <a:custGeom>
            <a:avLst/>
            <a:gdLst/>
            <a:ahLst/>
            <a:cxnLst/>
            <a:rect l="l" t="t" r="r" b="b"/>
            <a:pathLst>
              <a:path w="381000" h="533400">
                <a:moveTo>
                  <a:pt x="381000" y="0"/>
                </a:moveTo>
                <a:lnTo>
                  <a:pt x="0" y="533400"/>
                </a:lnTo>
              </a:path>
            </a:pathLst>
          </a:custGeom>
          <a:ln w="28575">
            <a:solidFill>
              <a:srgbClr val="005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638800" y="1447800"/>
            <a:ext cx="228600" cy="533400"/>
          </a:xfrm>
          <a:custGeom>
            <a:avLst/>
            <a:gdLst/>
            <a:ahLst/>
            <a:cxnLst/>
            <a:rect l="l" t="t" r="r" b="b"/>
            <a:pathLst>
              <a:path w="228600" h="533400">
                <a:moveTo>
                  <a:pt x="0" y="0"/>
                </a:moveTo>
                <a:lnTo>
                  <a:pt x="228600" y="533400"/>
                </a:lnTo>
              </a:path>
            </a:pathLst>
          </a:custGeom>
          <a:ln w="28575">
            <a:solidFill>
              <a:srgbClr val="005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334000" y="2133600"/>
            <a:ext cx="304800" cy="533400"/>
          </a:xfrm>
          <a:custGeom>
            <a:avLst/>
            <a:gdLst/>
            <a:ahLst/>
            <a:cxnLst/>
            <a:rect l="l" t="t" r="r" b="b"/>
            <a:pathLst>
              <a:path w="304800" h="533400">
                <a:moveTo>
                  <a:pt x="304800" y="0"/>
                </a:moveTo>
                <a:lnTo>
                  <a:pt x="0" y="533400"/>
                </a:lnTo>
              </a:path>
            </a:pathLst>
          </a:custGeom>
          <a:ln w="28575">
            <a:solidFill>
              <a:srgbClr val="005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172200" y="2133600"/>
            <a:ext cx="152400" cy="533400"/>
          </a:xfrm>
          <a:custGeom>
            <a:avLst/>
            <a:gdLst/>
            <a:ahLst/>
            <a:cxnLst/>
            <a:rect l="l" t="t" r="r" b="b"/>
            <a:pathLst>
              <a:path w="152400" h="533400">
                <a:moveTo>
                  <a:pt x="0" y="0"/>
                </a:moveTo>
                <a:lnTo>
                  <a:pt x="152400" y="533400"/>
                </a:lnTo>
              </a:path>
            </a:pathLst>
          </a:custGeom>
          <a:ln w="28575">
            <a:solidFill>
              <a:srgbClr val="005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629400" y="1600200"/>
            <a:ext cx="0" cy="381000"/>
          </a:xfrm>
          <a:custGeom>
            <a:avLst/>
            <a:gdLst/>
            <a:ahLst/>
            <a:cxnLst/>
            <a:rect l="l" t="t" r="r" b="b"/>
            <a:pathLst>
              <a:path w="0"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8575">
            <a:solidFill>
              <a:srgbClr val="005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315200" y="1371600"/>
            <a:ext cx="457200" cy="609600"/>
          </a:xfrm>
          <a:custGeom>
            <a:avLst/>
            <a:gdLst/>
            <a:ahLst/>
            <a:cxnLst/>
            <a:rect l="l" t="t" r="r" b="b"/>
            <a:pathLst>
              <a:path w="457200" h="609600">
                <a:moveTo>
                  <a:pt x="457200" y="0"/>
                </a:moveTo>
                <a:lnTo>
                  <a:pt x="0" y="609600"/>
                </a:lnTo>
              </a:path>
            </a:pathLst>
          </a:custGeom>
          <a:ln w="28575">
            <a:solidFill>
              <a:srgbClr val="005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8077200" y="1600200"/>
            <a:ext cx="0" cy="381000"/>
          </a:xfrm>
          <a:custGeom>
            <a:avLst/>
            <a:gdLst/>
            <a:ahLst/>
            <a:cxnLst/>
            <a:rect l="l" t="t" r="r" b="b"/>
            <a:pathLst>
              <a:path w="0"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8575">
            <a:solidFill>
              <a:srgbClr val="005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305800" y="1447800"/>
            <a:ext cx="381000" cy="533400"/>
          </a:xfrm>
          <a:custGeom>
            <a:avLst/>
            <a:gdLst/>
            <a:ahLst/>
            <a:cxnLst/>
            <a:rect l="l" t="t" r="r" b="b"/>
            <a:pathLst>
              <a:path w="381000" h="533400">
                <a:moveTo>
                  <a:pt x="0" y="0"/>
                </a:moveTo>
                <a:lnTo>
                  <a:pt x="381000" y="533400"/>
                </a:lnTo>
              </a:path>
            </a:pathLst>
          </a:custGeom>
          <a:ln w="28575">
            <a:solidFill>
              <a:srgbClr val="005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8686800" y="2286000"/>
            <a:ext cx="0" cy="381000"/>
          </a:xfrm>
          <a:custGeom>
            <a:avLst/>
            <a:gdLst/>
            <a:ahLst/>
            <a:cxnLst/>
            <a:rect l="l" t="t" r="r" b="b"/>
            <a:pathLst>
              <a:path w="0" h="381000">
                <a:moveTo>
                  <a:pt x="0" y="0"/>
                </a:moveTo>
                <a:lnTo>
                  <a:pt x="0" y="381000"/>
                </a:lnTo>
              </a:path>
            </a:pathLst>
          </a:custGeom>
          <a:ln w="28575">
            <a:solidFill>
              <a:srgbClr val="005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648200" y="76200"/>
            <a:ext cx="857250" cy="885825"/>
          </a:xfrm>
          <a:custGeom>
            <a:avLst/>
            <a:gdLst/>
            <a:ahLst/>
            <a:cxnLst/>
            <a:rect l="l" t="t" r="r" b="b"/>
            <a:pathLst>
              <a:path w="857250" h="885825">
                <a:moveTo>
                  <a:pt x="444500" y="381000"/>
                </a:moveTo>
                <a:lnTo>
                  <a:pt x="311150" y="381000"/>
                </a:lnTo>
                <a:lnTo>
                  <a:pt x="857250" y="885825"/>
                </a:lnTo>
                <a:lnTo>
                  <a:pt x="444500" y="381000"/>
                </a:lnTo>
                <a:close/>
              </a:path>
              <a:path w="857250" h="885825">
                <a:moveTo>
                  <a:pt x="469900" y="0"/>
                </a:moveTo>
                <a:lnTo>
                  <a:pt x="63500" y="0"/>
                </a:lnTo>
                <a:lnTo>
                  <a:pt x="38790" y="4992"/>
                </a:lnTo>
                <a:lnTo>
                  <a:pt x="18605" y="18605"/>
                </a:lnTo>
                <a:lnTo>
                  <a:pt x="4992" y="38790"/>
                </a:lnTo>
                <a:lnTo>
                  <a:pt x="0" y="63500"/>
                </a:lnTo>
                <a:lnTo>
                  <a:pt x="0" y="317500"/>
                </a:lnTo>
                <a:lnTo>
                  <a:pt x="4992" y="342209"/>
                </a:lnTo>
                <a:lnTo>
                  <a:pt x="18605" y="362394"/>
                </a:lnTo>
                <a:lnTo>
                  <a:pt x="38790" y="376007"/>
                </a:lnTo>
                <a:lnTo>
                  <a:pt x="63500" y="381000"/>
                </a:lnTo>
                <a:lnTo>
                  <a:pt x="469900" y="381000"/>
                </a:lnTo>
                <a:lnTo>
                  <a:pt x="494609" y="376007"/>
                </a:lnTo>
                <a:lnTo>
                  <a:pt x="514794" y="362394"/>
                </a:lnTo>
                <a:lnTo>
                  <a:pt x="528407" y="342209"/>
                </a:lnTo>
                <a:lnTo>
                  <a:pt x="533400" y="317500"/>
                </a:lnTo>
                <a:lnTo>
                  <a:pt x="533400" y="63500"/>
                </a:lnTo>
                <a:lnTo>
                  <a:pt x="528407" y="38790"/>
                </a:lnTo>
                <a:lnTo>
                  <a:pt x="514794" y="18605"/>
                </a:lnTo>
                <a:lnTo>
                  <a:pt x="494609" y="4992"/>
                </a:lnTo>
                <a:lnTo>
                  <a:pt x="469900" y="0"/>
                </a:lnTo>
                <a:close/>
              </a:path>
            </a:pathLst>
          </a:custGeom>
          <a:solidFill>
            <a:srgbClr val="C9F1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648200" y="76200"/>
            <a:ext cx="857250" cy="885825"/>
          </a:xfrm>
          <a:custGeom>
            <a:avLst/>
            <a:gdLst/>
            <a:ahLst/>
            <a:cxnLst/>
            <a:rect l="l" t="t" r="r" b="b"/>
            <a:pathLst>
              <a:path w="857250" h="885825">
                <a:moveTo>
                  <a:pt x="0" y="63500"/>
                </a:moveTo>
                <a:lnTo>
                  <a:pt x="4992" y="38790"/>
                </a:lnTo>
                <a:lnTo>
                  <a:pt x="18605" y="18605"/>
                </a:lnTo>
                <a:lnTo>
                  <a:pt x="38790" y="4992"/>
                </a:lnTo>
                <a:lnTo>
                  <a:pt x="63500" y="0"/>
                </a:lnTo>
                <a:lnTo>
                  <a:pt x="311150" y="0"/>
                </a:lnTo>
                <a:lnTo>
                  <a:pt x="444500" y="0"/>
                </a:lnTo>
                <a:lnTo>
                  <a:pt x="469900" y="0"/>
                </a:lnTo>
                <a:lnTo>
                  <a:pt x="494609" y="4992"/>
                </a:lnTo>
                <a:lnTo>
                  <a:pt x="514794" y="18605"/>
                </a:lnTo>
                <a:lnTo>
                  <a:pt x="528407" y="38790"/>
                </a:lnTo>
                <a:lnTo>
                  <a:pt x="533400" y="63500"/>
                </a:lnTo>
                <a:lnTo>
                  <a:pt x="533400" y="222250"/>
                </a:lnTo>
                <a:lnTo>
                  <a:pt x="533400" y="317500"/>
                </a:lnTo>
                <a:lnTo>
                  <a:pt x="528407" y="342209"/>
                </a:lnTo>
                <a:lnTo>
                  <a:pt x="514794" y="362394"/>
                </a:lnTo>
                <a:lnTo>
                  <a:pt x="494609" y="376007"/>
                </a:lnTo>
                <a:lnTo>
                  <a:pt x="469900" y="381000"/>
                </a:lnTo>
                <a:lnTo>
                  <a:pt x="444500" y="381000"/>
                </a:lnTo>
                <a:lnTo>
                  <a:pt x="857250" y="885825"/>
                </a:lnTo>
                <a:lnTo>
                  <a:pt x="311150" y="381000"/>
                </a:lnTo>
                <a:lnTo>
                  <a:pt x="63500" y="381000"/>
                </a:lnTo>
                <a:lnTo>
                  <a:pt x="38790" y="376007"/>
                </a:lnTo>
                <a:lnTo>
                  <a:pt x="18605" y="362394"/>
                </a:lnTo>
                <a:lnTo>
                  <a:pt x="4992" y="342209"/>
                </a:lnTo>
                <a:lnTo>
                  <a:pt x="0" y="317500"/>
                </a:lnTo>
                <a:lnTo>
                  <a:pt x="0" y="222250"/>
                </a:lnTo>
                <a:lnTo>
                  <a:pt x="0" y="635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4793741" y="28448"/>
            <a:ext cx="24257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>
                <a:solidFill>
                  <a:srgbClr val="005300"/>
                </a:solidFill>
                <a:latin typeface="Times New Roman"/>
                <a:cs typeface="Times New Roman"/>
              </a:rPr>
              <a:t>F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410200" y="609600"/>
            <a:ext cx="990600" cy="685800"/>
          </a:xfrm>
          <a:custGeom>
            <a:avLst/>
            <a:gdLst/>
            <a:ahLst/>
            <a:cxnLst/>
            <a:rect l="l" t="t" r="r" b="b"/>
            <a:pathLst>
              <a:path w="990600" h="685800">
                <a:moveTo>
                  <a:pt x="990600" y="0"/>
                </a:moveTo>
                <a:lnTo>
                  <a:pt x="0" y="685800"/>
                </a:lnTo>
              </a:path>
            </a:pathLst>
          </a:custGeom>
          <a:ln w="38100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629400" y="762000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38100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934200" y="685800"/>
            <a:ext cx="1143000" cy="609600"/>
          </a:xfrm>
          <a:custGeom>
            <a:avLst/>
            <a:gdLst/>
            <a:ahLst/>
            <a:cxnLst/>
            <a:rect l="l" t="t" r="r" b="b"/>
            <a:pathLst>
              <a:path w="1143000" h="609600">
                <a:moveTo>
                  <a:pt x="0" y="0"/>
                </a:moveTo>
                <a:lnTo>
                  <a:pt x="1143000" y="609600"/>
                </a:lnTo>
              </a:path>
            </a:pathLst>
          </a:custGeom>
          <a:ln w="38100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8534400" y="62484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0"/>
                </a:moveTo>
                <a:lnTo>
                  <a:pt x="0" y="0"/>
                </a:lnTo>
                <a:lnTo>
                  <a:pt x="0" y="381000"/>
                </a:lnTo>
                <a:lnTo>
                  <a:pt x="381000" y="381000"/>
                </a:lnTo>
                <a:lnTo>
                  <a:pt x="381000" y="333374"/>
                </a:lnTo>
                <a:lnTo>
                  <a:pt x="333375" y="333375"/>
                </a:lnTo>
                <a:lnTo>
                  <a:pt x="47625" y="190500"/>
                </a:lnTo>
                <a:lnTo>
                  <a:pt x="333375" y="47625"/>
                </a:lnTo>
                <a:lnTo>
                  <a:pt x="381000" y="47625"/>
                </a:lnTo>
                <a:lnTo>
                  <a:pt x="381000" y="0"/>
                </a:lnTo>
                <a:close/>
              </a:path>
              <a:path w="381000" h="381000">
                <a:moveTo>
                  <a:pt x="381000" y="47625"/>
                </a:moveTo>
                <a:lnTo>
                  <a:pt x="333375" y="47625"/>
                </a:lnTo>
                <a:lnTo>
                  <a:pt x="333375" y="333375"/>
                </a:lnTo>
                <a:lnTo>
                  <a:pt x="381000" y="333374"/>
                </a:lnTo>
                <a:lnTo>
                  <a:pt x="381000" y="47625"/>
                </a:lnTo>
                <a:close/>
              </a:path>
            </a:pathLst>
          </a:custGeom>
          <a:solidFill>
            <a:srgbClr val="5688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8582025" y="62960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0"/>
                </a:moveTo>
                <a:lnTo>
                  <a:pt x="0" y="142875"/>
                </a:lnTo>
                <a:lnTo>
                  <a:pt x="285750" y="285750"/>
                </a:lnTo>
                <a:lnTo>
                  <a:pt x="285750" y="0"/>
                </a:lnTo>
                <a:close/>
              </a:path>
            </a:pathLst>
          </a:custGeom>
          <a:solidFill>
            <a:srgbClr val="3452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8582025" y="62960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285750" y="0"/>
                </a:lnTo>
                <a:lnTo>
                  <a:pt x="285750" y="285750"/>
                </a:lnTo>
                <a:lnTo>
                  <a:pt x="0" y="142875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8534400" y="62484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381000"/>
                </a:move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47800" y="381000"/>
            <a:ext cx="6248400" cy="2133600"/>
          </a:xfrm>
          <a:custGeom>
            <a:avLst/>
            <a:gdLst/>
            <a:ahLst/>
            <a:cxnLst/>
            <a:rect l="l" t="t" r="r" b="b"/>
            <a:pathLst>
              <a:path w="6248400" h="2133600">
                <a:moveTo>
                  <a:pt x="0" y="2133600"/>
                </a:moveTo>
                <a:lnTo>
                  <a:pt x="6248400" y="2133600"/>
                </a:lnTo>
                <a:lnTo>
                  <a:pt x="6248400" y="0"/>
                </a:lnTo>
                <a:lnTo>
                  <a:pt x="0" y="0"/>
                </a:lnTo>
                <a:lnTo>
                  <a:pt x="0" y="2133600"/>
                </a:lnTo>
                <a:close/>
              </a:path>
            </a:pathLst>
          </a:custGeom>
          <a:solidFill>
            <a:srgbClr val="B3E0B3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5160" rIns="0" bIns="0" rtlCol="0" vert="horz">
            <a:spAutoFit/>
          </a:bodyPr>
          <a:lstStyle/>
          <a:p>
            <a:pPr algn="ctr" marL="9779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6.5</a:t>
            </a:r>
          </a:p>
          <a:p>
            <a:pPr algn="ctr" marL="97155">
              <a:lnSpc>
                <a:spcPct val="100000"/>
              </a:lnSpc>
              <a:spcBef>
                <a:spcPts val="100"/>
              </a:spcBef>
            </a:pPr>
            <a:r>
              <a:rPr dirty="0" spc="20">
                <a:latin typeface="Microsoft JhengHei"/>
                <a:cs typeface="Microsoft JhengHei"/>
              </a:rPr>
              <a:t>线索二叉树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8340" y="2675735"/>
            <a:ext cx="6459855" cy="3208655"/>
          </a:xfrm>
          <a:prstGeom prst="rect">
            <a:avLst/>
          </a:prstGeom>
        </p:spPr>
        <p:txBody>
          <a:bodyPr wrap="square" lIns="0" tIns="3422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695"/>
              </a:spcBef>
              <a:tabLst>
                <a:tab pos="1029335" algn="l"/>
              </a:tabLst>
            </a:pPr>
            <a:r>
              <a:rPr dirty="0" sz="3200" spc="5">
                <a:solidFill>
                  <a:srgbClr val="568862"/>
                </a:solidFill>
                <a:latin typeface="SimSun"/>
                <a:cs typeface="SimSun"/>
              </a:rPr>
              <a:t>§	</a:t>
            </a:r>
            <a:r>
              <a:rPr dirty="0" sz="4800" b="1">
                <a:solidFill>
                  <a:srgbClr val="006666"/>
                </a:solidFill>
                <a:latin typeface="Microsoft YaHei"/>
                <a:cs typeface="Microsoft YaHei"/>
              </a:rPr>
              <a:t>何</a:t>
            </a:r>
            <a:r>
              <a:rPr dirty="0" sz="4800" spc="15" b="1">
                <a:solidFill>
                  <a:srgbClr val="006666"/>
                </a:solidFill>
                <a:latin typeface="Microsoft YaHei"/>
                <a:cs typeface="Microsoft YaHei"/>
              </a:rPr>
              <a:t>谓</a:t>
            </a:r>
            <a:r>
              <a:rPr dirty="0" sz="4800" b="1">
                <a:solidFill>
                  <a:srgbClr val="006666"/>
                </a:solidFill>
                <a:latin typeface="Microsoft YaHei"/>
                <a:cs typeface="Microsoft YaHei"/>
              </a:rPr>
              <a:t>线</a:t>
            </a:r>
            <a:r>
              <a:rPr dirty="0" sz="4800" spc="15" b="1">
                <a:solidFill>
                  <a:srgbClr val="006666"/>
                </a:solidFill>
                <a:latin typeface="Microsoft YaHei"/>
                <a:cs typeface="Microsoft YaHei"/>
              </a:rPr>
              <a:t>索二</a:t>
            </a:r>
            <a:r>
              <a:rPr dirty="0" sz="4800" spc="25" b="1">
                <a:solidFill>
                  <a:srgbClr val="006666"/>
                </a:solidFill>
                <a:latin typeface="Microsoft YaHei"/>
                <a:cs typeface="Microsoft YaHei"/>
              </a:rPr>
              <a:t>叉</a:t>
            </a:r>
            <a:r>
              <a:rPr dirty="0" sz="4800" spc="15" b="1">
                <a:solidFill>
                  <a:srgbClr val="006666"/>
                </a:solidFill>
                <a:latin typeface="Microsoft YaHei"/>
                <a:cs typeface="Microsoft YaHei"/>
              </a:rPr>
              <a:t>树</a:t>
            </a:r>
            <a:r>
              <a:rPr dirty="0" sz="4800" b="1">
                <a:solidFill>
                  <a:srgbClr val="006666"/>
                </a:solidFill>
                <a:latin typeface="Microsoft YaHei"/>
                <a:cs typeface="Microsoft YaHei"/>
              </a:rPr>
              <a:t>？</a:t>
            </a:r>
            <a:endParaRPr sz="4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595"/>
              </a:spcBef>
            </a:pPr>
            <a:r>
              <a:rPr dirty="0" sz="4800">
                <a:solidFill>
                  <a:srgbClr val="568862"/>
                </a:solidFill>
                <a:latin typeface="SimSun"/>
                <a:cs typeface="SimSun"/>
              </a:rPr>
              <a:t>§</a:t>
            </a:r>
            <a:r>
              <a:rPr dirty="0" sz="4800" spc="-75">
                <a:solidFill>
                  <a:srgbClr val="568862"/>
                </a:solidFill>
                <a:latin typeface="SimSun"/>
                <a:cs typeface="SimSun"/>
              </a:rPr>
              <a:t> </a:t>
            </a:r>
            <a:r>
              <a:rPr dirty="0" sz="4800" spc="25" b="1">
                <a:solidFill>
                  <a:srgbClr val="006666"/>
                </a:solidFill>
                <a:latin typeface="Microsoft YaHei"/>
                <a:cs typeface="Microsoft YaHei"/>
              </a:rPr>
              <a:t>如何建立线索链表？</a:t>
            </a:r>
            <a:endParaRPr sz="4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595"/>
              </a:spcBef>
            </a:pPr>
            <a:r>
              <a:rPr dirty="0" sz="4800">
                <a:solidFill>
                  <a:srgbClr val="568862"/>
                </a:solidFill>
                <a:latin typeface="SimSun"/>
                <a:cs typeface="SimSun"/>
              </a:rPr>
              <a:t>§</a:t>
            </a:r>
            <a:r>
              <a:rPr dirty="0" sz="4800" spc="-75">
                <a:solidFill>
                  <a:srgbClr val="568862"/>
                </a:solidFill>
                <a:latin typeface="SimSun"/>
                <a:cs typeface="SimSun"/>
              </a:rPr>
              <a:t> </a:t>
            </a:r>
            <a:r>
              <a:rPr dirty="0" sz="4800" spc="25" b="1">
                <a:solidFill>
                  <a:srgbClr val="006666"/>
                </a:solidFill>
                <a:latin typeface="Microsoft YaHei"/>
                <a:cs typeface="Microsoft YaHei"/>
              </a:rPr>
              <a:t>线索链表的遍历算法</a:t>
            </a:r>
            <a:endParaRPr sz="48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53200" y="3200400"/>
            <a:ext cx="304800" cy="30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315200" y="4191000"/>
            <a:ext cx="304800" cy="30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239000" y="5257800"/>
            <a:ext cx="304800" cy="30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215883" y="6158484"/>
            <a:ext cx="688848" cy="3840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240268" y="6182867"/>
            <a:ext cx="688848" cy="3840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229600" y="6172200"/>
            <a:ext cx="685800" cy="381000"/>
          </a:xfrm>
          <a:custGeom>
            <a:avLst/>
            <a:gdLst/>
            <a:ahLst/>
            <a:cxnLst/>
            <a:rect l="l" t="t" r="r" b="b"/>
            <a:pathLst>
              <a:path w="685800" h="381000">
                <a:moveTo>
                  <a:pt x="685800" y="0"/>
                </a:moveTo>
                <a:lnTo>
                  <a:pt x="0" y="0"/>
                </a:lnTo>
                <a:lnTo>
                  <a:pt x="0" y="381000"/>
                </a:lnTo>
                <a:lnTo>
                  <a:pt x="685800" y="381000"/>
                </a:lnTo>
                <a:lnTo>
                  <a:pt x="685800" y="333375"/>
                </a:lnTo>
                <a:lnTo>
                  <a:pt x="200025" y="333375"/>
                </a:lnTo>
                <a:lnTo>
                  <a:pt x="200025" y="47625"/>
                </a:lnTo>
                <a:lnTo>
                  <a:pt x="685800" y="47625"/>
                </a:lnTo>
                <a:lnTo>
                  <a:pt x="685800" y="0"/>
                </a:lnTo>
                <a:close/>
              </a:path>
              <a:path w="685800" h="381000">
                <a:moveTo>
                  <a:pt x="485775" y="47625"/>
                </a:moveTo>
                <a:lnTo>
                  <a:pt x="235711" y="47625"/>
                </a:lnTo>
                <a:lnTo>
                  <a:pt x="235711" y="333375"/>
                </a:lnTo>
                <a:lnTo>
                  <a:pt x="485775" y="333375"/>
                </a:lnTo>
                <a:lnTo>
                  <a:pt x="271525" y="190500"/>
                </a:lnTo>
                <a:lnTo>
                  <a:pt x="485775" y="47625"/>
                </a:lnTo>
                <a:close/>
              </a:path>
              <a:path w="685800" h="381000">
                <a:moveTo>
                  <a:pt x="685800" y="47625"/>
                </a:moveTo>
                <a:lnTo>
                  <a:pt x="485775" y="47625"/>
                </a:lnTo>
                <a:lnTo>
                  <a:pt x="485775" y="333375"/>
                </a:lnTo>
                <a:lnTo>
                  <a:pt x="685800" y="333375"/>
                </a:lnTo>
                <a:lnTo>
                  <a:pt x="685800" y="47625"/>
                </a:lnTo>
                <a:close/>
              </a:path>
            </a:pathLst>
          </a:custGeom>
          <a:solidFill>
            <a:srgbClr val="5688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4296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0"/>
                </a:moveTo>
                <a:lnTo>
                  <a:pt x="71500" y="142875"/>
                </a:lnTo>
                <a:lnTo>
                  <a:pt x="285750" y="285750"/>
                </a:lnTo>
                <a:lnTo>
                  <a:pt x="285750" y="0"/>
                </a:lnTo>
                <a:close/>
              </a:path>
              <a:path w="285750" h="285750">
                <a:moveTo>
                  <a:pt x="35686" y="0"/>
                </a:moveTo>
                <a:lnTo>
                  <a:pt x="0" y="0"/>
                </a:lnTo>
                <a:lnTo>
                  <a:pt x="0" y="285750"/>
                </a:lnTo>
                <a:lnTo>
                  <a:pt x="35686" y="285750"/>
                </a:lnTo>
                <a:lnTo>
                  <a:pt x="35686" y="0"/>
                </a:lnTo>
                <a:close/>
              </a:path>
            </a:pathLst>
          </a:custGeom>
          <a:solidFill>
            <a:srgbClr val="34523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9740" y="171653"/>
            <a:ext cx="614045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5">
                <a:solidFill>
                  <a:srgbClr val="000099"/>
                </a:solidFill>
                <a:latin typeface="Microsoft YaHei"/>
                <a:cs typeface="Microsoft YaHei"/>
              </a:rPr>
              <a:t>一</a:t>
            </a:r>
            <a:r>
              <a:rPr dirty="0" sz="4800" spc="10">
                <a:solidFill>
                  <a:srgbClr val="000099"/>
                </a:solidFill>
                <a:latin typeface="Microsoft YaHei"/>
                <a:cs typeface="Microsoft YaHei"/>
              </a:rPr>
              <a:t>、</a:t>
            </a:r>
            <a:r>
              <a:rPr dirty="0" sz="4800">
                <a:solidFill>
                  <a:srgbClr val="000099"/>
                </a:solidFill>
                <a:latin typeface="Microsoft YaHei"/>
                <a:cs typeface="Microsoft YaHei"/>
              </a:rPr>
              <a:t>何</a:t>
            </a:r>
            <a:r>
              <a:rPr dirty="0" sz="4800" spc="10">
                <a:solidFill>
                  <a:srgbClr val="000099"/>
                </a:solidFill>
                <a:latin typeface="Microsoft YaHei"/>
                <a:cs typeface="Microsoft YaHei"/>
              </a:rPr>
              <a:t>谓线</a:t>
            </a:r>
            <a:r>
              <a:rPr dirty="0" sz="4800" spc="25">
                <a:solidFill>
                  <a:srgbClr val="000099"/>
                </a:solidFill>
                <a:latin typeface="Microsoft YaHei"/>
                <a:cs typeface="Microsoft YaHei"/>
              </a:rPr>
              <a:t>索</a:t>
            </a:r>
            <a:r>
              <a:rPr dirty="0" sz="4800" spc="10">
                <a:solidFill>
                  <a:srgbClr val="000099"/>
                </a:solidFill>
                <a:latin typeface="Microsoft YaHei"/>
                <a:cs typeface="Microsoft YaHei"/>
              </a:rPr>
              <a:t>二叉树</a:t>
            </a:r>
            <a:r>
              <a:rPr dirty="0" sz="4800">
                <a:solidFill>
                  <a:srgbClr val="000099"/>
                </a:solidFill>
                <a:latin typeface="Microsoft YaHei"/>
                <a:cs typeface="Microsoft YaHei"/>
              </a:rPr>
              <a:t>？</a:t>
            </a:r>
            <a:endParaRPr sz="48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62200" y="30480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228600" y="0"/>
                </a:moveTo>
                <a:lnTo>
                  <a:pt x="176188" y="5034"/>
                </a:lnTo>
                <a:lnTo>
                  <a:pt x="128073" y="19372"/>
                </a:lnTo>
                <a:lnTo>
                  <a:pt x="85628" y="41867"/>
                </a:lnTo>
                <a:lnTo>
                  <a:pt x="50225" y="71374"/>
                </a:lnTo>
                <a:lnTo>
                  <a:pt x="23237" y="106746"/>
                </a:lnTo>
                <a:lnTo>
                  <a:pt x="6038" y="146837"/>
                </a:lnTo>
                <a:lnTo>
                  <a:pt x="0" y="190500"/>
                </a:lnTo>
                <a:lnTo>
                  <a:pt x="6038" y="234162"/>
                </a:lnTo>
                <a:lnTo>
                  <a:pt x="23237" y="274253"/>
                </a:lnTo>
                <a:lnTo>
                  <a:pt x="50225" y="309625"/>
                </a:lnTo>
                <a:lnTo>
                  <a:pt x="85628" y="339132"/>
                </a:lnTo>
                <a:lnTo>
                  <a:pt x="128073" y="361627"/>
                </a:lnTo>
                <a:lnTo>
                  <a:pt x="176188" y="375965"/>
                </a:lnTo>
                <a:lnTo>
                  <a:pt x="228600" y="381000"/>
                </a:lnTo>
                <a:lnTo>
                  <a:pt x="281011" y="375965"/>
                </a:lnTo>
                <a:lnTo>
                  <a:pt x="329126" y="361627"/>
                </a:lnTo>
                <a:lnTo>
                  <a:pt x="371571" y="339132"/>
                </a:lnTo>
                <a:lnTo>
                  <a:pt x="406974" y="309625"/>
                </a:lnTo>
                <a:lnTo>
                  <a:pt x="433962" y="274253"/>
                </a:lnTo>
                <a:lnTo>
                  <a:pt x="451161" y="234162"/>
                </a:lnTo>
                <a:lnTo>
                  <a:pt x="457200" y="190500"/>
                </a:lnTo>
                <a:lnTo>
                  <a:pt x="451161" y="146837"/>
                </a:lnTo>
                <a:lnTo>
                  <a:pt x="433962" y="106746"/>
                </a:lnTo>
                <a:lnTo>
                  <a:pt x="406974" y="71374"/>
                </a:lnTo>
                <a:lnTo>
                  <a:pt x="371571" y="41867"/>
                </a:lnTo>
                <a:lnTo>
                  <a:pt x="329126" y="19372"/>
                </a:lnTo>
                <a:lnTo>
                  <a:pt x="281011" y="503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362200" y="30480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190500"/>
                </a:moveTo>
                <a:lnTo>
                  <a:pt x="6038" y="146837"/>
                </a:lnTo>
                <a:lnTo>
                  <a:pt x="23237" y="106746"/>
                </a:lnTo>
                <a:lnTo>
                  <a:pt x="50225" y="71374"/>
                </a:lnTo>
                <a:lnTo>
                  <a:pt x="85628" y="41867"/>
                </a:lnTo>
                <a:lnTo>
                  <a:pt x="128073" y="19372"/>
                </a:lnTo>
                <a:lnTo>
                  <a:pt x="176188" y="5034"/>
                </a:lnTo>
                <a:lnTo>
                  <a:pt x="228600" y="0"/>
                </a:lnTo>
                <a:lnTo>
                  <a:pt x="281011" y="5034"/>
                </a:lnTo>
                <a:lnTo>
                  <a:pt x="329126" y="19372"/>
                </a:lnTo>
                <a:lnTo>
                  <a:pt x="371571" y="41867"/>
                </a:lnTo>
                <a:lnTo>
                  <a:pt x="406974" y="71374"/>
                </a:lnTo>
                <a:lnTo>
                  <a:pt x="433962" y="106746"/>
                </a:lnTo>
                <a:lnTo>
                  <a:pt x="451161" y="146837"/>
                </a:lnTo>
                <a:lnTo>
                  <a:pt x="457200" y="190500"/>
                </a:lnTo>
                <a:lnTo>
                  <a:pt x="451161" y="234162"/>
                </a:lnTo>
                <a:lnTo>
                  <a:pt x="433962" y="274253"/>
                </a:lnTo>
                <a:lnTo>
                  <a:pt x="406974" y="309625"/>
                </a:lnTo>
                <a:lnTo>
                  <a:pt x="371571" y="339132"/>
                </a:lnTo>
                <a:lnTo>
                  <a:pt x="329126" y="361627"/>
                </a:lnTo>
                <a:lnTo>
                  <a:pt x="281011" y="375965"/>
                </a:lnTo>
                <a:lnTo>
                  <a:pt x="228600" y="381000"/>
                </a:lnTo>
                <a:lnTo>
                  <a:pt x="176188" y="375965"/>
                </a:lnTo>
                <a:lnTo>
                  <a:pt x="128073" y="361627"/>
                </a:lnTo>
                <a:lnTo>
                  <a:pt x="85628" y="339132"/>
                </a:lnTo>
                <a:lnTo>
                  <a:pt x="50225" y="309625"/>
                </a:lnTo>
                <a:lnTo>
                  <a:pt x="23237" y="274253"/>
                </a:lnTo>
                <a:lnTo>
                  <a:pt x="6038" y="234162"/>
                </a:lnTo>
                <a:lnTo>
                  <a:pt x="0" y="1905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414142" y="2936824"/>
            <a:ext cx="35623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2400" y="38100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228600" y="0"/>
                </a:moveTo>
                <a:lnTo>
                  <a:pt x="176184" y="5034"/>
                </a:lnTo>
                <a:lnTo>
                  <a:pt x="128068" y="19372"/>
                </a:lnTo>
                <a:lnTo>
                  <a:pt x="85623" y="41867"/>
                </a:lnTo>
                <a:lnTo>
                  <a:pt x="50221" y="71374"/>
                </a:lnTo>
                <a:lnTo>
                  <a:pt x="23235" y="106746"/>
                </a:lnTo>
                <a:lnTo>
                  <a:pt x="6037" y="146837"/>
                </a:lnTo>
                <a:lnTo>
                  <a:pt x="0" y="190500"/>
                </a:lnTo>
                <a:lnTo>
                  <a:pt x="6037" y="234162"/>
                </a:lnTo>
                <a:lnTo>
                  <a:pt x="23235" y="274253"/>
                </a:lnTo>
                <a:lnTo>
                  <a:pt x="50221" y="309625"/>
                </a:lnTo>
                <a:lnTo>
                  <a:pt x="85623" y="339132"/>
                </a:lnTo>
                <a:lnTo>
                  <a:pt x="128068" y="361627"/>
                </a:lnTo>
                <a:lnTo>
                  <a:pt x="176184" y="375965"/>
                </a:lnTo>
                <a:lnTo>
                  <a:pt x="228600" y="381000"/>
                </a:lnTo>
                <a:lnTo>
                  <a:pt x="281015" y="375965"/>
                </a:lnTo>
                <a:lnTo>
                  <a:pt x="329131" y="361627"/>
                </a:lnTo>
                <a:lnTo>
                  <a:pt x="371576" y="339132"/>
                </a:lnTo>
                <a:lnTo>
                  <a:pt x="406978" y="309625"/>
                </a:lnTo>
                <a:lnTo>
                  <a:pt x="433964" y="274253"/>
                </a:lnTo>
                <a:lnTo>
                  <a:pt x="451162" y="234162"/>
                </a:lnTo>
                <a:lnTo>
                  <a:pt x="457200" y="190500"/>
                </a:lnTo>
                <a:lnTo>
                  <a:pt x="451162" y="146837"/>
                </a:lnTo>
                <a:lnTo>
                  <a:pt x="433964" y="106746"/>
                </a:lnTo>
                <a:lnTo>
                  <a:pt x="406978" y="71374"/>
                </a:lnTo>
                <a:lnTo>
                  <a:pt x="371576" y="41867"/>
                </a:lnTo>
                <a:lnTo>
                  <a:pt x="329131" y="19372"/>
                </a:lnTo>
                <a:lnTo>
                  <a:pt x="281015" y="503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2400" y="38100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190500"/>
                </a:moveTo>
                <a:lnTo>
                  <a:pt x="6037" y="146837"/>
                </a:lnTo>
                <a:lnTo>
                  <a:pt x="23235" y="106746"/>
                </a:lnTo>
                <a:lnTo>
                  <a:pt x="50221" y="71374"/>
                </a:lnTo>
                <a:lnTo>
                  <a:pt x="85623" y="41867"/>
                </a:lnTo>
                <a:lnTo>
                  <a:pt x="128068" y="19372"/>
                </a:lnTo>
                <a:lnTo>
                  <a:pt x="176184" y="5034"/>
                </a:lnTo>
                <a:lnTo>
                  <a:pt x="228600" y="0"/>
                </a:lnTo>
                <a:lnTo>
                  <a:pt x="281015" y="5034"/>
                </a:lnTo>
                <a:lnTo>
                  <a:pt x="329131" y="19372"/>
                </a:lnTo>
                <a:lnTo>
                  <a:pt x="371576" y="41867"/>
                </a:lnTo>
                <a:lnTo>
                  <a:pt x="406978" y="71374"/>
                </a:lnTo>
                <a:lnTo>
                  <a:pt x="433964" y="106746"/>
                </a:lnTo>
                <a:lnTo>
                  <a:pt x="451162" y="146837"/>
                </a:lnTo>
                <a:lnTo>
                  <a:pt x="457200" y="190500"/>
                </a:lnTo>
                <a:lnTo>
                  <a:pt x="451162" y="234162"/>
                </a:lnTo>
                <a:lnTo>
                  <a:pt x="433964" y="274253"/>
                </a:lnTo>
                <a:lnTo>
                  <a:pt x="406978" y="309625"/>
                </a:lnTo>
                <a:lnTo>
                  <a:pt x="371576" y="339132"/>
                </a:lnTo>
                <a:lnTo>
                  <a:pt x="329131" y="361627"/>
                </a:lnTo>
                <a:lnTo>
                  <a:pt x="281015" y="375965"/>
                </a:lnTo>
                <a:lnTo>
                  <a:pt x="228600" y="381000"/>
                </a:lnTo>
                <a:lnTo>
                  <a:pt x="176184" y="375965"/>
                </a:lnTo>
                <a:lnTo>
                  <a:pt x="128068" y="361627"/>
                </a:lnTo>
                <a:lnTo>
                  <a:pt x="85623" y="339132"/>
                </a:lnTo>
                <a:lnTo>
                  <a:pt x="50221" y="309625"/>
                </a:lnTo>
                <a:lnTo>
                  <a:pt x="23235" y="274253"/>
                </a:lnTo>
                <a:lnTo>
                  <a:pt x="6037" y="234162"/>
                </a:lnTo>
                <a:lnTo>
                  <a:pt x="0" y="1905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00200" y="45720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228600" y="0"/>
                </a:moveTo>
                <a:lnTo>
                  <a:pt x="176188" y="5034"/>
                </a:lnTo>
                <a:lnTo>
                  <a:pt x="128073" y="19372"/>
                </a:lnTo>
                <a:lnTo>
                  <a:pt x="85628" y="41867"/>
                </a:lnTo>
                <a:lnTo>
                  <a:pt x="50225" y="71374"/>
                </a:lnTo>
                <a:lnTo>
                  <a:pt x="23237" y="106746"/>
                </a:lnTo>
                <a:lnTo>
                  <a:pt x="6038" y="146837"/>
                </a:lnTo>
                <a:lnTo>
                  <a:pt x="0" y="190500"/>
                </a:lnTo>
                <a:lnTo>
                  <a:pt x="6038" y="234162"/>
                </a:lnTo>
                <a:lnTo>
                  <a:pt x="23237" y="274253"/>
                </a:lnTo>
                <a:lnTo>
                  <a:pt x="50225" y="309625"/>
                </a:lnTo>
                <a:lnTo>
                  <a:pt x="85628" y="339132"/>
                </a:lnTo>
                <a:lnTo>
                  <a:pt x="128073" y="361627"/>
                </a:lnTo>
                <a:lnTo>
                  <a:pt x="176188" y="375965"/>
                </a:lnTo>
                <a:lnTo>
                  <a:pt x="228600" y="381000"/>
                </a:lnTo>
                <a:lnTo>
                  <a:pt x="281011" y="375965"/>
                </a:lnTo>
                <a:lnTo>
                  <a:pt x="329126" y="361627"/>
                </a:lnTo>
                <a:lnTo>
                  <a:pt x="371571" y="339132"/>
                </a:lnTo>
                <a:lnTo>
                  <a:pt x="406974" y="309625"/>
                </a:lnTo>
                <a:lnTo>
                  <a:pt x="433962" y="274253"/>
                </a:lnTo>
                <a:lnTo>
                  <a:pt x="451161" y="234162"/>
                </a:lnTo>
                <a:lnTo>
                  <a:pt x="457200" y="190500"/>
                </a:lnTo>
                <a:lnTo>
                  <a:pt x="451161" y="146837"/>
                </a:lnTo>
                <a:lnTo>
                  <a:pt x="433962" y="106746"/>
                </a:lnTo>
                <a:lnTo>
                  <a:pt x="406974" y="71374"/>
                </a:lnTo>
                <a:lnTo>
                  <a:pt x="371571" y="41867"/>
                </a:lnTo>
                <a:lnTo>
                  <a:pt x="329126" y="19372"/>
                </a:lnTo>
                <a:lnTo>
                  <a:pt x="281011" y="503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00200" y="45720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190500"/>
                </a:moveTo>
                <a:lnTo>
                  <a:pt x="6038" y="146837"/>
                </a:lnTo>
                <a:lnTo>
                  <a:pt x="23237" y="106746"/>
                </a:lnTo>
                <a:lnTo>
                  <a:pt x="50225" y="71374"/>
                </a:lnTo>
                <a:lnTo>
                  <a:pt x="85628" y="41867"/>
                </a:lnTo>
                <a:lnTo>
                  <a:pt x="128073" y="19372"/>
                </a:lnTo>
                <a:lnTo>
                  <a:pt x="176188" y="5034"/>
                </a:lnTo>
                <a:lnTo>
                  <a:pt x="228600" y="0"/>
                </a:lnTo>
                <a:lnTo>
                  <a:pt x="281011" y="5034"/>
                </a:lnTo>
                <a:lnTo>
                  <a:pt x="329126" y="19372"/>
                </a:lnTo>
                <a:lnTo>
                  <a:pt x="371571" y="41867"/>
                </a:lnTo>
                <a:lnTo>
                  <a:pt x="406974" y="71374"/>
                </a:lnTo>
                <a:lnTo>
                  <a:pt x="433962" y="106746"/>
                </a:lnTo>
                <a:lnTo>
                  <a:pt x="451161" y="146837"/>
                </a:lnTo>
                <a:lnTo>
                  <a:pt x="457200" y="190500"/>
                </a:lnTo>
                <a:lnTo>
                  <a:pt x="451161" y="234162"/>
                </a:lnTo>
                <a:lnTo>
                  <a:pt x="433962" y="274253"/>
                </a:lnTo>
                <a:lnTo>
                  <a:pt x="406974" y="309625"/>
                </a:lnTo>
                <a:lnTo>
                  <a:pt x="371571" y="339132"/>
                </a:lnTo>
                <a:lnTo>
                  <a:pt x="329126" y="361627"/>
                </a:lnTo>
                <a:lnTo>
                  <a:pt x="281011" y="375965"/>
                </a:lnTo>
                <a:lnTo>
                  <a:pt x="228600" y="381000"/>
                </a:lnTo>
                <a:lnTo>
                  <a:pt x="176188" y="375965"/>
                </a:lnTo>
                <a:lnTo>
                  <a:pt x="128073" y="361627"/>
                </a:lnTo>
                <a:lnTo>
                  <a:pt x="85628" y="339132"/>
                </a:lnTo>
                <a:lnTo>
                  <a:pt x="50225" y="309625"/>
                </a:lnTo>
                <a:lnTo>
                  <a:pt x="23237" y="274253"/>
                </a:lnTo>
                <a:lnTo>
                  <a:pt x="6038" y="234162"/>
                </a:lnTo>
                <a:lnTo>
                  <a:pt x="0" y="1905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14400" y="54102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228600" y="0"/>
                </a:moveTo>
                <a:lnTo>
                  <a:pt x="176184" y="5034"/>
                </a:lnTo>
                <a:lnTo>
                  <a:pt x="128068" y="19372"/>
                </a:lnTo>
                <a:lnTo>
                  <a:pt x="85623" y="41867"/>
                </a:lnTo>
                <a:lnTo>
                  <a:pt x="50221" y="71374"/>
                </a:lnTo>
                <a:lnTo>
                  <a:pt x="23235" y="106746"/>
                </a:lnTo>
                <a:lnTo>
                  <a:pt x="6037" y="146837"/>
                </a:lnTo>
                <a:lnTo>
                  <a:pt x="0" y="190500"/>
                </a:lnTo>
                <a:lnTo>
                  <a:pt x="6037" y="234178"/>
                </a:lnTo>
                <a:lnTo>
                  <a:pt x="23235" y="274275"/>
                </a:lnTo>
                <a:lnTo>
                  <a:pt x="50221" y="309646"/>
                </a:lnTo>
                <a:lnTo>
                  <a:pt x="85623" y="339148"/>
                </a:lnTo>
                <a:lnTo>
                  <a:pt x="128068" y="361636"/>
                </a:lnTo>
                <a:lnTo>
                  <a:pt x="176184" y="375968"/>
                </a:lnTo>
                <a:lnTo>
                  <a:pt x="228600" y="381000"/>
                </a:lnTo>
                <a:lnTo>
                  <a:pt x="281015" y="375968"/>
                </a:lnTo>
                <a:lnTo>
                  <a:pt x="329131" y="361636"/>
                </a:lnTo>
                <a:lnTo>
                  <a:pt x="371576" y="339148"/>
                </a:lnTo>
                <a:lnTo>
                  <a:pt x="406978" y="309646"/>
                </a:lnTo>
                <a:lnTo>
                  <a:pt x="433964" y="274275"/>
                </a:lnTo>
                <a:lnTo>
                  <a:pt x="451162" y="234178"/>
                </a:lnTo>
                <a:lnTo>
                  <a:pt x="457200" y="190500"/>
                </a:lnTo>
                <a:lnTo>
                  <a:pt x="451162" y="146837"/>
                </a:lnTo>
                <a:lnTo>
                  <a:pt x="433964" y="106746"/>
                </a:lnTo>
                <a:lnTo>
                  <a:pt x="406978" y="71374"/>
                </a:lnTo>
                <a:lnTo>
                  <a:pt x="371576" y="41867"/>
                </a:lnTo>
                <a:lnTo>
                  <a:pt x="329131" y="19372"/>
                </a:lnTo>
                <a:lnTo>
                  <a:pt x="281015" y="503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14400" y="54102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190500"/>
                </a:moveTo>
                <a:lnTo>
                  <a:pt x="6037" y="146837"/>
                </a:lnTo>
                <a:lnTo>
                  <a:pt x="23235" y="106746"/>
                </a:lnTo>
                <a:lnTo>
                  <a:pt x="50221" y="71374"/>
                </a:lnTo>
                <a:lnTo>
                  <a:pt x="85623" y="41867"/>
                </a:lnTo>
                <a:lnTo>
                  <a:pt x="128068" y="19372"/>
                </a:lnTo>
                <a:lnTo>
                  <a:pt x="176184" y="5034"/>
                </a:lnTo>
                <a:lnTo>
                  <a:pt x="228600" y="0"/>
                </a:lnTo>
                <a:lnTo>
                  <a:pt x="281015" y="5034"/>
                </a:lnTo>
                <a:lnTo>
                  <a:pt x="329131" y="19372"/>
                </a:lnTo>
                <a:lnTo>
                  <a:pt x="371576" y="41867"/>
                </a:lnTo>
                <a:lnTo>
                  <a:pt x="406978" y="71374"/>
                </a:lnTo>
                <a:lnTo>
                  <a:pt x="433964" y="106746"/>
                </a:lnTo>
                <a:lnTo>
                  <a:pt x="451162" y="146837"/>
                </a:lnTo>
                <a:lnTo>
                  <a:pt x="457200" y="190500"/>
                </a:lnTo>
                <a:lnTo>
                  <a:pt x="451162" y="234178"/>
                </a:lnTo>
                <a:lnTo>
                  <a:pt x="433964" y="274275"/>
                </a:lnTo>
                <a:lnTo>
                  <a:pt x="406978" y="309646"/>
                </a:lnTo>
                <a:lnTo>
                  <a:pt x="371576" y="339148"/>
                </a:lnTo>
                <a:lnTo>
                  <a:pt x="329131" y="361636"/>
                </a:lnTo>
                <a:lnTo>
                  <a:pt x="281015" y="375968"/>
                </a:lnTo>
                <a:lnTo>
                  <a:pt x="228600" y="381000"/>
                </a:lnTo>
                <a:lnTo>
                  <a:pt x="176184" y="375968"/>
                </a:lnTo>
                <a:lnTo>
                  <a:pt x="128068" y="361636"/>
                </a:lnTo>
                <a:lnTo>
                  <a:pt x="85623" y="339148"/>
                </a:lnTo>
                <a:lnTo>
                  <a:pt x="50221" y="309646"/>
                </a:lnTo>
                <a:lnTo>
                  <a:pt x="23235" y="274275"/>
                </a:lnTo>
                <a:lnTo>
                  <a:pt x="6037" y="234178"/>
                </a:lnTo>
                <a:lnTo>
                  <a:pt x="0" y="1905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66012" y="5299659"/>
            <a:ext cx="3556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 b="1">
                <a:solidFill>
                  <a:srgbClr val="568862"/>
                </a:solidFill>
                <a:latin typeface="Times New Roman"/>
                <a:cs typeface="Times New Roman"/>
              </a:rPr>
              <a:t>D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886200" y="38100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228600" y="0"/>
                </a:moveTo>
                <a:lnTo>
                  <a:pt x="176188" y="5034"/>
                </a:lnTo>
                <a:lnTo>
                  <a:pt x="128073" y="19372"/>
                </a:lnTo>
                <a:lnTo>
                  <a:pt x="85628" y="41867"/>
                </a:lnTo>
                <a:lnTo>
                  <a:pt x="50225" y="71374"/>
                </a:lnTo>
                <a:lnTo>
                  <a:pt x="23237" y="106746"/>
                </a:lnTo>
                <a:lnTo>
                  <a:pt x="6038" y="146837"/>
                </a:lnTo>
                <a:lnTo>
                  <a:pt x="0" y="190500"/>
                </a:lnTo>
                <a:lnTo>
                  <a:pt x="6038" y="234162"/>
                </a:lnTo>
                <a:lnTo>
                  <a:pt x="23237" y="274253"/>
                </a:lnTo>
                <a:lnTo>
                  <a:pt x="50225" y="309625"/>
                </a:lnTo>
                <a:lnTo>
                  <a:pt x="85628" y="339132"/>
                </a:lnTo>
                <a:lnTo>
                  <a:pt x="128073" y="361627"/>
                </a:lnTo>
                <a:lnTo>
                  <a:pt x="176188" y="375965"/>
                </a:lnTo>
                <a:lnTo>
                  <a:pt x="228600" y="381000"/>
                </a:lnTo>
                <a:lnTo>
                  <a:pt x="281011" y="375965"/>
                </a:lnTo>
                <a:lnTo>
                  <a:pt x="329126" y="361627"/>
                </a:lnTo>
                <a:lnTo>
                  <a:pt x="371571" y="339132"/>
                </a:lnTo>
                <a:lnTo>
                  <a:pt x="406974" y="309625"/>
                </a:lnTo>
                <a:lnTo>
                  <a:pt x="433962" y="274253"/>
                </a:lnTo>
                <a:lnTo>
                  <a:pt x="451161" y="234162"/>
                </a:lnTo>
                <a:lnTo>
                  <a:pt x="457200" y="190500"/>
                </a:lnTo>
                <a:lnTo>
                  <a:pt x="451161" y="146837"/>
                </a:lnTo>
                <a:lnTo>
                  <a:pt x="433962" y="106746"/>
                </a:lnTo>
                <a:lnTo>
                  <a:pt x="406974" y="71374"/>
                </a:lnTo>
                <a:lnTo>
                  <a:pt x="371571" y="41867"/>
                </a:lnTo>
                <a:lnTo>
                  <a:pt x="329126" y="19372"/>
                </a:lnTo>
                <a:lnTo>
                  <a:pt x="281011" y="503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886200" y="38100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190500"/>
                </a:moveTo>
                <a:lnTo>
                  <a:pt x="6038" y="146837"/>
                </a:lnTo>
                <a:lnTo>
                  <a:pt x="23237" y="106746"/>
                </a:lnTo>
                <a:lnTo>
                  <a:pt x="50225" y="71374"/>
                </a:lnTo>
                <a:lnTo>
                  <a:pt x="85628" y="41867"/>
                </a:lnTo>
                <a:lnTo>
                  <a:pt x="128073" y="19372"/>
                </a:lnTo>
                <a:lnTo>
                  <a:pt x="176188" y="5034"/>
                </a:lnTo>
                <a:lnTo>
                  <a:pt x="228600" y="0"/>
                </a:lnTo>
                <a:lnTo>
                  <a:pt x="281011" y="5034"/>
                </a:lnTo>
                <a:lnTo>
                  <a:pt x="329126" y="19372"/>
                </a:lnTo>
                <a:lnTo>
                  <a:pt x="371571" y="41867"/>
                </a:lnTo>
                <a:lnTo>
                  <a:pt x="406974" y="71374"/>
                </a:lnTo>
                <a:lnTo>
                  <a:pt x="433962" y="106746"/>
                </a:lnTo>
                <a:lnTo>
                  <a:pt x="451161" y="146837"/>
                </a:lnTo>
                <a:lnTo>
                  <a:pt x="457200" y="190500"/>
                </a:lnTo>
                <a:lnTo>
                  <a:pt x="451161" y="234162"/>
                </a:lnTo>
                <a:lnTo>
                  <a:pt x="433962" y="274253"/>
                </a:lnTo>
                <a:lnTo>
                  <a:pt x="406974" y="309625"/>
                </a:lnTo>
                <a:lnTo>
                  <a:pt x="371571" y="339132"/>
                </a:lnTo>
                <a:lnTo>
                  <a:pt x="329126" y="361627"/>
                </a:lnTo>
                <a:lnTo>
                  <a:pt x="281011" y="375965"/>
                </a:lnTo>
                <a:lnTo>
                  <a:pt x="228600" y="381000"/>
                </a:lnTo>
                <a:lnTo>
                  <a:pt x="176188" y="375965"/>
                </a:lnTo>
                <a:lnTo>
                  <a:pt x="128073" y="361627"/>
                </a:lnTo>
                <a:lnTo>
                  <a:pt x="85628" y="339132"/>
                </a:lnTo>
                <a:lnTo>
                  <a:pt x="50225" y="309625"/>
                </a:lnTo>
                <a:lnTo>
                  <a:pt x="23237" y="274253"/>
                </a:lnTo>
                <a:lnTo>
                  <a:pt x="6038" y="234162"/>
                </a:lnTo>
                <a:lnTo>
                  <a:pt x="0" y="1905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200400" y="45720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228600" y="0"/>
                </a:moveTo>
                <a:lnTo>
                  <a:pt x="176188" y="5034"/>
                </a:lnTo>
                <a:lnTo>
                  <a:pt x="128073" y="19372"/>
                </a:lnTo>
                <a:lnTo>
                  <a:pt x="85628" y="41867"/>
                </a:lnTo>
                <a:lnTo>
                  <a:pt x="50225" y="71374"/>
                </a:lnTo>
                <a:lnTo>
                  <a:pt x="23237" y="106746"/>
                </a:lnTo>
                <a:lnTo>
                  <a:pt x="6038" y="146837"/>
                </a:lnTo>
                <a:lnTo>
                  <a:pt x="0" y="190500"/>
                </a:lnTo>
                <a:lnTo>
                  <a:pt x="6038" y="234162"/>
                </a:lnTo>
                <a:lnTo>
                  <a:pt x="23237" y="274253"/>
                </a:lnTo>
                <a:lnTo>
                  <a:pt x="50225" y="309625"/>
                </a:lnTo>
                <a:lnTo>
                  <a:pt x="85628" y="339132"/>
                </a:lnTo>
                <a:lnTo>
                  <a:pt x="128073" y="361627"/>
                </a:lnTo>
                <a:lnTo>
                  <a:pt x="176188" y="375965"/>
                </a:lnTo>
                <a:lnTo>
                  <a:pt x="228600" y="381000"/>
                </a:lnTo>
                <a:lnTo>
                  <a:pt x="281011" y="375965"/>
                </a:lnTo>
                <a:lnTo>
                  <a:pt x="329126" y="361627"/>
                </a:lnTo>
                <a:lnTo>
                  <a:pt x="371571" y="339132"/>
                </a:lnTo>
                <a:lnTo>
                  <a:pt x="406974" y="309625"/>
                </a:lnTo>
                <a:lnTo>
                  <a:pt x="433962" y="274253"/>
                </a:lnTo>
                <a:lnTo>
                  <a:pt x="451161" y="234162"/>
                </a:lnTo>
                <a:lnTo>
                  <a:pt x="457200" y="190500"/>
                </a:lnTo>
                <a:lnTo>
                  <a:pt x="451161" y="146837"/>
                </a:lnTo>
                <a:lnTo>
                  <a:pt x="433962" y="106746"/>
                </a:lnTo>
                <a:lnTo>
                  <a:pt x="406974" y="71374"/>
                </a:lnTo>
                <a:lnTo>
                  <a:pt x="371571" y="41867"/>
                </a:lnTo>
                <a:lnTo>
                  <a:pt x="329126" y="19372"/>
                </a:lnTo>
                <a:lnTo>
                  <a:pt x="281011" y="503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200400" y="45720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190500"/>
                </a:moveTo>
                <a:lnTo>
                  <a:pt x="6038" y="146837"/>
                </a:lnTo>
                <a:lnTo>
                  <a:pt x="23237" y="106746"/>
                </a:lnTo>
                <a:lnTo>
                  <a:pt x="50225" y="71374"/>
                </a:lnTo>
                <a:lnTo>
                  <a:pt x="85628" y="41867"/>
                </a:lnTo>
                <a:lnTo>
                  <a:pt x="128073" y="19372"/>
                </a:lnTo>
                <a:lnTo>
                  <a:pt x="176188" y="5034"/>
                </a:lnTo>
                <a:lnTo>
                  <a:pt x="228600" y="0"/>
                </a:lnTo>
                <a:lnTo>
                  <a:pt x="281011" y="5034"/>
                </a:lnTo>
                <a:lnTo>
                  <a:pt x="329126" y="19372"/>
                </a:lnTo>
                <a:lnTo>
                  <a:pt x="371571" y="41867"/>
                </a:lnTo>
                <a:lnTo>
                  <a:pt x="406974" y="71374"/>
                </a:lnTo>
                <a:lnTo>
                  <a:pt x="433962" y="106746"/>
                </a:lnTo>
                <a:lnTo>
                  <a:pt x="451161" y="146837"/>
                </a:lnTo>
                <a:lnTo>
                  <a:pt x="457200" y="190500"/>
                </a:lnTo>
                <a:lnTo>
                  <a:pt x="451161" y="234162"/>
                </a:lnTo>
                <a:lnTo>
                  <a:pt x="433962" y="274253"/>
                </a:lnTo>
                <a:lnTo>
                  <a:pt x="406974" y="309625"/>
                </a:lnTo>
                <a:lnTo>
                  <a:pt x="371571" y="339132"/>
                </a:lnTo>
                <a:lnTo>
                  <a:pt x="329126" y="361627"/>
                </a:lnTo>
                <a:lnTo>
                  <a:pt x="281011" y="375965"/>
                </a:lnTo>
                <a:lnTo>
                  <a:pt x="228600" y="381000"/>
                </a:lnTo>
                <a:lnTo>
                  <a:pt x="176188" y="375965"/>
                </a:lnTo>
                <a:lnTo>
                  <a:pt x="128073" y="361627"/>
                </a:lnTo>
                <a:lnTo>
                  <a:pt x="85628" y="339132"/>
                </a:lnTo>
                <a:lnTo>
                  <a:pt x="50225" y="309625"/>
                </a:lnTo>
                <a:lnTo>
                  <a:pt x="23237" y="274253"/>
                </a:lnTo>
                <a:lnTo>
                  <a:pt x="6038" y="234162"/>
                </a:lnTo>
                <a:lnTo>
                  <a:pt x="0" y="1905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16204" y="3485834"/>
            <a:ext cx="4065270" cy="1550035"/>
          </a:xfrm>
          <a:prstGeom prst="rect">
            <a:avLst/>
          </a:prstGeom>
        </p:spPr>
        <p:txBody>
          <a:bodyPr wrap="square" lIns="0" tIns="22606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780"/>
              </a:spcBef>
              <a:tabLst>
                <a:tab pos="3733800" algn="l"/>
              </a:tabLst>
            </a:pPr>
            <a:r>
              <a:rPr dirty="0" sz="3600" b="1">
                <a:solidFill>
                  <a:srgbClr val="568862"/>
                </a:solidFill>
                <a:latin typeface="Times New Roman"/>
                <a:cs typeface="Times New Roman"/>
              </a:rPr>
              <a:t>B	</a:t>
            </a:r>
            <a:r>
              <a:rPr dirty="0" sz="3600" b="1">
                <a:solidFill>
                  <a:srgbClr val="333399"/>
                </a:solidFill>
                <a:latin typeface="Times New Roman"/>
                <a:cs typeface="Times New Roman"/>
              </a:rPr>
              <a:t>E</a:t>
            </a:r>
            <a:endParaRPr sz="3600">
              <a:latin typeface="Times New Roman"/>
              <a:cs typeface="Times New Roman"/>
            </a:endParaRPr>
          </a:p>
          <a:p>
            <a:pPr algn="ctr" marL="737870">
              <a:lnSpc>
                <a:spcPct val="100000"/>
              </a:lnSpc>
              <a:spcBef>
                <a:spcPts val="1680"/>
              </a:spcBef>
              <a:tabLst>
                <a:tab pos="2364105" algn="l"/>
              </a:tabLst>
            </a:pPr>
            <a:r>
              <a:rPr dirty="0" sz="3600" b="1">
                <a:solidFill>
                  <a:srgbClr val="568862"/>
                </a:solidFill>
                <a:latin typeface="Times New Roman"/>
                <a:cs typeface="Times New Roman"/>
              </a:rPr>
              <a:t>C	</a:t>
            </a:r>
            <a:r>
              <a:rPr dirty="0" sz="3600" b="1">
                <a:solidFill>
                  <a:srgbClr val="333399"/>
                </a:solidFill>
                <a:latin typeface="Times New Roman"/>
                <a:cs typeface="Times New Roman"/>
              </a:rPr>
              <a:t>F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514600" y="53340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228600" y="0"/>
                </a:moveTo>
                <a:lnTo>
                  <a:pt x="176188" y="5034"/>
                </a:lnTo>
                <a:lnTo>
                  <a:pt x="128073" y="19372"/>
                </a:lnTo>
                <a:lnTo>
                  <a:pt x="85628" y="41867"/>
                </a:lnTo>
                <a:lnTo>
                  <a:pt x="50225" y="71374"/>
                </a:lnTo>
                <a:lnTo>
                  <a:pt x="23237" y="106746"/>
                </a:lnTo>
                <a:lnTo>
                  <a:pt x="6038" y="146837"/>
                </a:lnTo>
                <a:lnTo>
                  <a:pt x="0" y="190500"/>
                </a:lnTo>
                <a:lnTo>
                  <a:pt x="6038" y="234178"/>
                </a:lnTo>
                <a:lnTo>
                  <a:pt x="23237" y="274275"/>
                </a:lnTo>
                <a:lnTo>
                  <a:pt x="50225" y="309646"/>
                </a:lnTo>
                <a:lnTo>
                  <a:pt x="85628" y="339148"/>
                </a:lnTo>
                <a:lnTo>
                  <a:pt x="128073" y="361636"/>
                </a:lnTo>
                <a:lnTo>
                  <a:pt x="176188" y="375968"/>
                </a:lnTo>
                <a:lnTo>
                  <a:pt x="228600" y="381000"/>
                </a:lnTo>
                <a:lnTo>
                  <a:pt x="281011" y="375968"/>
                </a:lnTo>
                <a:lnTo>
                  <a:pt x="329126" y="361636"/>
                </a:lnTo>
                <a:lnTo>
                  <a:pt x="371571" y="339148"/>
                </a:lnTo>
                <a:lnTo>
                  <a:pt x="406974" y="309646"/>
                </a:lnTo>
                <a:lnTo>
                  <a:pt x="433962" y="274275"/>
                </a:lnTo>
                <a:lnTo>
                  <a:pt x="451161" y="234178"/>
                </a:lnTo>
                <a:lnTo>
                  <a:pt x="457200" y="190500"/>
                </a:lnTo>
                <a:lnTo>
                  <a:pt x="451161" y="146837"/>
                </a:lnTo>
                <a:lnTo>
                  <a:pt x="433962" y="106746"/>
                </a:lnTo>
                <a:lnTo>
                  <a:pt x="406974" y="71374"/>
                </a:lnTo>
                <a:lnTo>
                  <a:pt x="371571" y="41867"/>
                </a:lnTo>
                <a:lnTo>
                  <a:pt x="329126" y="19372"/>
                </a:lnTo>
                <a:lnTo>
                  <a:pt x="281011" y="503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514600" y="53340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190500"/>
                </a:moveTo>
                <a:lnTo>
                  <a:pt x="6038" y="146837"/>
                </a:lnTo>
                <a:lnTo>
                  <a:pt x="23237" y="106746"/>
                </a:lnTo>
                <a:lnTo>
                  <a:pt x="50225" y="71374"/>
                </a:lnTo>
                <a:lnTo>
                  <a:pt x="85628" y="41867"/>
                </a:lnTo>
                <a:lnTo>
                  <a:pt x="128073" y="19372"/>
                </a:lnTo>
                <a:lnTo>
                  <a:pt x="176188" y="5034"/>
                </a:lnTo>
                <a:lnTo>
                  <a:pt x="228600" y="0"/>
                </a:lnTo>
                <a:lnTo>
                  <a:pt x="281011" y="5034"/>
                </a:lnTo>
                <a:lnTo>
                  <a:pt x="329126" y="19372"/>
                </a:lnTo>
                <a:lnTo>
                  <a:pt x="371571" y="41867"/>
                </a:lnTo>
                <a:lnTo>
                  <a:pt x="406974" y="71374"/>
                </a:lnTo>
                <a:lnTo>
                  <a:pt x="433962" y="106746"/>
                </a:lnTo>
                <a:lnTo>
                  <a:pt x="451161" y="146837"/>
                </a:lnTo>
                <a:lnTo>
                  <a:pt x="457200" y="190500"/>
                </a:lnTo>
                <a:lnTo>
                  <a:pt x="451161" y="234178"/>
                </a:lnTo>
                <a:lnTo>
                  <a:pt x="433962" y="274275"/>
                </a:lnTo>
                <a:lnTo>
                  <a:pt x="406974" y="309646"/>
                </a:lnTo>
                <a:lnTo>
                  <a:pt x="371571" y="339148"/>
                </a:lnTo>
                <a:lnTo>
                  <a:pt x="329126" y="361636"/>
                </a:lnTo>
                <a:lnTo>
                  <a:pt x="281011" y="375968"/>
                </a:lnTo>
                <a:lnTo>
                  <a:pt x="228600" y="381000"/>
                </a:lnTo>
                <a:lnTo>
                  <a:pt x="176188" y="375968"/>
                </a:lnTo>
                <a:lnTo>
                  <a:pt x="128073" y="361636"/>
                </a:lnTo>
                <a:lnTo>
                  <a:pt x="85628" y="339148"/>
                </a:lnTo>
                <a:lnTo>
                  <a:pt x="50225" y="309646"/>
                </a:lnTo>
                <a:lnTo>
                  <a:pt x="23237" y="274275"/>
                </a:lnTo>
                <a:lnTo>
                  <a:pt x="6038" y="234178"/>
                </a:lnTo>
                <a:lnTo>
                  <a:pt x="0" y="1905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2554351" y="5223459"/>
            <a:ext cx="3816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333399"/>
                </a:solidFill>
                <a:latin typeface="Times New Roman"/>
                <a:cs typeface="Times New Roman"/>
              </a:rPr>
              <a:t>G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981200" y="61722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228600" y="0"/>
                </a:moveTo>
                <a:lnTo>
                  <a:pt x="176188" y="5031"/>
                </a:lnTo>
                <a:lnTo>
                  <a:pt x="128073" y="19363"/>
                </a:lnTo>
                <a:lnTo>
                  <a:pt x="85628" y="41851"/>
                </a:lnTo>
                <a:lnTo>
                  <a:pt x="50225" y="71353"/>
                </a:lnTo>
                <a:lnTo>
                  <a:pt x="23237" y="106724"/>
                </a:lnTo>
                <a:lnTo>
                  <a:pt x="6038" y="146821"/>
                </a:lnTo>
                <a:lnTo>
                  <a:pt x="0" y="190500"/>
                </a:lnTo>
                <a:lnTo>
                  <a:pt x="6038" y="234178"/>
                </a:lnTo>
                <a:lnTo>
                  <a:pt x="23237" y="274275"/>
                </a:lnTo>
                <a:lnTo>
                  <a:pt x="50225" y="309646"/>
                </a:lnTo>
                <a:lnTo>
                  <a:pt x="85628" y="339148"/>
                </a:lnTo>
                <a:lnTo>
                  <a:pt x="128073" y="361636"/>
                </a:lnTo>
                <a:lnTo>
                  <a:pt x="176188" y="375968"/>
                </a:lnTo>
                <a:lnTo>
                  <a:pt x="228600" y="381000"/>
                </a:lnTo>
                <a:lnTo>
                  <a:pt x="281011" y="375968"/>
                </a:lnTo>
                <a:lnTo>
                  <a:pt x="329126" y="361636"/>
                </a:lnTo>
                <a:lnTo>
                  <a:pt x="371571" y="339148"/>
                </a:lnTo>
                <a:lnTo>
                  <a:pt x="406974" y="309646"/>
                </a:lnTo>
                <a:lnTo>
                  <a:pt x="433962" y="274275"/>
                </a:lnTo>
                <a:lnTo>
                  <a:pt x="451161" y="234178"/>
                </a:lnTo>
                <a:lnTo>
                  <a:pt x="457200" y="190500"/>
                </a:lnTo>
                <a:lnTo>
                  <a:pt x="451161" y="146821"/>
                </a:lnTo>
                <a:lnTo>
                  <a:pt x="433962" y="106724"/>
                </a:lnTo>
                <a:lnTo>
                  <a:pt x="406974" y="71353"/>
                </a:lnTo>
                <a:lnTo>
                  <a:pt x="371571" y="41851"/>
                </a:lnTo>
                <a:lnTo>
                  <a:pt x="329126" y="19363"/>
                </a:lnTo>
                <a:lnTo>
                  <a:pt x="281011" y="5031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981200" y="61722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190500"/>
                </a:moveTo>
                <a:lnTo>
                  <a:pt x="6038" y="146821"/>
                </a:lnTo>
                <a:lnTo>
                  <a:pt x="23237" y="106724"/>
                </a:lnTo>
                <a:lnTo>
                  <a:pt x="50225" y="71353"/>
                </a:lnTo>
                <a:lnTo>
                  <a:pt x="85628" y="41851"/>
                </a:lnTo>
                <a:lnTo>
                  <a:pt x="128073" y="19363"/>
                </a:lnTo>
                <a:lnTo>
                  <a:pt x="176188" y="5031"/>
                </a:lnTo>
                <a:lnTo>
                  <a:pt x="228600" y="0"/>
                </a:lnTo>
                <a:lnTo>
                  <a:pt x="281011" y="5031"/>
                </a:lnTo>
                <a:lnTo>
                  <a:pt x="329126" y="19363"/>
                </a:lnTo>
                <a:lnTo>
                  <a:pt x="371571" y="41851"/>
                </a:lnTo>
                <a:lnTo>
                  <a:pt x="406974" y="71353"/>
                </a:lnTo>
                <a:lnTo>
                  <a:pt x="433962" y="106724"/>
                </a:lnTo>
                <a:lnTo>
                  <a:pt x="451161" y="146821"/>
                </a:lnTo>
                <a:lnTo>
                  <a:pt x="457200" y="190500"/>
                </a:lnTo>
                <a:lnTo>
                  <a:pt x="451161" y="234178"/>
                </a:lnTo>
                <a:lnTo>
                  <a:pt x="433962" y="274275"/>
                </a:lnTo>
                <a:lnTo>
                  <a:pt x="406974" y="309646"/>
                </a:lnTo>
                <a:lnTo>
                  <a:pt x="371571" y="339148"/>
                </a:lnTo>
                <a:lnTo>
                  <a:pt x="329126" y="361636"/>
                </a:lnTo>
                <a:lnTo>
                  <a:pt x="281011" y="375968"/>
                </a:lnTo>
                <a:lnTo>
                  <a:pt x="228600" y="381000"/>
                </a:lnTo>
                <a:lnTo>
                  <a:pt x="176188" y="375968"/>
                </a:lnTo>
                <a:lnTo>
                  <a:pt x="128073" y="361636"/>
                </a:lnTo>
                <a:lnTo>
                  <a:pt x="85628" y="339148"/>
                </a:lnTo>
                <a:lnTo>
                  <a:pt x="50225" y="309646"/>
                </a:lnTo>
                <a:lnTo>
                  <a:pt x="23237" y="274275"/>
                </a:lnTo>
                <a:lnTo>
                  <a:pt x="6038" y="234178"/>
                </a:lnTo>
                <a:lnTo>
                  <a:pt x="0" y="1905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048000" y="61722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228600" y="0"/>
                </a:moveTo>
                <a:lnTo>
                  <a:pt x="176188" y="5031"/>
                </a:lnTo>
                <a:lnTo>
                  <a:pt x="128073" y="19363"/>
                </a:lnTo>
                <a:lnTo>
                  <a:pt x="85628" y="41851"/>
                </a:lnTo>
                <a:lnTo>
                  <a:pt x="50225" y="71353"/>
                </a:lnTo>
                <a:lnTo>
                  <a:pt x="23237" y="106724"/>
                </a:lnTo>
                <a:lnTo>
                  <a:pt x="6038" y="146821"/>
                </a:lnTo>
                <a:lnTo>
                  <a:pt x="0" y="190500"/>
                </a:lnTo>
                <a:lnTo>
                  <a:pt x="6038" y="234178"/>
                </a:lnTo>
                <a:lnTo>
                  <a:pt x="23237" y="274275"/>
                </a:lnTo>
                <a:lnTo>
                  <a:pt x="50225" y="309646"/>
                </a:lnTo>
                <a:lnTo>
                  <a:pt x="85628" y="339148"/>
                </a:lnTo>
                <a:lnTo>
                  <a:pt x="128073" y="361636"/>
                </a:lnTo>
                <a:lnTo>
                  <a:pt x="176188" y="375968"/>
                </a:lnTo>
                <a:lnTo>
                  <a:pt x="228600" y="381000"/>
                </a:lnTo>
                <a:lnTo>
                  <a:pt x="281011" y="375968"/>
                </a:lnTo>
                <a:lnTo>
                  <a:pt x="329126" y="361636"/>
                </a:lnTo>
                <a:lnTo>
                  <a:pt x="371571" y="339148"/>
                </a:lnTo>
                <a:lnTo>
                  <a:pt x="406974" y="309646"/>
                </a:lnTo>
                <a:lnTo>
                  <a:pt x="433962" y="274275"/>
                </a:lnTo>
                <a:lnTo>
                  <a:pt x="451161" y="234178"/>
                </a:lnTo>
                <a:lnTo>
                  <a:pt x="457200" y="190500"/>
                </a:lnTo>
                <a:lnTo>
                  <a:pt x="451161" y="146821"/>
                </a:lnTo>
                <a:lnTo>
                  <a:pt x="433962" y="106724"/>
                </a:lnTo>
                <a:lnTo>
                  <a:pt x="406974" y="71353"/>
                </a:lnTo>
                <a:lnTo>
                  <a:pt x="371571" y="41851"/>
                </a:lnTo>
                <a:lnTo>
                  <a:pt x="329126" y="19363"/>
                </a:lnTo>
                <a:lnTo>
                  <a:pt x="281011" y="5031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048000" y="61722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190500"/>
                </a:moveTo>
                <a:lnTo>
                  <a:pt x="6038" y="146821"/>
                </a:lnTo>
                <a:lnTo>
                  <a:pt x="23237" y="106724"/>
                </a:lnTo>
                <a:lnTo>
                  <a:pt x="50225" y="71353"/>
                </a:lnTo>
                <a:lnTo>
                  <a:pt x="85628" y="41851"/>
                </a:lnTo>
                <a:lnTo>
                  <a:pt x="128073" y="19363"/>
                </a:lnTo>
                <a:lnTo>
                  <a:pt x="176188" y="5031"/>
                </a:lnTo>
                <a:lnTo>
                  <a:pt x="228600" y="0"/>
                </a:lnTo>
                <a:lnTo>
                  <a:pt x="281011" y="5031"/>
                </a:lnTo>
                <a:lnTo>
                  <a:pt x="329126" y="19363"/>
                </a:lnTo>
                <a:lnTo>
                  <a:pt x="371571" y="41851"/>
                </a:lnTo>
                <a:lnTo>
                  <a:pt x="406974" y="71353"/>
                </a:lnTo>
                <a:lnTo>
                  <a:pt x="433962" y="106724"/>
                </a:lnTo>
                <a:lnTo>
                  <a:pt x="451161" y="146821"/>
                </a:lnTo>
                <a:lnTo>
                  <a:pt x="457200" y="190500"/>
                </a:lnTo>
                <a:lnTo>
                  <a:pt x="451161" y="234178"/>
                </a:lnTo>
                <a:lnTo>
                  <a:pt x="433962" y="274275"/>
                </a:lnTo>
                <a:lnTo>
                  <a:pt x="406974" y="309646"/>
                </a:lnTo>
                <a:lnTo>
                  <a:pt x="371571" y="339148"/>
                </a:lnTo>
                <a:lnTo>
                  <a:pt x="329126" y="361636"/>
                </a:lnTo>
                <a:lnTo>
                  <a:pt x="281011" y="375968"/>
                </a:lnTo>
                <a:lnTo>
                  <a:pt x="228600" y="381000"/>
                </a:lnTo>
                <a:lnTo>
                  <a:pt x="176188" y="375968"/>
                </a:lnTo>
                <a:lnTo>
                  <a:pt x="128073" y="361636"/>
                </a:lnTo>
                <a:lnTo>
                  <a:pt x="85628" y="339148"/>
                </a:lnTo>
                <a:lnTo>
                  <a:pt x="50225" y="309646"/>
                </a:lnTo>
                <a:lnTo>
                  <a:pt x="23237" y="274275"/>
                </a:lnTo>
                <a:lnTo>
                  <a:pt x="6038" y="234178"/>
                </a:lnTo>
                <a:lnTo>
                  <a:pt x="0" y="1905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2020951" y="6061964"/>
            <a:ext cx="14484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8865" algn="l"/>
              </a:tabLst>
            </a:pPr>
            <a:r>
              <a:rPr dirty="0" sz="3600" b="1">
                <a:solidFill>
                  <a:srgbClr val="333399"/>
                </a:solidFill>
                <a:latin typeface="Times New Roman"/>
                <a:cs typeface="Times New Roman"/>
              </a:rPr>
              <a:t>H	K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81000" y="3276600"/>
            <a:ext cx="1981200" cy="533400"/>
          </a:xfrm>
          <a:custGeom>
            <a:avLst/>
            <a:gdLst/>
            <a:ahLst/>
            <a:cxnLst/>
            <a:rect l="l" t="t" r="r" b="b"/>
            <a:pathLst>
              <a:path w="1981200" h="533400">
                <a:moveTo>
                  <a:pt x="1981200" y="0"/>
                </a:moveTo>
                <a:lnTo>
                  <a:pt x="0" y="533400"/>
                </a:lnTo>
              </a:path>
            </a:pathLst>
          </a:custGeom>
          <a:ln w="381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09600" y="3962400"/>
            <a:ext cx="1219200" cy="609600"/>
          </a:xfrm>
          <a:custGeom>
            <a:avLst/>
            <a:gdLst/>
            <a:ahLst/>
            <a:cxnLst/>
            <a:rect l="l" t="t" r="r" b="b"/>
            <a:pathLst>
              <a:path w="1219200" h="609600">
                <a:moveTo>
                  <a:pt x="0" y="0"/>
                </a:moveTo>
                <a:lnTo>
                  <a:pt x="1219200" y="609600"/>
                </a:lnTo>
              </a:path>
            </a:pathLst>
          </a:custGeom>
          <a:ln w="381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143000" y="4724400"/>
            <a:ext cx="457200" cy="685800"/>
          </a:xfrm>
          <a:custGeom>
            <a:avLst/>
            <a:gdLst/>
            <a:ahLst/>
            <a:cxnLst/>
            <a:rect l="l" t="t" r="r" b="b"/>
            <a:pathLst>
              <a:path w="457200" h="685800">
                <a:moveTo>
                  <a:pt x="457200" y="0"/>
                </a:moveTo>
                <a:lnTo>
                  <a:pt x="0" y="685800"/>
                </a:lnTo>
              </a:path>
            </a:pathLst>
          </a:custGeom>
          <a:ln w="381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819400" y="3276600"/>
            <a:ext cx="1295400" cy="533400"/>
          </a:xfrm>
          <a:custGeom>
            <a:avLst/>
            <a:gdLst/>
            <a:ahLst/>
            <a:cxnLst/>
            <a:rect l="l" t="t" r="r" b="b"/>
            <a:pathLst>
              <a:path w="1295400" h="533400">
                <a:moveTo>
                  <a:pt x="0" y="0"/>
                </a:moveTo>
                <a:lnTo>
                  <a:pt x="1295400" y="533400"/>
                </a:lnTo>
              </a:path>
            </a:pathLst>
          </a:custGeom>
          <a:ln w="381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429000" y="4114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457200"/>
                </a:lnTo>
              </a:path>
            </a:pathLst>
          </a:custGeom>
          <a:ln w="381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743200" y="4724400"/>
            <a:ext cx="457200" cy="609600"/>
          </a:xfrm>
          <a:custGeom>
            <a:avLst/>
            <a:gdLst/>
            <a:ahLst/>
            <a:cxnLst/>
            <a:rect l="l" t="t" r="r" b="b"/>
            <a:pathLst>
              <a:path w="457200" h="609600">
                <a:moveTo>
                  <a:pt x="457200" y="0"/>
                </a:moveTo>
                <a:lnTo>
                  <a:pt x="0" y="609600"/>
                </a:lnTo>
              </a:path>
            </a:pathLst>
          </a:custGeom>
          <a:ln w="381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209800" y="5486400"/>
            <a:ext cx="304800" cy="685800"/>
          </a:xfrm>
          <a:custGeom>
            <a:avLst/>
            <a:gdLst/>
            <a:ahLst/>
            <a:cxnLst/>
            <a:rect l="l" t="t" r="r" b="b"/>
            <a:pathLst>
              <a:path w="304800" h="685800">
                <a:moveTo>
                  <a:pt x="304800" y="0"/>
                </a:moveTo>
                <a:lnTo>
                  <a:pt x="0" y="685800"/>
                </a:lnTo>
              </a:path>
            </a:pathLst>
          </a:custGeom>
          <a:ln w="381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971800" y="5486400"/>
            <a:ext cx="304800" cy="685800"/>
          </a:xfrm>
          <a:custGeom>
            <a:avLst/>
            <a:gdLst/>
            <a:ahLst/>
            <a:cxnLst/>
            <a:rect l="l" t="t" r="r" b="b"/>
            <a:pathLst>
              <a:path w="304800" h="685800">
                <a:moveTo>
                  <a:pt x="0" y="0"/>
                </a:moveTo>
                <a:lnTo>
                  <a:pt x="304800" y="685800"/>
                </a:lnTo>
              </a:path>
            </a:pathLst>
          </a:custGeom>
          <a:ln w="381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993444" y="1103119"/>
            <a:ext cx="6197600" cy="1976755"/>
          </a:xfrm>
          <a:prstGeom prst="rect">
            <a:avLst/>
          </a:prstGeom>
        </p:spPr>
        <p:txBody>
          <a:bodyPr wrap="square" lIns="0" tIns="122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dirty="0" sz="3600">
                <a:solidFill>
                  <a:srgbClr val="000099"/>
                </a:solidFill>
                <a:latin typeface="SimSun"/>
                <a:cs typeface="SimSun"/>
              </a:rPr>
              <a:t>遍历二叉树的结果是，</a:t>
            </a:r>
            <a:endParaRPr sz="3600">
              <a:latin typeface="SimSun"/>
              <a:cs typeface="SimSun"/>
            </a:endParaRPr>
          </a:p>
          <a:p>
            <a:pPr marL="697865">
              <a:lnSpc>
                <a:spcPct val="100000"/>
              </a:lnSpc>
              <a:spcBef>
                <a:spcPts val="865"/>
              </a:spcBef>
            </a:pPr>
            <a:r>
              <a:rPr dirty="0" sz="3600" spc="-5">
                <a:solidFill>
                  <a:srgbClr val="000099"/>
                </a:solidFill>
                <a:latin typeface="SimSun"/>
                <a:cs typeface="SimSun"/>
              </a:rPr>
              <a:t>求得结点的一个线性序列。</a:t>
            </a:r>
            <a:endParaRPr sz="3600">
              <a:latin typeface="SimSun"/>
              <a:cs typeface="SimSun"/>
            </a:endParaRPr>
          </a:p>
          <a:p>
            <a:pPr marL="3425825">
              <a:lnSpc>
                <a:spcPct val="100000"/>
              </a:lnSpc>
              <a:spcBef>
                <a:spcPts val="675"/>
              </a:spcBef>
            </a:pPr>
            <a:r>
              <a:rPr dirty="0" sz="3600">
                <a:solidFill>
                  <a:srgbClr val="800000"/>
                </a:solidFill>
                <a:latin typeface="SimSun"/>
                <a:cs typeface="SimSun"/>
              </a:rPr>
              <a:t>例如:</a:t>
            </a:r>
            <a:endParaRPr sz="3600">
              <a:latin typeface="SimSun"/>
              <a:cs typeface="SimSu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619625" y="3095320"/>
            <a:ext cx="4202430" cy="3490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4225"/>
              </a:lnSpc>
              <a:spcBef>
                <a:spcPts val="100"/>
              </a:spcBef>
            </a:pPr>
            <a:r>
              <a:rPr dirty="0" sz="3600" spc="10" b="1">
                <a:solidFill>
                  <a:srgbClr val="800000"/>
                </a:solidFill>
                <a:latin typeface="Microsoft YaHei"/>
                <a:cs typeface="Microsoft YaHei"/>
              </a:rPr>
              <a:t>先序</a:t>
            </a:r>
            <a:r>
              <a:rPr dirty="0" sz="3600">
                <a:solidFill>
                  <a:srgbClr val="800000"/>
                </a:solidFill>
                <a:latin typeface="SimSun"/>
                <a:cs typeface="SimSun"/>
              </a:rPr>
              <a:t>序</a:t>
            </a:r>
            <a:r>
              <a:rPr dirty="0" sz="3600" spc="-5">
                <a:solidFill>
                  <a:srgbClr val="800000"/>
                </a:solidFill>
                <a:latin typeface="SimSun"/>
                <a:cs typeface="SimSun"/>
              </a:rPr>
              <a:t>列</a:t>
            </a:r>
            <a:r>
              <a:rPr dirty="0" sz="3600">
                <a:solidFill>
                  <a:srgbClr val="800000"/>
                </a:solidFill>
                <a:latin typeface="SimSun"/>
                <a:cs typeface="SimSun"/>
              </a:rPr>
              <a:t>:</a:t>
            </a:r>
            <a:endParaRPr sz="3600">
              <a:latin typeface="SimSun"/>
              <a:cs typeface="SimSun"/>
            </a:endParaRPr>
          </a:p>
          <a:p>
            <a:pPr marL="469900">
              <a:lnSpc>
                <a:spcPts val="4225"/>
              </a:lnSpc>
            </a:pPr>
            <a:r>
              <a:rPr dirty="0" sz="3600" spc="-5">
                <a:solidFill>
                  <a:srgbClr val="800000"/>
                </a:solidFill>
                <a:latin typeface="Times New Roman"/>
                <a:cs typeface="Times New Roman"/>
              </a:rPr>
              <a:t>A </a:t>
            </a: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B C </a:t>
            </a:r>
            <a:r>
              <a:rPr dirty="0" sz="3600" spc="-5">
                <a:solidFill>
                  <a:srgbClr val="800000"/>
                </a:solidFill>
                <a:latin typeface="Times New Roman"/>
                <a:cs typeface="Times New Roman"/>
              </a:rPr>
              <a:t>D </a:t>
            </a: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E </a:t>
            </a:r>
            <a:r>
              <a:rPr dirty="0" sz="3600" spc="-5">
                <a:solidFill>
                  <a:srgbClr val="800000"/>
                </a:solidFill>
                <a:latin typeface="Times New Roman"/>
                <a:cs typeface="Times New Roman"/>
              </a:rPr>
              <a:t>F G H</a:t>
            </a:r>
            <a:r>
              <a:rPr dirty="0" sz="3600" spc="-250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600" spc="-5">
                <a:solidFill>
                  <a:srgbClr val="800000"/>
                </a:solidFill>
                <a:latin typeface="Times New Roman"/>
                <a:cs typeface="Times New Roman"/>
              </a:rPr>
              <a:t>K</a:t>
            </a:r>
            <a:endParaRPr sz="3600">
              <a:latin typeface="Times New Roman"/>
              <a:cs typeface="Times New Roman"/>
            </a:endParaRPr>
          </a:p>
          <a:p>
            <a:pPr marL="38100">
              <a:lnSpc>
                <a:spcPts val="4225"/>
              </a:lnSpc>
              <a:spcBef>
                <a:spcPts val="780"/>
              </a:spcBef>
            </a:pPr>
            <a:r>
              <a:rPr dirty="0" sz="3600" spc="10" b="1">
                <a:solidFill>
                  <a:srgbClr val="800000"/>
                </a:solidFill>
                <a:latin typeface="Microsoft YaHei"/>
                <a:cs typeface="Microsoft YaHei"/>
              </a:rPr>
              <a:t>中序</a:t>
            </a:r>
            <a:r>
              <a:rPr dirty="0" sz="3600">
                <a:solidFill>
                  <a:srgbClr val="800000"/>
                </a:solidFill>
                <a:latin typeface="SimSun"/>
                <a:cs typeface="SimSun"/>
              </a:rPr>
              <a:t>序列:</a:t>
            </a:r>
            <a:endParaRPr sz="3600">
              <a:latin typeface="SimSun"/>
              <a:cs typeface="SimSun"/>
            </a:endParaRPr>
          </a:p>
          <a:p>
            <a:pPr marL="495300">
              <a:lnSpc>
                <a:spcPts val="4225"/>
              </a:lnSpc>
            </a:pP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B D C A H G K F</a:t>
            </a:r>
            <a:r>
              <a:rPr dirty="0" sz="3600" spc="-500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E</a:t>
            </a:r>
            <a:endParaRPr sz="3600">
              <a:latin typeface="Times New Roman"/>
              <a:cs typeface="Times New Roman"/>
            </a:endParaRPr>
          </a:p>
          <a:p>
            <a:pPr marL="44450">
              <a:lnSpc>
                <a:spcPts val="4225"/>
              </a:lnSpc>
              <a:spcBef>
                <a:spcPts val="1150"/>
              </a:spcBef>
            </a:pPr>
            <a:r>
              <a:rPr dirty="0" sz="3600" spc="10" b="1">
                <a:solidFill>
                  <a:srgbClr val="800000"/>
                </a:solidFill>
                <a:latin typeface="Microsoft YaHei"/>
                <a:cs typeface="Microsoft YaHei"/>
              </a:rPr>
              <a:t>后序</a:t>
            </a:r>
            <a:r>
              <a:rPr dirty="0" sz="3600">
                <a:solidFill>
                  <a:srgbClr val="800000"/>
                </a:solidFill>
                <a:latin typeface="SimSun"/>
                <a:cs typeface="SimSun"/>
              </a:rPr>
              <a:t>序</a:t>
            </a:r>
            <a:r>
              <a:rPr dirty="0" sz="3600" spc="-5">
                <a:solidFill>
                  <a:srgbClr val="800000"/>
                </a:solidFill>
                <a:latin typeface="SimSun"/>
                <a:cs typeface="SimSun"/>
              </a:rPr>
              <a:t>列</a:t>
            </a:r>
            <a:r>
              <a:rPr dirty="0" sz="3600">
                <a:solidFill>
                  <a:srgbClr val="800000"/>
                </a:solidFill>
                <a:latin typeface="SimSun"/>
                <a:cs typeface="SimSun"/>
              </a:rPr>
              <a:t>:</a:t>
            </a:r>
            <a:endParaRPr sz="3600">
              <a:latin typeface="SimSun"/>
              <a:cs typeface="SimSun"/>
            </a:endParaRPr>
          </a:p>
          <a:p>
            <a:pPr marL="501650">
              <a:lnSpc>
                <a:spcPts val="4225"/>
              </a:lnSpc>
            </a:pP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D C B H K G F E</a:t>
            </a:r>
            <a:r>
              <a:rPr dirty="0" sz="3600" spc="-275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A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117975" y="2924009"/>
            <a:ext cx="4855845" cy="33947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20000"/>
              </a:lnSpc>
              <a:spcBef>
                <a:spcPts val="100"/>
              </a:spcBef>
            </a:pPr>
            <a:r>
              <a:rPr dirty="0" sz="4000">
                <a:solidFill>
                  <a:srgbClr val="CC6600"/>
                </a:solidFill>
                <a:latin typeface="SimSun"/>
                <a:cs typeface="SimSun"/>
              </a:rPr>
              <a:t>包</a:t>
            </a:r>
            <a:r>
              <a:rPr dirty="0" sz="4000" spc="990">
                <a:solidFill>
                  <a:srgbClr val="CC6600"/>
                </a:solidFill>
                <a:latin typeface="SimSun"/>
                <a:cs typeface="SimSun"/>
              </a:rPr>
              <a:t>含</a:t>
            </a:r>
            <a:r>
              <a:rPr dirty="0" sz="4000">
                <a:solidFill>
                  <a:srgbClr val="CC6600"/>
                </a:solidFill>
                <a:latin typeface="SimSun"/>
                <a:cs typeface="SimSun"/>
              </a:rPr>
              <a:t>“线索</a:t>
            </a:r>
            <a:r>
              <a:rPr dirty="0" sz="4000" spc="-5">
                <a:solidFill>
                  <a:srgbClr val="CC6600"/>
                </a:solidFill>
                <a:latin typeface="SimSun"/>
                <a:cs typeface="SimSun"/>
              </a:rPr>
              <a:t>”</a:t>
            </a:r>
            <a:r>
              <a:rPr dirty="0" sz="4000" spc="-1090">
                <a:solidFill>
                  <a:srgbClr val="CC6600"/>
                </a:solidFill>
                <a:latin typeface="SimSun"/>
                <a:cs typeface="SimSun"/>
              </a:rPr>
              <a:t> </a:t>
            </a:r>
            <a:r>
              <a:rPr dirty="0" sz="4000">
                <a:solidFill>
                  <a:srgbClr val="CC6600"/>
                </a:solidFill>
                <a:latin typeface="SimSun"/>
                <a:cs typeface="SimSun"/>
              </a:rPr>
              <a:t>的存储 </a:t>
            </a:r>
            <a:r>
              <a:rPr dirty="0" sz="4000" spc="5">
                <a:solidFill>
                  <a:srgbClr val="CC6600"/>
                </a:solidFill>
                <a:latin typeface="SimSun"/>
                <a:cs typeface="SimSun"/>
              </a:rPr>
              <a:t>结构，称</a:t>
            </a:r>
            <a:r>
              <a:rPr dirty="0" sz="4000" spc="969">
                <a:solidFill>
                  <a:srgbClr val="CC6600"/>
                </a:solidFill>
                <a:latin typeface="SimSun"/>
                <a:cs typeface="SimSun"/>
              </a:rPr>
              <a:t>作</a:t>
            </a:r>
            <a:r>
              <a:rPr dirty="0" sz="4000" spc="5">
                <a:solidFill>
                  <a:srgbClr val="CC6600"/>
                </a:solidFill>
                <a:latin typeface="SimSun"/>
                <a:cs typeface="SimSun"/>
              </a:rPr>
              <a:t>“</a:t>
            </a:r>
            <a:r>
              <a:rPr dirty="0" sz="4000" spc="15" b="1">
                <a:solidFill>
                  <a:srgbClr val="800000"/>
                </a:solidFill>
                <a:latin typeface="Microsoft YaHei"/>
                <a:cs typeface="Microsoft YaHei"/>
              </a:rPr>
              <a:t>线索链 表</a:t>
            </a:r>
            <a:r>
              <a:rPr dirty="0" sz="4000" spc="-5">
                <a:solidFill>
                  <a:srgbClr val="CC6600"/>
                </a:solidFill>
                <a:latin typeface="SimSun"/>
                <a:cs typeface="SimSun"/>
              </a:rPr>
              <a:t>”</a:t>
            </a:r>
            <a:endParaRPr sz="4000">
              <a:latin typeface="SimSun"/>
              <a:cs typeface="SimSun"/>
            </a:endParaRPr>
          </a:p>
          <a:p>
            <a:pPr marL="12700">
              <a:lnSpc>
                <a:spcPts val="3479"/>
              </a:lnSpc>
            </a:pPr>
            <a:r>
              <a:rPr dirty="0" sz="4000">
                <a:solidFill>
                  <a:srgbClr val="CC6600"/>
                </a:solidFill>
                <a:latin typeface="SimSun"/>
                <a:cs typeface="SimSun"/>
              </a:rPr>
              <a:t>与</a:t>
            </a:r>
            <a:r>
              <a:rPr dirty="0" sz="4000" spc="-5">
                <a:solidFill>
                  <a:srgbClr val="CC6600"/>
                </a:solidFill>
                <a:latin typeface="SimSun"/>
                <a:cs typeface="SimSun"/>
              </a:rPr>
              <a:t>其相</a:t>
            </a:r>
            <a:r>
              <a:rPr dirty="0" sz="4000">
                <a:solidFill>
                  <a:srgbClr val="CC6600"/>
                </a:solidFill>
                <a:latin typeface="SimSun"/>
                <a:cs typeface="SimSun"/>
              </a:rPr>
              <a:t>应</a:t>
            </a:r>
            <a:r>
              <a:rPr dirty="0" sz="4000" spc="-5">
                <a:solidFill>
                  <a:srgbClr val="CC6600"/>
                </a:solidFill>
                <a:latin typeface="SimSun"/>
                <a:cs typeface="SimSun"/>
              </a:rPr>
              <a:t>的二</a:t>
            </a:r>
            <a:r>
              <a:rPr dirty="0" sz="4000">
                <a:solidFill>
                  <a:srgbClr val="CC6600"/>
                </a:solidFill>
                <a:latin typeface="SimSun"/>
                <a:cs typeface="SimSun"/>
              </a:rPr>
              <a:t>叉</a:t>
            </a:r>
            <a:r>
              <a:rPr dirty="0" sz="4000" spc="-5">
                <a:solidFill>
                  <a:srgbClr val="CC6600"/>
                </a:solidFill>
                <a:latin typeface="SimSun"/>
                <a:cs typeface="SimSun"/>
              </a:rPr>
              <a:t>树，</a:t>
            </a:r>
            <a:endParaRPr sz="40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dirty="0" sz="4000">
                <a:solidFill>
                  <a:srgbClr val="CC6600"/>
                </a:solidFill>
                <a:latin typeface="SimSun"/>
                <a:cs typeface="SimSun"/>
              </a:rPr>
              <a:t>称</a:t>
            </a:r>
            <a:r>
              <a:rPr dirty="0" sz="4000" spc="990">
                <a:solidFill>
                  <a:srgbClr val="CC6600"/>
                </a:solidFill>
                <a:latin typeface="SimSun"/>
                <a:cs typeface="SimSun"/>
              </a:rPr>
              <a:t>作</a:t>
            </a:r>
            <a:r>
              <a:rPr dirty="0" sz="4000">
                <a:solidFill>
                  <a:srgbClr val="CC6600"/>
                </a:solidFill>
                <a:latin typeface="SimSun"/>
                <a:cs typeface="SimSun"/>
              </a:rPr>
              <a:t>“</a:t>
            </a:r>
            <a:r>
              <a:rPr dirty="0" sz="4000" spc="15" b="1">
                <a:solidFill>
                  <a:srgbClr val="800000"/>
                </a:solidFill>
                <a:latin typeface="Microsoft YaHei"/>
                <a:cs typeface="Microsoft YaHei"/>
              </a:rPr>
              <a:t>线索二叉</a:t>
            </a:r>
            <a:r>
              <a:rPr dirty="0" sz="4000" spc="5" b="1">
                <a:solidFill>
                  <a:srgbClr val="800000"/>
                </a:solidFill>
                <a:latin typeface="Microsoft YaHei"/>
                <a:cs typeface="Microsoft YaHei"/>
              </a:rPr>
              <a:t>树</a:t>
            </a:r>
            <a:r>
              <a:rPr dirty="0" sz="4000" spc="-5">
                <a:solidFill>
                  <a:srgbClr val="CC6600"/>
                </a:solidFill>
                <a:latin typeface="SimSun"/>
                <a:cs typeface="SimSun"/>
              </a:rPr>
              <a:t>”</a:t>
            </a:r>
            <a:endParaRPr sz="40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3400" y="533400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93444" y="180175"/>
            <a:ext cx="7657465" cy="224155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93065" marR="5080" indent="-381000">
              <a:lnSpc>
                <a:spcPct val="120000"/>
              </a:lnSpc>
              <a:spcBef>
                <a:spcPts val="100"/>
              </a:spcBef>
            </a:pPr>
            <a:r>
              <a:rPr dirty="0" sz="4000" spc="-5" b="0">
                <a:solidFill>
                  <a:srgbClr val="996633"/>
                </a:solidFill>
                <a:latin typeface="SimSun"/>
                <a:cs typeface="SimSun"/>
              </a:rPr>
              <a:t>指向该</a:t>
            </a:r>
            <a:r>
              <a:rPr dirty="0" sz="4000" spc="5" b="0">
                <a:solidFill>
                  <a:srgbClr val="996633"/>
                </a:solidFill>
                <a:latin typeface="SimSun"/>
                <a:cs typeface="SimSun"/>
              </a:rPr>
              <a:t>线</a:t>
            </a:r>
            <a:r>
              <a:rPr dirty="0" sz="4000" spc="-5" b="0">
                <a:solidFill>
                  <a:srgbClr val="996633"/>
                </a:solidFill>
                <a:latin typeface="SimSun"/>
                <a:cs typeface="SimSun"/>
              </a:rPr>
              <a:t>性序列中的“前驱</a:t>
            </a:r>
            <a:r>
              <a:rPr dirty="0" sz="4000" spc="5" b="0">
                <a:solidFill>
                  <a:srgbClr val="996633"/>
                </a:solidFill>
                <a:latin typeface="SimSun"/>
                <a:cs typeface="SimSun"/>
              </a:rPr>
              <a:t>”</a:t>
            </a:r>
            <a:r>
              <a:rPr dirty="0" sz="4000" spc="-5" b="0">
                <a:solidFill>
                  <a:srgbClr val="996633"/>
                </a:solidFill>
                <a:latin typeface="SimSun"/>
                <a:cs typeface="SimSun"/>
              </a:rPr>
              <a:t>和 </a:t>
            </a:r>
            <a:r>
              <a:rPr dirty="0" sz="4000" spc="5" b="0">
                <a:solidFill>
                  <a:srgbClr val="996633"/>
                </a:solidFill>
                <a:latin typeface="SimSun"/>
                <a:cs typeface="SimSun"/>
              </a:rPr>
              <a:t>“后继</a:t>
            </a:r>
            <a:r>
              <a:rPr dirty="0" sz="4000" spc="-5" b="0">
                <a:solidFill>
                  <a:srgbClr val="996633"/>
                </a:solidFill>
                <a:latin typeface="SimSun"/>
                <a:cs typeface="SimSun"/>
              </a:rPr>
              <a:t>”</a:t>
            </a:r>
            <a:r>
              <a:rPr dirty="0" sz="4000" spc="-1100" b="0">
                <a:solidFill>
                  <a:srgbClr val="996633"/>
                </a:solidFill>
                <a:latin typeface="SimSun"/>
                <a:cs typeface="SimSun"/>
              </a:rPr>
              <a:t> </a:t>
            </a:r>
            <a:r>
              <a:rPr dirty="0" sz="4000" spc="5" b="0">
                <a:solidFill>
                  <a:srgbClr val="996633"/>
                </a:solidFill>
                <a:latin typeface="SimSun"/>
                <a:cs typeface="SimSun"/>
              </a:rPr>
              <a:t>的</a:t>
            </a:r>
            <a:r>
              <a:rPr dirty="0" sz="4000" spc="15">
                <a:solidFill>
                  <a:srgbClr val="996633"/>
                </a:solidFill>
                <a:latin typeface="Microsoft YaHei"/>
                <a:cs typeface="Microsoft YaHei"/>
              </a:rPr>
              <a:t>指</a:t>
            </a:r>
            <a:r>
              <a:rPr dirty="0" sz="4000" spc="20">
                <a:solidFill>
                  <a:srgbClr val="996633"/>
                </a:solidFill>
                <a:latin typeface="Microsoft YaHei"/>
                <a:cs typeface="Microsoft YaHei"/>
              </a:rPr>
              <a:t>针</a:t>
            </a:r>
            <a:r>
              <a:rPr dirty="0" sz="4000" b="0">
                <a:solidFill>
                  <a:srgbClr val="996633"/>
                </a:solidFill>
                <a:latin typeface="SimSun"/>
                <a:cs typeface="SimSun"/>
              </a:rPr>
              <a:t>，</a:t>
            </a:r>
            <a:r>
              <a:rPr dirty="0" sz="4000" spc="-5" b="0">
                <a:solidFill>
                  <a:srgbClr val="996633"/>
                </a:solidFill>
                <a:latin typeface="SimSun"/>
                <a:cs typeface="SimSun"/>
              </a:rPr>
              <a:t>称</a:t>
            </a:r>
            <a:r>
              <a:rPr dirty="0" sz="4000" b="0">
                <a:solidFill>
                  <a:srgbClr val="996633"/>
                </a:solidFill>
                <a:latin typeface="SimSun"/>
                <a:cs typeface="SimSun"/>
              </a:rPr>
              <a:t>作</a:t>
            </a:r>
            <a:r>
              <a:rPr dirty="0" sz="4000" spc="5" b="0">
                <a:solidFill>
                  <a:srgbClr val="996633"/>
                </a:solidFill>
                <a:latin typeface="SimSun"/>
                <a:cs typeface="SimSun"/>
              </a:rPr>
              <a:t>“</a:t>
            </a:r>
            <a:r>
              <a:rPr dirty="0" sz="4000" spc="5">
                <a:solidFill>
                  <a:srgbClr val="800000"/>
                </a:solidFill>
                <a:latin typeface="Microsoft YaHei"/>
                <a:cs typeface="Microsoft YaHei"/>
              </a:rPr>
              <a:t>线</a:t>
            </a:r>
            <a:r>
              <a:rPr dirty="0" sz="4000" spc="15">
                <a:solidFill>
                  <a:srgbClr val="800000"/>
                </a:solidFill>
                <a:latin typeface="Microsoft YaHei"/>
                <a:cs typeface="Microsoft YaHei"/>
              </a:rPr>
              <a:t>索</a:t>
            </a:r>
            <a:r>
              <a:rPr dirty="0" sz="4000" spc="-5">
                <a:solidFill>
                  <a:srgbClr val="996633"/>
                </a:solidFill>
                <a:latin typeface="Microsoft YaHei"/>
                <a:cs typeface="Microsoft YaHei"/>
              </a:rPr>
              <a:t>”</a:t>
            </a:r>
            <a:endParaRPr sz="4000">
              <a:latin typeface="Microsoft YaHei"/>
              <a:cs typeface="Microsoft YaHei"/>
            </a:endParaRPr>
          </a:p>
          <a:p>
            <a:pPr marL="462915">
              <a:lnSpc>
                <a:spcPct val="100000"/>
              </a:lnSpc>
              <a:spcBef>
                <a:spcPts val="1605"/>
              </a:spcBef>
              <a:tabLst>
                <a:tab pos="1111250" algn="l"/>
                <a:tab pos="1758950" algn="l"/>
                <a:tab pos="2432685" algn="l"/>
                <a:tab pos="3104515" algn="l"/>
                <a:tab pos="3752850" algn="l"/>
                <a:tab pos="4358005" algn="l"/>
                <a:tab pos="5057140" algn="l"/>
                <a:tab pos="5753735" algn="l"/>
              </a:tabLst>
            </a:pPr>
            <a:r>
              <a:rPr dirty="0" sz="3600">
                <a:solidFill>
                  <a:srgbClr val="006666"/>
                </a:solidFill>
              </a:rPr>
              <a:t>A	B	C	D	E	F	G	H	K</a:t>
            </a:r>
            <a:endParaRPr sz="3600"/>
          </a:p>
        </p:txBody>
      </p:sp>
      <p:sp>
        <p:nvSpPr>
          <p:cNvPr id="6" name="object 6"/>
          <p:cNvSpPr/>
          <p:nvPr/>
        </p:nvSpPr>
        <p:spPr>
          <a:xfrm>
            <a:off x="3966209" y="2362200"/>
            <a:ext cx="363855" cy="152400"/>
          </a:xfrm>
          <a:custGeom>
            <a:avLst/>
            <a:gdLst/>
            <a:ahLst/>
            <a:cxnLst/>
            <a:rect l="l" t="t" r="r" b="b"/>
            <a:pathLst>
              <a:path w="363854" h="152400">
                <a:moveTo>
                  <a:pt x="294893" y="50800"/>
                </a:moveTo>
                <a:lnTo>
                  <a:pt x="157734" y="50800"/>
                </a:lnTo>
                <a:lnTo>
                  <a:pt x="132659" y="83113"/>
                </a:lnTo>
                <a:lnTo>
                  <a:pt x="96869" y="110426"/>
                </a:lnTo>
                <a:lnTo>
                  <a:pt x="52077" y="131738"/>
                </a:lnTo>
                <a:lnTo>
                  <a:pt x="0" y="146050"/>
                </a:lnTo>
                <a:lnTo>
                  <a:pt x="52684" y="152110"/>
                </a:lnTo>
                <a:lnTo>
                  <a:pt x="104593" y="150726"/>
                </a:lnTo>
                <a:lnTo>
                  <a:pt x="154081" y="142431"/>
                </a:lnTo>
                <a:lnTo>
                  <a:pt x="199501" y="127757"/>
                </a:lnTo>
                <a:lnTo>
                  <a:pt x="239208" y="107239"/>
                </a:lnTo>
                <a:lnTo>
                  <a:pt x="271554" y="81408"/>
                </a:lnTo>
                <a:lnTo>
                  <a:pt x="294893" y="50800"/>
                </a:lnTo>
                <a:close/>
              </a:path>
              <a:path w="363854" h="152400">
                <a:moveTo>
                  <a:pt x="240029" y="0"/>
                </a:moveTo>
                <a:lnTo>
                  <a:pt x="89153" y="50800"/>
                </a:lnTo>
                <a:lnTo>
                  <a:pt x="363474" y="50800"/>
                </a:lnTo>
                <a:lnTo>
                  <a:pt x="240029" y="0"/>
                </a:lnTo>
                <a:close/>
              </a:path>
            </a:pathLst>
          </a:custGeom>
          <a:solidFill>
            <a:srgbClr val="99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657600" y="2362200"/>
            <a:ext cx="377190" cy="152400"/>
          </a:xfrm>
          <a:custGeom>
            <a:avLst/>
            <a:gdLst/>
            <a:ahLst/>
            <a:cxnLst/>
            <a:rect l="l" t="t" r="r" b="b"/>
            <a:pathLst>
              <a:path w="377189" h="152400">
                <a:moveTo>
                  <a:pt x="137160" y="0"/>
                </a:moveTo>
                <a:lnTo>
                  <a:pt x="0" y="0"/>
                </a:lnTo>
                <a:lnTo>
                  <a:pt x="6338" y="34954"/>
                </a:lnTo>
                <a:lnTo>
                  <a:pt x="52724" y="95332"/>
                </a:lnTo>
                <a:lnTo>
                  <a:pt x="89893" y="118929"/>
                </a:lnTo>
                <a:lnTo>
                  <a:pt x="134460" y="136915"/>
                </a:lnTo>
                <a:lnTo>
                  <a:pt x="184986" y="148376"/>
                </a:lnTo>
                <a:lnTo>
                  <a:pt x="240029" y="152400"/>
                </a:lnTo>
                <a:lnTo>
                  <a:pt x="377189" y="152400"/>
                </a:lnTo>
                <a:lnTo>
                  <a:pt x="322146" y="148376"/>
                </a:lnTo>
                <a:lnTo>
                  <a:pt x="271620" y="136915"/>
                </a:lnTo>
                <a:lnTo>
                  <a:pt x="227053" y="118929"/>
                </a:lnTo>
                <a:lnTo>
                  <a:pt x="189884" y="95332"/>
                </a:lnTo>
                <a:lnTo>
                  <a:pt x="161552" y="67036"/>
                </a:lnTo>
                <a:lnTo>
                  <a:pt x="143498" y="34954"/>
                </a:lnTo>
                <a:lnTo>
                  <a:pt x="137160" y="0"/>
                </a:lnTo>
                <a:close/>
              </a:path>
            </a:pathLst>
          </a:custGeom>
          <a:solidFill>
            <a:srgbClr val="7A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657600" y="2362200"/>
            <a:ext cx="672465" cy="152400"/>
          </a:xfrm>
          <a:custGeom>
            <a:avLst/>
            <a:gdLst/>
            <a:ahLst/>
            <a:cxnLst/>
            <a:rect l="l" t="t" r="r" b="b"/>
            <a:pathLst>
              <a:path w="672464" h="152400">
                <a:moveTo>
                  <a:pt x="308610" y="146050"/>
                </a:moveTo>
                <a:lnTo>
                  <a:pt x="360687" y="131738"/>
                </a:lnTo>
                <a:lnTo>
                  <a:pt x="405479" y="110426"/>
                </a:lnTo>
                <a:lnTo>
                  <a:pt x="441269" y="83113"/>
                </a:lnTo>
                <a:lnTo>
                  <a:pt x="466344" y="50800"/>
                </a:lnTo>
                <a:lnTo>
                  <a:pt x="397763" y="50800"/>
                </a:lnTo>
                <a:lnTo>
                  <a:pt x="548639" y="0"/>
                </a:lnTo>
                <a:lnTo>
                  <a:pt x="672084" y="50800"/>
                </a:lnTo>
                <a:lnTo>
                  <a:pt x="603503" y="50800"/>
                </a:lnTo>
                <a:lnTo>
                  <a:pt x="576712" y="84726"/>
                </a:lnTo>
                <a:lnTo>
                  <a:pt x="538490" y="112843"/>
                </a:lnTo>
                <a:lnTo>
                  <a:pt x="491032" y="134156"/>
                </a:lnTo>
                <a:lnTo>
                  <a:pt x="436534" y="147673"/>
                </a:lnTo>
                <a:lnTo>
                  <a:pt x="377189" y="152400"/>
                </a:lnTo>
                <a:lnTo>
                  <a:pt x="240029" y="152400"/>
                </a:lnTo>
                <a:lnTo>
                  <a:pt x="184986" y="148376"/>
                </a:lnTo>
                <a:lnTo>
                  <a:pt x="134460" y="136915"/>
                </a:lnTo>
                <a:lnTo>
                  <a:pt x="89893" y="118929"/>
                </a:lnTo>
                <a:lnTo>
                  <a:pt x="52724" y="95332"/>
                </a:lnTo>
                <a:lnTo>
                  <a:pt x="24392" y="67036"/>
                </a:lnTo>
                <a:lnTo>
                  <a:pt x="0" y="0"/>
                </a:lnTo>
                <a:lnTo>
                  <a:pt x="137160" y="0"/>
                </a:lnTo>
                <a:lnTo>
                  <a:pt x="143498" y="34954"/>
                </a:lnTo>
                <a:lnTo>
                  <a:pt x="161552" y="67036"/>
                </a:lnTo>
                <a:lnTo>
                  <a:pt x="189884" y="95332"/>
                </a:lnTo>
                <a:lnTo>
                  <a:pt x="227053" y="118929"/>
                </a:lnTo>
                <a:lnTo>
                  <a:pt x="271620" y="136915"/>
                </a:lnTo>
                <a:lnTo>
                  <a:pt x="322146" y="148376"/>
                </a:lnTo>
                <a:lnTo>
                  <a:pt x="377189" y="152400"/>
                </a:lnTo>
              </a:path>
            </a:pathLst>
          </a:custGeom>
          <a:ln w="12700">
            <a:solidFill>
              <a:srgbClr val="99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048000" y="2362200"/>
            <a:ext cx="381000" cy="152400"/>
          </a:xfrm>
          <a:custGeom>
            <a:avLst/>
            <a:gdLst/>
            <a:ahLst/>
            <a:cxnLst/>
            <a:rect l="l" t="t" r="r" b="b"/>
            <a:pathLst>
              <a:path w="381000" h="152400">
                <a:moveTo>
                  <a:pt x="95250" y="0"/>
                </a:moveTo>
                <a:lnTo>
                  <a:pt x="0" y="76200"/>
                </a:lnTo>
                <a:lnTo>
                  <a:pt x="95250" y="152400"/>
                </a:lnTo>
                <a:lnTo>
                  <a:pt x="95250" y="114300"/>
                </a:lnTo>
                <a:lnTo>
                  <a:pt x="381000" y="114300"/>
                </a:lnTo>
                <a:lnTo>
                  <a:pt x="381000" y="38100"/>
                </a:lnTo>
                <a:lnTo>
                  <a:pt x="95250" y="38100"/>
                </a:lnTo>
                <a:lnTo>
                  <a:pt x="95250" y="0"/>
                </a:lnTo>
                <a:close/>
              </a:path>
            </a:pathLst>
          </a:custGeom>
          <a:solidFill>
            <a:srgbClr val="00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048000" y="2362200"/>
            <a:ext cx="381000" cy="152400"/>
          </a:xfrm>
          <a:custGeom>
            <a:avLst/>
            <a:gdLst/>
            <a:ahLst/>
            <a:cxnLst/>
            <a:rect l="l" t="t" r="r" b="b"/>
            <a:pathLst>
              <a:path w="381000" h="152400">
                <a:moveTo>
                  <a:pt x="0" y="76200"/>
                </a:moveTo>
                <a:lnTo>
                  <a:pt x="95250" y="0"/>
                </a:lnTo>
                <a:lnTo>
                  <a:pt x="95250" y="38100"/>
                </a:lnTo>
                <a:lnTo>
                  <a:pt x="381000" y="38100"/>
                </a:lnTo>
                <a:lnTo>
                  <a:pt x="381000" y="114300"/>
                </a:lnTo>
                <a:lnTo>
                  <a:pt x="95250" y="114300"/>
                </a:lnTo>
                <a:lnTo>
                  <a:pt x="95250" y="152400"/>
                </a:lnTo>
                <a:lnTo>
                  <a:pt x="0" y="76200"/>
                </a:lnTo>
                <a:close/>
              </a:path>
            </a:pathLst>
          </a:custGeom>
          <a:ln w="12700">
            <a:solidFill>
              <a:srgbClr val="0033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09600" y="4927663"/>
            <a:ext cx="1082675" cy="551180"/>
          </a:xfrm>
          <a:custGeom>
            <a:avLst/>
            <a:gdLst/>
            <a:ahLst/>
            <a:cxnLst/>
            <a:rect l="l" t="t" r="r" b="b"/>
            <a:pathLst>
              <a:path w="1082675" h="551179">
                <a:moveTo>
                  <a:pt x="0" y="550862"/>
                </a:moveTo>
                <a:lnTo>
                  <a:pt x="1082675" y="550862"/>
                </a:lnTo>
                <a:lnTo>
                  <a:pt x="1082675" y="0"/>
                </a:lnTo>
                <a:lnTo>
                  <a:pt x="0" y="0"/>
                </a:lnTo>
                <a:lnTo>
                  <a:pt x="0" y="550862"/>
                </a:lnTo>
                <a:close/>
              </a:path>
            </a:pathLst>
          </a:custGeom>
          <a:solidFill>
            <a:srgbClr val="C9F1CE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09600" y="4927663"/>
            <a:ext cx="1082675" cy="551180"/>
          </a:xfrm>
          <a:custGeom>
            <a:avLst/>
            <a:gdLst/>
            <a:ahLst/>
            <a:cxnLst/>
            <a:rect l="l" t="t" r="r" b="b"/>
            <a:pathLst>
              <a:path w="1082675" h="551179">
                <a:moveTo>
                  <a:pt x="0" y="550862"/>
                </a:moveTo>
                <a:lnTo>
                  <a:pt x="1082675" y="550862"/>
                </a:lnTo>
                <a:lnTo>
                  <a:pt x="1082675" y="0"/>
                </a:lnTo>
                <a:lnTo>
                  <a:pt x="0" y="0"/>
                </a:lnTo>
                <a:lnTo>
                  <a:pt x="0" y="550862"/>
                </a:lnTo>
                <a:close/>
              </a:path>
            </a:pathLst>
          </a:custGeom>
          <a:ln w="31750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39546" y="4949393"/>
            <a:ext cx="95313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>
                <a:solidFill>
                  <a:srgbClr val="004B2B"/>
                </a:solidFill>
                <a:latin typeface="Times New Roman"/>
                <a:cs typeface="Times New Roman"/>
              </a:rPr>
              <a:t>^ </a:t>
            </a:r>
            <a:r>
              <a:rPr dirty="0" sz="2400" b="1">
                <a:solidFill>
                  <a:srgbClr val="004B2B"/>
                </a:solidFill>
                <a:latin typeface="Times New Roman"/>
                <a:cs typeface="Times New Roman"/>
              </a:rPr>
              <a:t>D</a:t>
            </a:r>
            <a:r>
              <a:rPr dirty="0" sz="2400" spc="-45" b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2800" spc="-5" b="1">
                <a:solidFill>
                  <a:srgbClr val="004B2B"/>
                </a:solidFill>
                <a:latin typeface="Times New Roman"/>
                <a:cs typeface="Times New Roman"/>
              </a:rPr>
              <a:t>^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524000" y="3860736"/>
            <a:ext cx="1006475" cy="551180"/>
          </a:xfrm>
          <a:custGeom>
            <a:avLst/>
            <a:gdLst/>
            <a:ahLst/>
            <a:cxnLst/>
            <a:rect l="l" t="t" r="r" b="b"/>
            <a:pathLst>
              <a:path w="1006475" h="551179">
                <a:moveTo>
                  <a:pt x="0" y="550862"/>
                </a:moveTo>
                <a:lnTo>
                  <a:pt x="1006475" y="550862"/>
                </a:lnTo>
                <a:lnTo>
                  <a:pt x="1006475" y="0"/>
                </a:lnTo>
                <a:lnTo>
                  <a:pt x="0" y="0"/>
                </a:lnTo>
                <a:lnTo>
                  <a:pt x="0" y="550862"/>
                </a:lnTo>
                <a:close/>
              </a:path>
            </a:pathLst>
          </a:custGeom>
          <a:solidFill>
            <a:srgbClr val="C9F1CE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524000" y="3860736"/>
            <a:ext cx="1006475" cy="551180"/>
          </a:xfrm>
          <a:custGeom>
            <a:avLst/>
            <a:gdLst/>
            <a:ahLst/>
            <a:cxnLst/>
            <a:rect l="l" t="t" r="r" b="b"/>
            <a:pathLst>
              <a:path w="1006475" h="551179">
                <a:moveTo>
                  <a:pt x="0" y="550862"/>
                </a:moveTo>
                <a:lnTo>
                  <a:pt x="1006475" y="550862"/>
                </a:lnTo>
                <a:lnTo>
                  <a:pt x="1006475" y="0"/>
                </a:lnTo>
                <a:lnTo>
                  <a:pt x="0" y="0"/>
                </a:lnTo>
                <a:lnTo>
                  <a:pt x="0" y="550862"/>
                </a:lnTo>
                <a:close/>
              </a:path>
            </a:pathLst>
          </a:custGeom>
          <a:ln w="31750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835150" y="3860736"/>
            <a:ext cx="368300" cy="551180"/>
          </a:xfrm>
          <a:prstGeom prst="rect">
            <a:avLst/>
          </a:prstGeom>
          <a:solidFill>
            <a:srgbClr val="C9F1CE">
              <a:alpha val="50195"/>
            </a:srgbClr>
          </a:solidFill>
        </p:spPr>
        <p:txBody>
          <a:bodyPr wrap="square" lIns="0" tIns="84455" rIns="0" bIns="0" rtlCol="0" vert="horz">
            <a:spAutoFit/>
          </a:bodyPr>
          <a:lstStyle/>
          <a:p>
            <a:pPr marL="67310">
              <a:lnSpc>
                <a:spcPct val="100000"/>
              </a:lnSpc>
              <a:spcBef>
                <a:spcPts val="665"/>
              </a:spcBef>
            </a:pPr>
            <a:r>
              <a:rPr dirty="0" sz="2400" spc="-5" b="1">
                <a:solidFill>
                  <a:srgbClr val="004B2B"/>
                </a:solidFill>
                <a:latin typeface="Times New Roman"/>
                <a:cs typeface="Times New Roman"/>
              </a:rPr>
              <a:t>C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16150" y="3860736"/>
            <a:ext cx="314325" cy="551180"/>
          </a:xfrm>
          <a:prstGeom prst="rect">
            <a:avLst/>
          </a:prstGeom>
          <a:solidFill>
            <a:srgbClr val="C9F1CE">
              <a:alpha val="50195"/>
            </a:srgbClr>
          </a:solidFill>
        </p:spPr>
        <p:txBody>
          <a:bodyPr wrap="square" lIns="0" tIns="3365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65"/>
              </a:spcBef>
            </a:pPr>
            <a:r>
              <a:rPr dirty="0" sz="2800" spc="-5" b="1">
                <a:solidFill>
                  <a:srgbClr val="004B2B"/>
                </a:solidFill>
                <a:latin typeface="Times New Roman"/>
                <a:cs typeface="Times New Roman"/>
              </a:rPr>
              <a:t>^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8600" y="2946463"/>
            <a:ext cx="990600" cy="551180"/>
          </a:xfrm>
          <a:custGeom>
            <a:avLst/>
            <a:gdLst/>
            <a:ahLst/>
            <a:cxnLst/>
            <a:rect l="l" t="t" r="r" b="b"/>
            <a:pathLst>
              <a:path w="990600" h="551179">
                <a:moveTo>
                  <a:pt x="0" y="550862"/>
                </a:moveTo>
                <a:lnTo>
                  <a:pt x="990600" y="550862"/>
                </a:lnTo>
                <a:lnTo>
                  <a:pt x="990600" y="0"/>
                </a:lnTo>
                <a:lnTo>
                  <a:pt x="0" y="0"/>
                </a:lnTo>
                <a:lnTo>
                  <a:pt x="0" y="550862"/>
                </a:lnTo>
                <a:close/>
              </a:path>
            </a:pathLst>
          </a:custGeom>
          <a:solidFill>
            <a:srgbClr val="C9F1CE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28600" y="2946463"/>
            <a:ext cx="990600" cy="551180"/>
          </a:xfrm>
          <a:custGeom>
            <a:avLst/>
            <a:gdLst/>
            <a:ahLst/>
            <a:cxnLst/>
            <a:rect l="l" t="t" r="r" b="b"/>
            <a:pathLst>
              <a:path w="990600" h="551179">
                <a:moveTo>
                  <a:pt x="0" y="550862"/>
                </a:moveTo>
                <a:lnTo>
                  <a:pt x="990600" y="550862"/>
                </a:lnTo>
                <a:lnTo>
                  <a:pt x="990600" y="0"/>
                </a:lnTo>
                <a:lnTo>
                  <a:pt x="0" y="0"/>
                </a:lnTo>
                <a:lnTo>
                  <a:pt x="0" y="550862"/>
                </a:lnTo>
                <a:close/>
              </a:path>
            </a:pathLst>
          </a:custGeom>
          <a:ln w="31750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244475" y="2962338"/>
            <a:ext cx="282575" cy="519430"/>
          </a:xfrm>
          <a:prstGeom prst="rect">
            <a:avLst/>
          </a:prstGeom>
          <a:solidFill>
            <a:srgbClr val="C9F1CE">
              <a:alpha val="50195"/>
            </a:srgbClr>
          </a:solidFill>
        </p:spPr>
        <p:txBody>
          <a:bodyPr wrap="square" lIns="0" tIns="17780" rIns="0" bIns="0" rtlCol="0" vert="horz">
            <a:spAutoFit/>
          </a:bodyPr>
          <a:lstStyle/>
          <a:p>
            <a:pPr marL="74930">
              <a:lnSpc>
                <a:spcPct val="100000"/>
              </a:lnSpc>
              <a:spcBef>
                <a:spcPts val="140"/>
              </a:spcBef>
            </a:pPr>
            <a:r>
              <a:rPr dirty="0" sz="2800" spc="-5" b="1">
                <a:solidFill>
                  <a:srgbClr val="004B2B"/>
                </a:solidFill>
                <a:latin typeface="Times New Roman"/>
                <a:cs typeface="Times New Roman"/>
              </a:rPr>
              <a:t>^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39750" y="2962338"/>
            <a:ext cx="368300" cy="519430"/>
          </a:xfrm>
          <a:prstGeom prst="rect">
            <a:avLst/>
          </a:prstGeom>
          <a:solidFill>
            <a:srgbClr val="C9F1CE">
              <a:alpha val="50195"/>
            </a:srgbClr>
          </a:solidFill>
        </p:spPr>
        <p:txBody>
          <a:bodyPr wrap="square" lIns="0" tIns="68580" rIns="0" bIns="0" rtlCol="0" vert="horz">
            <a:spAutoFit/>
          </a:bodyPr>
          <a:lstStyle/>
          <a:p>
            <a:pPr marL="61594">
              <a:lnSpc>
                <a:spcPct val="100000"/>
              </a:lnSpc>
              <a:spcBef>
                <a:spcPts val="540"/>
              </a:spcBef>
            </a:pPr>
            <a:r>
              <a:rPr dirty="0" sz="2400" b="1">
                <a:solidFill>
                  <a:srgbClr val="004B2B"/>
                </a:solidFill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33400" y="2946400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12700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14400" y="2946400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12700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209800" y="3860800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12700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828800" y="3860800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12700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371600" y="4927600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12700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14400" y="4927600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12700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066800" y="3175000"/>
            <a:ext cx="914400" cy="685800"/>
          </a:xfrm>
          <a:custGeom>
            <a:avLst/>
            <a:gdLst/>
            <a:ahLst/>
            <a:cxnLst/>
            <a:rect l="l" t="t" r="r" b="b"/>
            <a:pathLst>
              <a:path w="914400" h="685800">
                <a:moveTo>
                  <a:pt x="0" y="0"/>
                </a:moveTo>
                <a:lnTo>
                  <a:pt x="914400" y="685800"/>
                </a:lnTo>
              </a:path>
            </a:pathLst>
          </a:custGeom>
          <a:ln w="38100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143000" y="4165600"/>
            <a:ext cx="533400" cy="762000"/>
          </a:xfrm>
          <a:custGeom>
            <a:avLst/>
            <a:gdLst/>
            <a:ahLst/>
            <a:cxnLst/>
            <a:rect l="l" t="t" r="r" b="b"/>
            <a:pathLst>
              <a:path w="533400" h="762000">
                <a:moveTo>
                  <a:pt x="533400" y="0"/>
                </a:moveTo>
                <a:lnTo>
                  <a:pt x="0" y="762000"/>
                </a:lnTo>
              </a:path>
            </a:pathLst>
          </a:custGeom>
          <a:ln w="38100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57225" y="4083430"/>
            <a:ext cx="866775" cy="1096010"/>
          </a:xfrm>
          <a:custGeom>
            <a:avLst/>
            <a:gdLst/>
            <a:ahLst/>
            <a:cxnLst/>
            <a:rect l="l" t="t" r="r" b="b"/>
            <a:pathLst>
              <a:path w="866775" h="1096010">
                <a:moveTo>
                  <a:pt x="677826" y="36730"/>
                </a:moveTo>
                <a:lnTo>
                  <a:pt x="485444" y="87630"/>
                </a:lnTo>
                <a:lnTo>
                  <a:pt x="339991" y="128905"/>
                </a:lnTo>
                <a:lnTo>
                  <a:pt x="285229" y="145669"/>
                </a:lnTo>
                <a:lnTo>
                  <a:pt x="233743" y="162306"/>
                </a:lnTo>
                <a:lnTo>
                  <a:pt x="186804" y="178689"/>
                </a:lnTo>
                <a:lnTo>
                  <a:pt x="145338" y="194691"/>
                </a:lnTo>
                <a:lnTo>
                  <a:pt x="110172" y="210439"/>
                </a:lnTo>
                <a:lnTo>
                  <a:pt x="70053" y="233426"/>
                </a:lnTo>
                <a:lnTo>
                  <a:pt x="32372" y="265303"/>
                </a:lnTo>
                <a:lnTo>
                  <a:pt x="10210" y="298831"/>
                </a:lnTo>
                <a:lnTo>
                  <a:pt x="114" y="349758"/>
                </a:lnTo>
                <a:lnTo>
                  <a:pt x="889" y="365379"/>
                </a:lnTo>
                <a:lnTo>
                  <a:pt x="2641" y="380619"/>
                </a:lnTo>
                <a:lnTo>
                  <a:pt x="5016" y="394970"/>
                </a:lnTo>
                <a:lnTo>
                  <a:pt x="7365" y="408940"/>
                </a:lnTo>
                <a:lnTo>
                  <a:pt x="9423" y="422275"/>
                </a:lnTo>
                <a:lnTo>
                  <a:pt x="10769" y="434848"/>
                </a:lnTo>
                <a:lnTo>
                  <a:pt x="11048" y="447040"/>
                </a:lnTo>
                <a:lnTo>
                  <a:pt x="9753" y="460248"/>
                </a:lnTo>
                <a:lnTo>
                  <a:pt x="7543" y="474472"/>
                </a:lnTo>
                <a:lnTo>
                  <a:pt x="5460" y="488569"/>
                </a:lnTo>
                <a:lnTo>
                  <a:pt x="2425" y="515366"/>
                </a:lnTo>
                <a:lnTo>
                  <a:pt x="571" y="541909"/>
                </a:lnTo>
                <a:lnTo>
                  <a:pt x="0" y="568452"/>
                </a:lnTo>
                <a:lnTo>
                  <a:pt x="596" y="596011"/>
                </a:lnTo>
                <a:lnTo>
                  <a:pt x="3809" y="641350"/>
                </a:lnTo>
                <a:lnTo>
                  <a:pt x="9690" y="694309"/>
                </a:lnTo>
                <a:lnTo>
                  <a:pt x="15392" y="734695"/>
                </a:lnTo>
                <a:lnTo>
                  <a:pt x="22694" y="777875"/>
                </a:lnTo>
                <a:lnTo>
                  <a:pt x="31229" y="823849"/>
                </a:lnTo>
                <a:lnTo>
                  <a:pt x="40893" y="871982"/>
                </a:lnTo>
                <a:lnTo>
                  <a:pt x="51498" y="921766"/>
                </a:lnTo>
                <a:lnTo>
                  <a:pt x="62661" y="972820"/>
                </a:lnTo>
                <a:lnTo>
                  <a:pt x="90385" y="1095629"/>
                </a:lnTo>
                <a:lnTo>
                  <a:pt x="127558" y="1087247"/>
                </a:lnTo>
                <a:lnTo>
                  <a:pt x="111544" y="1016381"/>
                </a:lnTo>
                <a:lnTo>
                  <a:pt x="99834" y="964438"/>
                </a:lnTo>
                <a:lnTo>
                  <a:pt x="88709" y="913638"/>
                </a:lnTo>
                <a:lnTo>
                  <a:pt x="78168" y="864108"/>
                </a:lnTo>
                <a:lnTo>
                  <a:pt x="68592" y="816356"/>
                </a:lnTo>
                <a:lnTo>
                  <a:pt x="60172" y="771144"/>
                </a:lnTo>
                <a:lnTo>
                  <a:pt x="52997" y="728599"/>
                </a:lnTo>
                <a:lnTo>
                  <a:pt x="47459" y="689356"/>
                </a:lnTo>
                <a:lnTo>
                  <a:pt x="41719" y="637667"/>
                </a:lnTo>
                <a:lnTo>
                  <a:pt x="38646" y="593979"/>
                </a:lnTo>
                <a:lnTo>
                  <a:pt x="38100" y="567563"/>
                </a:lnTo>
                <a:lnTo>
                  <a:pt x="38671" y="542671"/>
                </a:lnTo>
                <a:lnTo>
                  <a:pt x="40436" y="518160"/>
                </a:lnTo>
                <a:lnTo>
                  <a:pt x="43306" y="492887"/>
                </a:lnTo>
                <a:lnTo>
                  <a:pt x="45224" y="480060"/>
                </a:lnTo>
                <a:lnTo>
                  <a:pt x="47396" y="466217"/>
                </a:lnTo>
                <a:lnTo>
                  <a:pt x="48958" y="450850"/>
                </a:lnTo>
                <a:lnTo>
                  <a:pt x="45021" y="403225"/>
                </a:lnTo>
                <a:lnTo>
                  <a:pt x="40220" y="374396"/>
                </a:lnTo>
                <a:lnTo>
                  <a:pt x="38734" y="361061"/>
                </a:lnTo>
                <a:lnTo>
                  <a:pt x="43078" y="318770"/>
                </a:lnTo>
                <a:lnTo>
                  <a:pt x="67564" y="283718"/>
                </a:lnTo>
                <a:lnTo>
                  <a:pt x="102514" y="257810"/>
                </a:lnTo>
                <a:lnTo>
                  <a:pt x="142951" y="237236"/>
                </a:lnTo>
                <a:lnTo>
                  <a:pt x="179400" y="222250"/>
                </a:lnTo>
                <a:lnTo>
                  <a:pt x="222491" y="206502"/>
                </a:lnTo>
                <a:lnTo>
                  <a:pt x="270827" y="190246"/>
                </a:lnTo>
                <a:lnTo>
                  <a:pt x="323519" y="173609"/>
                </a:lnTo>
                <a:lnTo>
                  <a:pt x="437006" y="140589"/>
                </a:lnTo>
                <a:lnTo>
                  <a:pt x="611619" y="93345"/>
                </a:lnTo>
                <a:lnTo>
                  <a:pt x="687643" y="73504"/>
                </a:lnTo>
                <a:lnTo>
                  <a:pt x="677826" y="36730"/>
                </a:lnTo>
                <a:close/>
              </a:path>
              <a:path w="866775" h="1096010">
                <a:moveTo>
                  <a:pt x="824761" y="31877"/>
                </a:moveTo>
                <a:lnTo>
                  <a:pt x="696341" y="31877"/>
                </a:lnTo>
                <a:lnTo>
                  <a:pt x="705993" y="68707"/>
                </a:lnTo>
                <a:lnTo>
                  <a:pt x="687643" y="73504"/>
                </a:lnTo>
                <a:lnTo>
                  <a:pt x="697484" y="110363"/>
                </a:lnTo>
                <a:lnTo>
                  <a:pt x="824761" y="31877"/>
                </a:lnTo>
                <a:close/>
              </a:path>
              <a:path w="866775" h="1096010">
                <a:moveTo>
                  <a:pt x="696341" y="31877"/>
                </a:moveTo>
                <a:lnTo>
                  <a:pt x="677826" y="36730"/>
                </a:lnTo>
                <a:lnTo>
                  <a:pt x="687643" y="73504"/>
                </a:lnTo>
                <a:lnTo>
                  <a:pt x="705993" y="68707"/>
                </a:lnTo>
                <a:lnTo>
                  <a:pt x="696341" y="31877"/>
                </a:lnTo>
                <a:close/>
              </a:path>
              <a:path w="866775" h="1096010">
                <a:moveTo>
                  <a:pt x="668019" y="0"/>
                </a:moveTo>
                <a:lnTo>
                  <a:pt x="677826" y="36730"/>
                </a:lnTo>
                <a:lnTo>
                  <a:pt x="696341" y="31877"/>
                </a:lnTo>
                <a:lnTo>
                  <a:pt x="824761" y="31877"/>
                </a:lnTo>
                <a:lnTo>
                  <a:pt x="866775" y="5969"/>
                </a:lnTo>
                <a:lnTo>
                  <a:pt x="668019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810000" y="3048000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810000" y="5029200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2498725" y="2879788"/>
          <a:ext cx="1038225" cy="5829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800"/>
                <a:gridCol w="381000"/>
                <a:gridCol w="304800"/>
              </a:tblGrid>
              <a:tr h="5508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04B2B"/>
                      </a:solidFill>
                      <a:prstDash val="solid"/>
                    </a:lnL>
                    <a:lnR w="12700">
                      <a:solidFill>
                        <a:srgbClr val="004B2B"/>
                      </a:solidFill>
                      <a:prstDash val="solid"/>
                    </a:lnR>
                    <a:lnT w="38100">
                      <a:solidFill>
                        <a:srgbClr val="004B2B"/>
                      </a:solidFill>
                      <a:prstDash val="solid"/>
                    </a:lnT>
                    <a:lnB w="38100">
                      <a:solidFill>
                        <a:srgbClr val="004B2B"/>
                      </a:solidFill>
                      <a:prstDash val="solid"/>
                    </a:lnB>
                    <a:solidFill>
                      <a:srgbClr val="C9F1CE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dirty="0" sz="2400" b="1">
                          <a:solidFill>
                            <a:srgbClr val="004B2B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84455">
                    <a:lnL w="12700">
                      <a:solidFill>
                        <a:srgbClr val="004B2B"/>
                      </a:solidFill>
                      <a:prstDash val="solid"/>
                    </a:lnL>
                    <a:lnR w="12700">
                      <a:solidFill>
                        <a:srgbClr val="004B2B"/>
                      </a:solidFill>
                      <a:prstDash val="solid"/>
                    </a:lnR>
                    <a:lnT w="38100">
                      <a:solidFill>
                        <a:srgbClr val="004B2B"/>
                      </a:solidFill>
                      <a:prstDash val="solid"/>
                    </a:lnT>
                    <a:lnB w="38100">
                      <a:solidFill>
                        <a:srgbClr val="004B2B"/>
                      </a:solidFill>
                      <a:prstDash val="solid"/>
                    </a:lnB>
                    <a:solidFill>
                      <a:srgbClr val="C9F1CE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2800" b="1">
                          <a:solidFill>
                            <a:srgbClr val="004B2B"/>
                          </a:solidFill>
                          <a:latin typeface="Times New Roman"/>
                          <a:cs typeface="Times New Roman"/>
                        </a:rPr>
                        <a:t>^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004B2B"/>
                      </a:solidFill>
                      <a:prstDash val="solid"/>
                    </a:lnL>
                    <a:lnR w="38100">
                      <a:solidFill>
                        <a:srgbClr val="004B2B"/>
                      </a:solidFill>
                      <a:prstDash val="solid"/>
                    </a:lnR>
                    <a:lnT w="38100">
                      <a:solidFill>
                        <a:srgbClr val="004B2B"/>
                      </a:solidFill>
                      <a:prstDash val="solid"/>
                    </a:lnT>
                    <a:lnB w="38100">
                      <a:solidFill>
                        <a:srgbClr val="004B2B"/>
                      </a:solidFill>
                      <a:prstDash val="solid"/>
                    </a:lnB>
                    <a:solidFill>
                      <a:srgbClr val="C9F1CE">
                        <a:alpha val="50195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4" name="object 34"/>
          <p:cNvSpPr/>
          <p:nvPr/>
        </p:nvSpPr>
        <p:spPr>
          <a:xfrm>
            <a:off x="1497583" y="3437344"/>
            <a:ext cx="1531620" cy="2451100"/>
          </a:xfrm>
          <a:custGeom>
            <a:avLst/>
            <a:gdLst/>
            <a:ahLst/>
            <a:cxnLst/>
            <a:rect l="l" t="t" r="r" b="b"/>
            <a:pathLst>
              <a:path w="1531620" h="2451100">
                <a:moveTo>
                  <a:pt x="600710" y="2438400"/>
                </a:moveTo>
                <a:lnTo>
                  <a:pt x="411860" y="2438400"/>
                </a:lnTo>
                <a:lnTo>
                  <a:pt x="436372" y="2451100"/>
                </a:lnTo>
                <a:lnTo>
                  <a:pt x="585723" y="2451100"/>
                </a:lnTo>
                <a:lnTo>
                  <a:pt x="600710" y="2438400"/>
                </a:lnTo>
                <a:close/>
              </a:path>
              <a:path w="1531620" h="2451100">
                <a:moveTo>
                  <a:pt x="318261" y="2362200"/>
                </a:moveTo>
                <a:lnTo>
                  <a:pt x="221868" y="2362200"/>
                </a:lnTo>
                <a:lnTo>
                  <a:pt x="248665" y="2374900"/>
                </a:lnTo>
                <a:lnTo>
                  <a:pt x="359155" y="2425700"/>
                </a:lnTo>
                <a:lnTo>
                  <a:pt x="385953" y="2438400"/>
                </a:lnTo>
                <a:lnTo>
                  <a:pt x="614934" y="2438400"/>
                </a:lnTo>
                <a:lnTo>
                  <a:pt x="628649" y="2425700"/>
                </a:lnTo>
                <a:lnTo>
                  <a:pt x="519938" y="2425700"/>
                </a:lnTo>
                <a:lnTo>
                  <a:pt x="503809" y="2413000"/>
                </a:lnTo>
                <a:lnTo>
                  <a:pt x="446023" y="2413000"/>
                </a:lnTo>
                <a:lnTo>
                  <a:pt x="422783" y="2400300"/>
                </a:lnTo>
                <a:lnTo>
                  <a:pt x="398017" y="2400300"/>
                </a:lnTo>
                <a:lnTo>
                  <a:pt x="371983" y="2387600"/>
                </a:lnTo>
                <a:lnTo>
                  <a:pt x="318261" y="2362200"/>
                </a:lnTo>
                <a:close/>
              </a:path>
              <a:path w="1531620" h="2451100">
                <a:moveTo>
                  <a:pt x="1440307" y="1092200"/>
                </a:moveTo>
                <a:lnTo>
                  <a:pt x="1396492" y="1092200"/>
                </a:lnTo>
                <a:lnTo>
                  <a:pt x="1390649" y="1104900"/>
                </a:lnTo>
                <a:lnTo>
                  <a:pt x="1385061" y="1117600"/>
                </a:lnTo>
                <a:lnTo>
                  <a:pt x="1379855" y="1130300"/>
                </a:lnTo>
                <a:lnTo>
                  <a:pt x="1374902" y="1155700"/>
                </a:lnTo>
                <a:lnTo>
                  <a:pt x="1369695" y="1168400"/>
                </a:lnTo>
                <a:lnTo>
                  <a:pt x="1364361" y="1181100"/>
                </a:lnTo>
                <a:lnTo>
                  <a:pt x="1358899" y="1206500"/>
                </a:lnTo>
                <a:lnTo>
                  <a:pt x="1353311" y="1219200"/>
                </a:lnTo>
                <a:lnTo>
                  <a:pt x="1347597" y="1244600"/>
                </a:lnTo>
                <a:lnTo>
                  <a:pt x="1336802" y="1282700"/>
                </a:lnTo>
                <a:lnTo>
                  <a:pt x="1326261" y="1333500"/>
                </a:lnTo>
                <a:lnTo>
                  <a:pt x="1321435" y="1346200"/>
                </a:lnTo>
                <a:lnTo>
                  <a:pt x="1316863" y="1371600"/>
                </a:lnTo>
                <a:lnTo>
                  <a:pt x="1312798" y="1397000"/>
                </a:lnTo>
                <a:lnTo>
                  <a:pt x="1308989" y="1409700"/>
                </a:lnTo>
                <a:lnTo>
                  <a:pt x="1305686" y="1422400"/>
                </a:lnTo>
                <a:lnTo>
                  <a:pt x="1302892" y="1447800"/>
                </a:lnTo>
                <a:lnTo>
                  <a:pt x="1300988" y="1460500"/>
                </a:lnTo>
                <a:lnTo>
                  <a:pt x="1299591" y="1473200"/>
                </a:lnTo>
                <a:lnTo>
                  <a:pt x="1299210" y="1485900"/>
                </a:lnTo>
                <a:lnTo>
                  <a:pt x="1299210" y="1498600"/>
                </a:lnTo>
                <a:lnTo>
                  <a:pt x="1299845" y="1498600"/>
                </a:lnTo>
                <a:lnTo>
                  <a:pt x="1300734" y="1511300"/>
                </a:lnTo>
                <a:lnTo>
                  <a:pt x="1303020" y="1524000"/>
                </a:lnTo>
                <a:lnTo>
                  <a:pt x="1305179" y="1549400"/>
                </a:lnTo>
                <a:lnTo>
                  <a:pt x="1306322" y="1562100"/>
                </a:lnTo>
                <a:lnTo>
                  <a:pt x="1306067" y="1574800"/>
                </a:lnTo>
                <a:lnTo>
                  <a:pt x="1305052" y="1587500"/>
                </a:lnTo>
                <a:lnTo>
                  <a:pt x="1303147" y="1600200"/>
                </a:lnTo>
                <a:lnTo>
                  <a:pt x="1300607" y="1600200"/>
                </a:lnTo>
                <a:lnTo>
                  <a:pt x="1297432" y="1612900"/>
                </a:lnTo>
                <a:lnTo>
                  <a:pt x="1294003" y="1638300"/>
                </a:lnTo>
                <a:lnTo>
                  <a:pt x="1289939" y="1651000"/>
                </a:lnTo>
                <a:lnTo>
                  <a:pt x="1280795" y="1676400"/>
                </a:lnTo>
                <a:lnTo>
                  <a:pt x="1270508" y="1701800"/>
                </a:lnTo>
                <a:lnTo>
                  <a:pt x="1259713" y="1739900"/>
                </a:lnTo>
                <a:lnTo>
                  <a:pt x="1237996" y="1790700"/>
                </a:lnTo>
                <a:lnTo>
                  <a:pt x="1223264" y="1828800"/>
                </a:lnTo>
                <a:lnTo>
                  <a:pt x="1212215" y="1866900"/>
                </a:lnTo>
                <a:lnTo>
                  <a:pt x="1206118" y="1879600"/>
                </a:lnTo>
                <a:lnTo>
                  <a:pt x="1199896" y="1892300"/>
                </a:lnTo>
                <a:lnTo>
                  <a:pt x="1192403" y="1905000"/>
                </a:lnTo>
                <a:lnTo>
                  <a:pt x="1188211" y="1917700"/>
                </a:lnTo>
                <a:lnTo>
                  <a:pt x="1183259" y="1930400"/>
                </a:lnTo>
                <a:lnTo>
                  <a:pt x="1177417" y="1930400"/>
                </a:lnTo>
                <a:lnTo>
                  <a:pt x="1170940" y="1943100"/>
                </a:lnTo>
                <a:lnTo>
                  <a:pt x="1144778" y="1981200"/>
                </a:lnTo>
                <a:lnTo>
                  <a:pt x="1109091" y="2019300"/>
                </a:lnTo>
                <a:lnTo>
                  <a:pt x="1081278" y="2044700"/>
                </a:lnTo>
                <a:lnTo>
                  <a:pt x="1051305" y="2082800"/>
                </a:lnTo>
                <a:lnTo>
                  <a:pt x="1020064" y="2108200"/>
                </a:lnTo>
                <a:lnTo>
                  <a:pt x="988822" y="2146300"/>
                </a:lnTo>
                <a:lnTo>
                  <a:pt x="973201" y="2159000"/>
                </a:lnTo>
                <a:lnTo>
                  <a:pt x="957960" y="2171700"/>
                </a:lnTo>
                <a:lnTo>
                  <a:pt x="943102" y="2184400"/>
                </a:lnTo>
                <a:lnTo>
                  <a:pt x="928751" y="2197100"/>
                </a:lnTo>
                <a:lnTo>
                  <a:pt x="900557" y="2209800"/>
                </a:lnTo>
                <a:lnTo>
                  <a:pt x="844296" y="2260600"/>
                </a:lnTo>
                <a:lnTo>
                  <a:pt x="816229" y="2273300"/>
                </a:lnTo>
                <a:lnTo>
                  <a:pt x="788161" y="2298700"/>
                </a:lnTo>
                <a:lnTo>
                  <a:pt x="732028" y="2324100"/>
                </a:lnTo>
                <a:lnTo>
                  <a:pt x="688974" y="2349500"/>
                </a:lnTo>
                <a:lnTo>
                  <a:pt x="675132" y="2362200"/>
                </a:lnTo>
                <a:lnTo>
                  <a:pt x="649351" y="2374900"/>
                </a:lnTo>
                <a:lnTo>
                  <a:pt x="624204" y="2387600"/>
                </a:lnTo>
                <a:lnTo>
                  <a:pt x="612140" y="2400300"/>
                </a:lnTo>
                <a:lnTo>
                  <a:pt x="587755" y="2400300"/>
                </a:lnTo>
                <a:lnTo>
                  <a:pt x="575183" y="2413000"/>
                </a:lnTo>
                <a:lnTo>
                  <a:pt x="534670" y="2413000"/>
                </a:lnTo>
                <a:lnTo>
                  <a:pt x="519938" y="2425700"/>
                </a:lnTo>
                <a:lnTo>
                  <a:pt x="642111" y="2425700"/>
                </a:lnTo>
                <a:lnTo>
                  <a:pt x="668020" y="2400300"/>
                </a:lnTo>
                <a:lnTo>
                  <a:pt x="694182" y="2387600"/>
                </a:lnTo>
                <a:lnTo>
                  <a:pt x="707516" y="2387600"/>
                </a:lnTo>
                <a:lnTo>
                  <a:pt x="720979" y="2374900"/>
                </a:lnTo>
                <a:lnTo>
                  <a:pt x="778764" y="2349500"/>
                </a:lnTo>
                <a:lnTo>
                  <a:pt x="807720" y="2324100"/>
                </a:lnTo>
                <a:lnTo>
                  <a:pt x="836803" y="2311400"/>
                </a:lnTo>
                <a:lnTo>
                  <a:pt x="865885" y="2286000"/>
                </a:lnTo>
                <a:lnTo>
                  <a:pt x="894841" y="2273300"/>
                </a:lnTo>
                <a:lnTo>
                  <a:pt x="952880" y="2222500"/>
                </a:lnTo>
                <a:lnTo>
                  <a:pt x="967613" y="2209800"/>
                </a:lnTo>
                <a:lnTo>
                  <a:pt x="982979" y="2197100"/>
                </a:lnTo>
                <a:lnTo>
                  <a:pt x="1014348" y="2171700"/>
                </a:lnTo>
                <a:lnTo>
                  <a:pt x="1046353" y="2133600"/>
                </a:lnTo>
                <a:lnTo>
                  <a:pt x="1077976" y="2108200"/>
                </a:lnTo>
                <a:lnTo>
                  <a:pt x="1108455" y="2070100"/>
                </a:lnTo>
                <a:lnTo>
                  <a:pt x="1123061" y="2057400"/>
                </a:lnTo>
                <a:lnTo>
                  <a:pt x="1162430" y="2019300"/>
                </a:lnTo>
                <a:lnTo>
                  <a:pt x="1193418" y="1981200"/>
                </a:lnTo>
                <a:lnTo>
                  <a:pt x="1215263" y="1943100"/>
                </a:lnTo>
                <a:lnTo>
                  <a:pt x="1220978" y="1943100"/>
                </a:lnTo>
                <a:lnTo>
                  <a:pt x="1226058" y="1930400"/>
                </a:lnTo>
                <a:lnTo>
                  <a:pt x="1234440" y="1905000"/>
                </a:lnTo>
                <a:lnTo>
                  <a:pt x="1241552" y="1892300"/>
                </a:lnTo>
                <a:lnTo>
                  <a:pt x="1248155" y="1879600"/>
                </a:lnTo>
                <a:lnTo>
                  <a:pt x="1251458" y="1866900"/>
                </a:lnTo>
                <a:lnTo>
                  <a:pt x="1255014" y="1854200"/>
                </a:lnTo>
                <a:lnTo>
                  <a:pt x="1268222" y="1816100"/>
                </a:lnTo>
                <a:lnTo>
                  <a:pt x="1284223" y="1778000"/>
                </a:lnTo>
                <a:lnTo>
                  <a:pt x="1295399" y="1752600"/>
                </a:lnTo>
                <a:lnTo>
                  <a:pt x="1306448" y="1714500"/>
                </a:lnTo>
                <a:lnTo>
                  <a:pt x="1316863" y="1689100"/>
                </a:lnTo>
                <a:lnTo>
                  <a:pt x="1326261" y="1663700"/>
                </a:lnTo>
                <a:lnTo>
                  <a:pt x="1330579" y="1638300"/>
                </a:lnTo>
                <a:lnTo>
                  <a:pt x="1334389" y="1625600"/>
                </a:lnTo>
                <a:lnTo>
                  <a:pt x="1342517" y="1587500"/>
                </a:lnTo>
                <a:lnTo>
                  <a:pt x="1344422" y="1562100"/>
                </a:lnTo>
                <a:lnTo>
                  <a:pt x="1343024" y="1536700"/>
                </a:lnTo>
                <a:lnTo>
                  <a:pt x="1340611" y="1524000"/>
                </a:lnTo>
                <a:lnTo>
                  <a:pt x="1338453" y="1511300"/>
                </a:lnTo>
                <a:lnTo>
                  <a:pt x="1337691" y="1498600"/>
                </a:lnTo>
                <a:lnTo>
                  <a:pt x="1337310" y="1485900"/>
                </a:lnTo>
                <a:lnTo>
                  <a:pt x="1340739" y="1447800"/>
                </a:lnTo>
                <a:lnTo>
                  <a:pt x="1346454" y="1422400"/>
                </a:lnTo>
                <a:lnTo>
                  <a:pt x="1350136" y="1397000"/>
                </a:lnTo>
                <a:lnTo>
                  <a:pt x="1354201" y="1384300"/>
                </a:lnTo>
                <a:lnTo>
                  <a:pt x="1358646" y="1358900"/>
                </a:lnTo>
                <a:lnTo>
                  <a:pt x="1363472" y="1346200"/>
                </a:lnTo>
                <a:lnTo>
                  <a:pt x="1373759" y="1295400"/>
                </a:lnTo>
                <a:lnTo>
                  <a:pt x="1384554" y="1257300"/>
                </a:lnTo>
                <a:lnTo>
                  <a:pt x="1395603" y="1219200"/>
                </a:lnTo>
                <a:lnTo>
                  <a:pt x="1401064" y="1193800"/>
                </a:lnTo>
                <a:lnTo>
                  <a:pt x="1406271" y="1181100"/>
                </a:lnTo>
                <a:lnTo>
                  <a:pt x="1411351" y="1155700"/>
                </a:lnTo>
                <a:lnTo>
                  <a:pt x="1416177" y="1143000"/>
                </a:lnTo>
                <a:lnTo>
                  <a:pt x="1425574" y="1117600"/>
                </a:lnTo>
                <a:lnTo>
                  <a:pt x="1430401" y="1117600"/>
                </a:lnTo>
                <a:lnTo>
                  <a:pt x="1440307" y="1092200"/>
                </a:lnTo>
                <a:close/>
              </a:path>
              <a:path w="1531620" h="2451100">
                <a:moveTo>
                  <a:pt x="166497" y="2298700"/>
                </a:moveTo>
                <a:lnTo>
                  <a:pt x="99822" y="2298700"/>
                </a:lnTo>
                <a:lnTo>
                  <a:pt x="108203" y="2311400"/>
                </a:lnTo>
                <a:lnTo>
                  <a:pt x="117475" y="2311400"/>
                </a:lnTo>
                <a:lnTo>
                  <a:pt x="127253" y="2324100"/>
                </a:lnTo>
                <a:lnTo>
                  <a:pt x="137667" y="2324100"/>
                </a:lnTo>
                <a:lnTo>
                  <a:pt x="148335" y="2336800"/>
                </a:lnTo>
                <a:lnTo>
                  <a:pt x="171322" y="2349500"/>
                </a:lnTo>
                <a:lnTo>
                  <a:pt x="195960" y="2362200"/>
                </a:lnTo>
                <a:lnTo>
                  <a:pt x="290957" y="2362200"/>
                </a:lnTo>
                <a:lnTo>
                  <a:pt x="237871" y="2336800"/>
                </a:lnTo>
                <a:lnTo>
                  <a:pt x="212724" y="2324100"/>
                </a:lnTo>
                <a:lnTo>
                  <a:pt x="188722" y="2311400"/>
                </a:lnTo>
                <a:lnTo>
                  <a:pt x="166497" y="2298700"/>
                </a:lnTo>
                <a:close/>
              </a:path>
              <a:path w="1531620" h="2451100">
                <a:moveTo>
                  <a:pt x="146177" y="2286000"/>
                </a:moveTo>
                <a:lnTo>
                  <a:pt x="78231" y="2286000"/>
                </a:lnTo>
                <a:lnTo>
                  <a:pt x="91821" y="2298700"/>
                </a:lnTo>
                <a:lnTo>
                  <a:pt x="155955" y="2298700"/>
                </a:lnTo>
                <a:lnTo>
                  <a:pt x="146177" y="2286000"/>
                </a:lnTo>
                <a:close/>
              </a:path>
              <a:path w="1531620" h="2451100">
                <a:moveTo>
                  <a:pt x="64769" y="2222500"/>
                </a:moveTo>
                <a:lnTo>
                  <a:pt x="22606" y="2222500"/>
                </a:lnTo>
                <a:lnTo>
                  <a:pt x="26796" y="2235200"/>
                </a:lnTo>
                <a:lnTo>
                  <a:pt x="32003" y="2247900"/>
                </a:lnTo>
                <a:lnTo>
                  <a:pt x="38481" y="2260600"/>
                </a:lnTo>
                <a:lnTo>
                  <a:pt x="46354" y="2260600"/>
                </a:lnTo>
                <a:lnTo>
                  <a:pt x="55499" y="2273300"/>
                </a:lnTo>
                <a:lnTo>
                  <a:pt x="65785" y="2286000"/>
                </a:lnTo>
                <a:lnTo>
                  <a:pt x="136905" y="2286000"/>
                </a:lnTo>
                <a:lnTo>
                  <a:pt x="128523" y="2273300"/>
                </a:lnTo>
                <a:lnTo>
                  <a:pt x="113410" y="2273300"/>
                </a:lnTo>
                <a:lnTo>
                  <a:pt x="100584" y="2260600"/>
                </a:lnTo>
                <a:lnTo>
                  <a:pt x="90169" y="2247900"/>
                </a:lnTo>
                <a:lnTo>
                  <a:pt x="81279" y="2247900"/>
                </a:lnTo>
                <a:lnTo>
                  <a:pt x="74294" y="2235200"/>
                </a:lnTo>
                <a:lnTo>
                  <a:pt x="68960" y="2235200"/>
                </a:lnTo>
                <a:lnTo>
                  <a:pt x="64769" y="2222500"/>
                </a:lnTo>
                <a:close/>
              </a:path>
              <a:path w="1531620" h="2451100">
                <a:moveTo>
                  <a:pt x="46228" y="1727200"/>
                </a:moveTo>
                <a:lnTo>
                  <a:pt x="8128" y="1727200"/>
                </a:lnTo>
                <a:lnTo>
                  <a:pt x="5079" y="1803400"/>
                </a:lnTo>
                <a:lnTo>
                  <a:pt x="2921" y="1854200"/>
                </a:lnTo>
                <a:lnTo>
                  <a:pt x="1269" y="1917700"/>
                </a:lnTo>
                <a:lnTo>
                  <a:pt x="0" y="1981200"/>
                </a:lnTo>
                <a:lnTo>
                  <a:pt x="127" y="2006600"/>
                </a:lnTo>
                <a:lnTo>
                  <a:pt x="507" y="2032000"/>
                </a:lnTo>
                <a:lnTo>
                  <a:pt x="1143" y="2057400"/>
                </a:lnTo>
                <a:lnTo>
                  <a:pt x="2159" y="2082800"/>
                </a:lnTo>
                <a:lnTo>
                  <a:pt x="3556" y="2095500"/>
                </a:lnTo>
                <a:lnTo>
                  <a:pt x="5206" y="2120900"/>
                </a:lnTo>
                <a:lnTo>
                  <a:pt x="7493" y="2133600"/>
                </a:lnTo>
                <a:lnTo>
                  <a:pt x="9652" y="2146300"/>
                </a:lnTo>
                <a:lnTo>
                  <a:pt x="11303" y="2159000"/>
                </a:lnTo>
                <a:lnTo>
                  <a:pt x="15493" y="2197100"/>
                </a:lnTo>
                <a:lnTo>
                  <a:pt x="17271" y="2209800"/>
                </a:lnTo>
                <a:lnTo>
                  <a:pt x="19684" y="2222500"/>
                </a:lnTo>
                <a:lnTo>
                  <a:pt x="58800" y="2222500"/>
                </a:lnTo>
                <a:lnTo>
                  <a:pt x="56641" y="2209800"/>
                </a:lnTo>
                <a:lnTo>
                  <a:pt x="54863" y="2197100"/>
                </a:lnTo>
                <a:lnTo>
                  <a:pt x="53340" y="2197100"/>
                </a:lnTo>
                <a:lnTo>
                  <a:pt x="49149" y="2159000"/>
                </a:lnTo>
                <a:lnTo>
                  <a:pt x="47371" y="2146300"/>
                </a:lnTo>
                <a:lnTo>
                  <a:pt x="43179" y="2108200"/>
                </a:lnTo>
                <a:lnTo>
                  <a:pt x="41528" y="2095500"/>
                </a:lnTo>
                <a:lnTo>
                  <a:pt x="40259" y="2070100"/>
                </a:lnTo>
                <a:lnTo>
                  <a:pt x="39243" y="2057400"/>
                </a:lnTo>
                <a:lnTo>
                  <a:pt x="38607" y="2032000"/>
                </a:lnTo>
                <a:lnTo>
                  <a:pt x="38227" y="2006600"/>
                </a:lnTo>
                <a:lnTo>
                  <a:pt x="38100" y="1981200"/>
                </a:lnTo>
                <a:lnTo>
                  <a:pt x="38353" y="1968500"/>
                </a:lnTo>
                <a:lnTo>
                  <a:pt x="38734" y="1943100"/>
                </a:lnTo>
                <a:lnTo>
                  <a:pt x="39369" y="1917700"/>
                </a:lnTo>
                <a:lnTo>
                  <a:pt x="41021" y="1854200"/>
                </a:lnTo>
                <a:lnTo>
                  <a:pt x="43179" y="1803400"/>
                </a:lnTo>
                <a:lnTo>
                  <a:pt x="46228" y="1727200"/>
                </a:lnTo>
                <a:close/>
              </a:path>
              <a:path w="1531620" h="2451100">
                <a:moveTo>
                  <a:pt x="1493266" y="165100"/>
                </a:moveTo>
                <a:lnTo>
                  <a:pt x="1455166" y="165100"/>
                </a:lnTo>
                <a:lnTo>
                  <a:pt x="1455292" y="711200"/>
                </a:lnTo>
                <a:lnTo>
                  <a:pt x="1455673" y="736600"/>
                </a:lnTo>
                <a:lnTo>
                  <a:pt x="1456182" y="762000"/>
                </a:lnTo>
                <a:lnTo>
                  <a:pt x="1458467" y="838200"/>
                </a:lnTo>
                <a:lnTo>
                  <a:pt x="1459230" y="850900"/>
                </a:lnTo>
                <a:lnTo>
                  <a:pt x="1459992" y="876300"/>
                </a:lnTo>
                <a:lnTo>
                  <a:pt x="1460499" y="889000"/>
                </a:lnTo>
                <a:lnTo>
                  <a:pt x="1460754" y="901700"/>
                </a:lnTo>
                <a:lnTo>
                  <a:pt x="1460627" y="927100"/>
                </a:lnTo>
                <a:lnTo>
                  <a:pt x="1458848" y="952500"/>
                </a:lnTo>
                <a:lnTo>
                  <a:pt x="1457452" y="977900"/>
                </a:lnTo>
                <a:lnTo>
                  <a:pt x="1455547" y="990600"/>
                </a:lnTo>
                <a:lnTo>
                  <a:pt x="1453134" y="1003300"/>
                </a:lnTo>
                <a:lnTo>
                  <a:pt x="1450340" y="1003300"/>
                </a:lnTo>
                <a:lnTo>
                  <a:pt x="1447292" y="1016000"/>
                </a:lnTo>
                <a:lnTo>
                  <a:pt x="1443609" y="1028700"/>
                </a:lnTo>
                <a:lnTo>
                  <a:pt x="1439672" y="1028700"/>
                </a:lnTo>
                <a:lnTo>
                  <a:pt x="1435735" y="1041400"/>
                </a:lnTo>
                <a:lnTo>
                  <a:pt x="1425702" y="1054100"/>
                </a:lnTo>
                <a:lnTo>
                  <a:pt x="1414272" y="1066800"/>
                </a:lnTo>
                <a:lnTo>
                  <a:pt x="1408430" y="1079500"/>
                </a:lnTo>
                <a:lnTo>
                  <a:pt x="1402334" y="1092200"/>
                </a:lnTo>
                <a:lnTo>
                  <a:pt x="1445514" y="1092200"/>
                </a:lnTo>
                <a:lnTo>
                  <a:pt x="1456055" y="1079500"/>
                </a:lnTo>
                <a:lnTo>
                  <a:pt x="1466723" y="1066800"/>
                </a:lnTo>
                <a:lnTo>
                  <a:pt x="1482090" y="1028700"/>
                </a:lnTo>
                <a:lnTo>
                  <a:pt x="1492885" y="990600"/>
                </a:lnTo>
                <a:lnTo>
                  <a:pt x="1498599" y="927100"/>
                </a:lnTo>
                <a:lnTo>
                  <a:pt x="1498854" y="914400"/>
                </a:lnTo>
                <a:lnTo>
                  <a:pt x="1498854" y="901700"/>
                </a:lnTo>
                <a:lnTo>
                  <a:pt x="1498599" y="889000"/>
                </a:lnTo>
                <a:lnTo>
                  <a:pt x="1497330" y="850900"/>
                </a:lnTo>
                <a:lnTo>
                  <a:pt x="1496567" y="838200"/>
                </a:lnTo>
                <a:lnTo>
                  <a:pt x="1494282" y="762000"/>
                </a:lnTo>
                <a:lnTo>
                  <a:pt x="1493773" y="736600"/>
                </a:lnTo>
                <a:lnTo>
                  <a:pt x="1493392" y="711200"/>
                </a:lnTo>
                <a:lnTo>
                  <a:pt x="1493266" y="165100"/>
                </a:lnTo>
                <a:close/>
              </a:path>
              <a:path w="1531620" h="2451100">
                <a:moveTo>
                  <a:pt x="1474216" y="0"/>
                </a:moveTo>
                <a:lnTo>
                  <a:pt x="1417066" y="190500"/>
                </a:lnTo>
                <a:lnTo>
                  <a:pt x="1455166" y="190500"/>
                </a:lnTo>
                <a:lnTo>
                  <a:pt x="1455166" y="165100"/>
                </a:lnTo>
                <a:lnTo>
                  <a:pt x="1523746" y="165100"/>
                </a:lnTo>
                <a:lnTo>
                  <a:pt x="1474216" y="0"/>
                </a:lnTo>
                <a:close/>
              </a:path>
              <a:path w="1531620" h="2451100">
                <a:moveTo>
                  <a:pt x="1523746" y="165100"/>
                </a:moveTo>
                <a:lnTo>
                  <a:pt x="1493266" y="165100"/>
                </a:lnTo>
                <a:lnTo>
                  <a:pt x="1493266" y="190500"/>
                </a:lnTo>
                <a:lnTo>
                  <a:pt x="1531366" y="190500"/>
                </a:lnTo>
                <a:lnTo>
                  <a:pt x="1523746" y="16510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33400" y="533400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33400" y="2708275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2627" y="3439666"/>
            <a:ext cx="8359140" cy="33025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77368" y="3343655"/>
            <a:ext cx="8342376" cy="35143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33400" y="3500501"/>
            <a:ext cx="8197850" cy="3141980"/>
          </a:xfrm>
          <a:custGeom>
            <a:avLst/>
            <a:gdLst/>
            <a:ahLst/>
            <a:cxnLst/>
            <a:rect l="l" t="t" r="r" b="b"/>
            <a:pathLst>
              <a:path w="8197850" h="3141979">
                <a:moveTo>
                  <a:pt x="0" y="3141599"/>
                </a:moveTo>
                <a:lnTo>
                  <a:pt x="8197850" y="3141599"/>
                </a:lnTo>
                <a:lnTo>
                  <a:pt x="8197850" y="0"/>
                </a:lnTo>
                <a:lnTo>
                  <a:pt x="0" y="0"/>
                </a:lnTo>
                <a:lnTo>
                  <a:pt x="0" y="3141599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33400" y="3500501"/>
            <a:ext cx="8197850" cy="3141980"/>
          </a:xfrm>
          <a:custGeom>
            <a:avLst/>
            <a:gdLst/>
            <a:ahLst/>
            <a:cxnLst/>
            <a:rect l="l" t="t" r="r" b="b"/>
            <a:pathLst>
              <a:path w="8197850" h="3141979">
                <a:moveTo>
                  <a:pt x="0" y="3141599"/>
                </a:moveTo>
                <a:lnTo>
                  <a:pt x="8197850" y="3141599"/>
                </a:lnTo>
                <a:lnTo>
                  <a:pt x="8197850" y="0"/>
                </a:lnTo>
                <a:lnTo>
                  <a:pt x="0" y="0"/>
                </a:lnTo>
                <a:lnTo>
                  <a:pt x="0" y="3141599"/>
                </a:lnTo>
                <a:close/>
              </a:path>
            </a:pathLst>
          </a:custGeom>
          <a:ln w="76200">
            <a:solidFill>
              <a:srgbClr val="FF3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12140" y="180175"/>
            <a:ext cx="8027034" cy="6417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93700" marR="5080">
              <a:lnSpc>
                <a:spcPct val="120000"/>
              </a:lnSpc>
              <a:spcBef>
                <a:spcPts val="100"/>
              </a:spcBef>
            </a:pPr>
            <a:r>
              <a:rPr dirty="0" sz="4000" spc="-5">
                <a:solidFill>
                  <a:srgbClr val="996633"/>
                </a:solidFill>
                <a:latin typeface="SimSun"/>
                <a:cs typeface="SimSun"/>
              </a:rPr>
              <a:t>并不是</a:t>
            </a:r>
            <a:r>
              <a:rPr dirty="0" sz="4000" spc="5">
                <a:solidFill>
                  <a:srgbClr val="996633"/>
                </a:solidFill>
                <a:latin typeface="SimSun"/>
                <a:cs typeface="SimSun"/>
              </a:rPr>
              <a:t>每</a:t>
            </a:r>
            <a:r>
              <a:rPr dirty="0" sz="4000" spc="-5">
                <a:solidFill>
                  <a:srgbClr val="996633"/>
                </a:solidFill>
                <a:latin typeface="SimSun"/>
                <a:cs typeface="SimSun"/>
              </a:rPr>
              <a:t>个节点都加前驱和</a:t>
            </a:r>
            <a:r>
              <a:rPr dirty="0" sz="4000" spc="5">
                <a:solidFill>
                  <a:srgbClr val="996633"/>
                </a:solidFill>
                <a:latin typeface="SimSun"/>
                <a:cs typeface="SimSun"/>
              </a:rPr>
              <a:t>后</a:t>
            </a:r>
            <a:r>
              <a:rPr dirty="0" sz="4000" spc="-5">
                <a:solidFill>
                  <a:srgbClr val="996633"/>
                </a:solidFill>
                <a:latin typeface="SimSun"/>
                <a:cs typeface="SimSun"/>
              </a:rPr>
              <a:t>继信 </a:t>
            </a:r>
            <a:r>
              <a:rPr dirty="0" sz="4000" spc="5">
                <a:solidFill>
                  <a:srgbClr val="996633"/>
                </a:solidFill>
                <a:latin typeface="SimSun"/>
                <a:cs typeface="SimSun"/>
              </a:rPr>
              <a:t>息</a:t>
            </a:r>
            <a:r>
              <a:rPr dirty="0" sz="4000" spc="-10">
                <a:solidFill>
                  <a:srgbClr val="996633"/>
                </a:solidFill>
                <a:latin typeface="SimSun"/>
                <a:cs typeface="SimSun"/>
              </a:rPr>
              <a:t>，</a:t>
            </a:r>
            <a:r>
              <a:rPr dirty="0" sz="4000" spc="-5">
                <a:solidFill>
                  <a:srgbClr val="FF0000"/>
                </a:solidFill>
                <a:latin typeface="SimSun"/>
                <a:cs typeface="SimSun"/>
              </a:rPr>
              <a:t>线</a:t>
            </a:r>
            <a:r>
              <a:rPr dirty="0" sz="4000">
                <a:solidFill>
                  <a:srgbClr val="FF0000"/>
                </a:solidFill>
                <a:latin typeface="SimSun"/>
                <a:cs typeface="SimSun"/>
              </a:rPr>
              <a:t>索</a:t>
            </a:r>
            <a:r>
              <a:rPr dirty="0" sz="4000" spc="-5">
                <a:solidFill>
                  <a:srgbClr val="FF0000"/>
                </a:solidFill>
                <a:latin typeface="SimSun"/>
                <a:cs typeface="SimSun"/>
              </a:rPr>
              <a:t>化二</a:t>
            </a:r>
            <a:r>
              <a:rPr dirty="0" sz="4000">
                <a:solidFill>
                  <a:srgbClr val="FF0000"/>
                </a:solidFill>
                <a:latin typeface="SimSun"/>
                <a:cs typeface="SimSun"/>
              </a:rPr>
              <a:t>叉</a:t>
            </a:r>
            <a:r>
              <a:rPr dirty="0" sz="4000" spc="-5">
                <a:solidFill>
                  <a:srgbClr val="FF0000"/>
                </a:solidFill>
                <a:latin typeface="SimSun"/>
                <a:cs typeface="SimSun"/>
              </a:rPr>
              <a:t>树是</a:t>
            </a:r>
            <a:r>
              <a:rPr dirty="0" sz="4000">
                <a:solidFill>
                  <a:srgbClr val="FF0000"/>
                </a:solidFill>
                <a:latin typeface="SimSun"/>
                <a:cs typeface="SimSun"/>
              </a:rPr>
              <a:t>在</a:t>
            </a:r>
            <a:r>
              <a:rPr dirty="0" sz="4000" spc="-5">
                <a:solidFill>
                  <a:srgbClr val="FF0000"/>
                </a:solidFill>
                <a:latin typeface="SimSun"/>
                <a:cs typeface="SimSun"/>
              </a:rPr>
              <a:t>二叉</a:t>
            </a:r>
            <a:r>
              <a:rPr dirty="0" sz="4000">
                <a:solidFill>
                  <a:srgbClr val="FF0000"/>
                </a:solidFill>
                <a:latin typeface="SimSun"/>
                <a:cs typeface="SimSun"/>
              </a:rPr>
              <a:t>树</a:t>
            </a:r>
            <a:r>
              <a:rPr dirty="0" sz="4000" spc="-5">
                <a:solidFill>
                  <a:srgbClr val="FF0000"/>
                </a:solidFill>
                <a:latin typeface="SimSun"/>
                <a:cs typeface="SimSun"/>
              </a:rPr>
              <a:t>的基 </a:t>
            </a:r>
            <a:r>
              <a:rPr dirty="0" sz="4000" spc="-5">
                <a:solidFill>
                  <a:srgbClr val="FF0000"/>
                </a:solidFill>
                <a:latin typeface="SimSun"/>
                <a:cs typeface="SimSun"/>
              </a:rPr>
              <a:t>础上来</a:t>
            </a:r>
            <a:r>
              <a:rPr dirty="0" sz="4000" spc="5">
                <a:solidFill>
                  <a:srgbClr val="FF0000"/>
                </a:solidFill>
                <a:latin typeface="SimSun"/>
                <a:cs typeface="SimSun"/>
              </a:rPr>
              <a:t>构</a:t>
            </a:r>
            <a:r>
              <a:rPr dirty="0" sz="4000" spc="-5">
                <a:solidFill>
                  <a:srgbClr val="FF0000"/>
                </a:solidFill>
                <a:latin typeface="SimSun"/>
                <a:cs typeface="SimSun"/>
              </a:rPr>
              <a:t>成的</a:t>
            </a:r>
            <a:r>
              <a:rPr dirty="0" sz="4000" spc="-5">
                <a:solidFill>
                  <a:srgbClr val="996633"/>
                </a:solidFill>
                <a:latin typeface="SimSun"/>
                <a:cs typeface="SimSun"/>
              </a:rPr>
              <a:t>。</a:t>
            </a:r>
            <a:endParaRPr sz="4000">
              <a:latin typeface="SimSun"/>
              <a:cs typeface="SimSun"/>
            </a:endParaRPr>
          </a:p>
          <a:p>
            <a:pPr marL="393700">
              <a:lnSpc>
                <a:spcPct val="100000"/>
              </a:lnSpc>
              <a:spcBef>
                <a:spcPts val="960"/>
              </a:spcBef>
            </a:pPr>
            <a:r>
              <a:rPr dirty="0" sz="4000">
                <a:solidFill>
                  <a:srgbClr val="996633"/>
                </a:solidFill>
                <a:latin typeface="SimSun"/>
                <a:cs typeface="SimSun"/>
              </a:rPr>
              <a:t>那</a:t>
            </a:r>
            <a:r>
              <a:rPr dirty="0" sz="4000" spc="-5">
                <a:solidFill>
                  <a:srgbClr val="996633"/>
                </a:solidFill>
                <a:latin typeface="SimSun"/>
                <a:cs typeface="SimSun"/>
              </a:rPr>
              <a:t>么前</a:t>
            </a:r>
            <a:r>
              <a:rPr dirty="0" sz="4000">
                <a:solidFill>
                  <a:srgbClr val="996633"/>
                </a:solidFill>
                <a:latin typeface="SimSun"/>
                <a:cs typeface="SimSun"/>
              </a:rPr>
              <a:t>驱</a:t>
            </a:r>
            <a:r>
              <a:rPr dirty="0" sz="4000" spc="-5">
                <a:solidFill>
                  <a:srgbClr val="996633"/>
                </a:solidFill>
                <a:latin typeface="SimSun"/>
                <a:cs typeface="SimSun"/>
              </a:rPr>
              <a:t>后继</a:t>
            </a:r>
            <a:r>
              <a:rPr dirty="0" sz="4000">
                <a:solidFill>
                  <a:srgbClr val="996633"/>
                </a:solidFill>
                <a:latin typeface="SimSun"/>
                <a:cs typeface="SimSun"/>
              </a:rPr>
              <a:t>指</a:t>
            </a:r>
            <a:r>
              <a:rPr dirty="0" sz="4000" spc="-5">
                <a:solidFill>
                  <a:srgbClr val="996633"/>
                </a:solidFill>
                <a:latin typeface="SimSun"/>
                <a:cs typeface="SimSun"/>
              </a:rPr>
              <a:t>针加</a:t>
            </a:r>
            <a:r>
              <a:rPr dirty="0" sz="4000">
                <a:solidFill>
                  <a:srgbClr val="996633"/>
                </a:solidFill>
                <a:latin typeface="SimSun"/>
                <a:cs typeface="SimSun"/>
              </a:rPr>
              <a:t>在</a:t>
            </a:r>
            <a:r>
              <a:rPr dirty="0" sz="4000" spc="-5">
                <a:solidFill>
                  <a:srgbClr val="996633"/>
                </a:solidFill>
                <a:latin typeface="SimSun"/>
                <a:cs typeface="SimSun"/>
              </a:rPr>
              <a:t>哪里</a:t>
            </a:r>
            <a:r>
              <a:rPr dirty="0" sz="4000">
                <a:solidFill>
                  <a:srgbClr val="996633"/>
                </a:solidFill>
                <a:latin typeface="SimSun"/>
                <a:cs typeface="SimSun"/>
              </a:rPr>
              <a:t>呢</a:t>
            </a:r>
            <a:r>
              <a:rPr dirty="0" sz="4000" spc="-5">
                <a:solidFill>
                  <a:srgbClr val="996633"/>
                </a:solidFill>
                <a:latin typeface="SimSun"/>
                <a:cs typeface="SimSun"/>
              </a:rPr>
              <a:t>？</a:t>
            </a:r>
            <a:endParaRPr sz="40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3279"/>
              </a:spcBef>
            </a:pPr>
            <a:r>
              <a:rPr dirty="0" sz="4000" spc="-5">
                <a:solidFill>
                  <a:srgbClr val="FF0000"/>
                </a:solidFill>
                <a:latin typeface="SimSun"/>
                <a:cs typeface="SimSun"/>
              </a:rPr>
              <a:t>利用空链域</a:t>
            </a:r>
            <a:endParaRPr sz="4000">
              <a:latin typeface="SimSun"/>
              <a:cs typeface="SimSun"/>
            </a:endParaRPr>
          </a:p>
          <a:p>
            <a:pPr marL="12700" marR="1912620">
              <a:lnSpc>
                <a:spcPct val="100000"/>
              </a:lnSpc>
            </a:pPr>
            <a:r>
              <a:rPr dirty="0" sz="4000" spc="-5">
                <a:solidFill>
                  <a:srgbClr val="FF0000"/>
                </a:solidFill>
                <a:latin typeface="SimSun"/>
                <a:cs typeface="SimSun"/>
              </a:rPr>
              <a:t>前</a:t>
            </a:r>
            <a:r>
              <a:rPr dirty="0" sz="4000" spc="-10">
                <a:solidFill>
                  <a:srgbClr val="FF0000"/>
                </a:solidFill>
                <a:latin typeface="SimSun"/>
                <a:cs typeface="SimSun"/>
              </a:rPr>
              <a:t>驱</a:t>
            </a:r>
            <a:r>
              <a:rPr dirty="0" sz="4000" spc="-5">
                <a:solidFill>
                  <a:srgbClr val="FAE1DF"/>
                </a:solidFill>
                <a:latin typeface="SimSun"/>
                <a:cs typeface="SimSun"/>
              </a:rPr>
              <a:t>加在左子树为空的时候 </a:t>
            </a:r>
            <a:r>
              <a:rPr dirty="0" sz="4000" spc="-5">
                <a:solidFill>
                  <a:srgbClr val="FF0000"/>
                </a:solidFill>
                <a:latin typeface="SimSun"/>
                <a:cs typeface="SimSun"/>
              </a:rPr>
              <a:t>后</a:t>
            </a:r>
            <a:r>
              <a:rPr dirty="0" sz="4000" spc="-10">
                <a:solidFill>
                  <a:srgbClr val="FF0000"/>
                </a:solidFill>
                <a:latin typeface="SimSun"/>
                <a:cs typeface="SimSun"/>
              </a:rPr>
              <a:t>继</a:t>
            </a:r>
            <a:r>
              <a:rPr dirty="0" sz="4000" spc="-5">
                <a:solidFill>
                  <a:srgbClr val="FAE1DF"/>
                </a:solidFill>
                <a:latin typeface="SimSun"/>
                <a:cs typeface="SimSun"/>
              </a:rPr>
              <a:t>加在右子树为空的时候</a:t>
            </a:r>
            <a:endParaRPr sz="4000">
              <a:latin typeface="SimSun"/>
              <a:cs typeface="SimSun"/>
            </a:endParaRPr>
          </a:p>
          <a:p>
            <a:pPr marL="12700" marR="356870">
              <a:lnSpc>
                <a:spcPct val="100000"/>
              </a:lnSpc>
            </a:pPr>
            <a:r>
              <a:rPr dirty="0" sz="4000" spc="-5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dirty="0" sz="4000" spc="-5">
                <a:solidFill>
                  <a:srgbClr val="FF0000"/>
                </a:solidFill>
                <a:latin typeface="SimSun"/>
                <a:cs typeface="SimSun"/>
              </a:rPr>
              <a:t>个结点的二叉树</a:t>
            </a:r>
            <a:r>
              <a:rPr dirty="0" sz="4000" spc="-20">
                <a:solidFill>
                  <a:srgbClr val="FF0000"/>
                </a:solidFill>
                <a:latin typeface="SimSun"/>
                <a:cs typeface="SimSun"/>
              </a:rPr>
              <a:t>有</a:t>
            </a:r>
            <a:r>
              <a:rPr dirty="0" sz="4000" spc="-5">
                <a:solidFill>
                  <a:srgbClr val="FF0000"/>
                </a:solidFill>
                <a:latin typeface="Times New Roman"/>
                <a:cs typeface="Times New Roman"/>
              </a:rPr>
              <a:t>n+</a:t>
            </a:r>
            <a:r>
              <a:rPr dirty="0" sz="4000" spc="5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dirty="0" sz="4000" spc="-5">
                <a:solidFill>
                  <a:srgbClr val="FF0000"/>
                </a:solidFill>
                <a:latin typeface="SimSun"/>
                <a:cs typeface="SimSun"/>
              </a:rPr>
              <a:t>个空链</a:t>
            </a:r>
            <a:r>
              <a:rPr dirty="0" sz="4000" spc="-15">
                <a:solidFill>
                  <a:srgbClr val="FF0000"/>
                </a:solidFill>
                <a:latin typeface="SimSun"/>
                <a:cs typeface="SimSun"/>
              </a:rPr>
              <a:t>域</a:t>
            </a:r>
            <a:r>
              <a:rPr dirty="0" sz="4000" spc="-5">
                <a:solidFill>
                  <a:srgbClr val="A9BCA9"/>
                </a:solidFill>
                <a:latin typeface="SimSun"/>
                <a:cs typeface="SimSun"/>
              </a:rPr>
              <a:t>， </a:t>
            </a:r>
            <a:r>
              <a:rPr dirty="0" sz="4000" spc="-5">
                <a:solidFill>
                  <a:srgbClr val="A9BCA9"/>
                </a:solidFill>
                <a:latin typeface="SimSun"/>
                <a:cs typeface="SimSun"/>
              </a:rPr>
              <a:t>用</a:t>
            </a:r>
            <a:r>
              <a:rPr dirty="0" sz="4000" spc="-10">
                <a:solidFill>
                  <a:srgbClr val="A9BCA9"/>
                </a:solidFill>
                <a:latin typeface="SimSun"/>
                <a:cs typeface="SimSun"/>
              </a:rPr>
              <a:t>这</a:t>
            </a:r>
            <a:r>
              <a:rPr dirty="0" sz="4000">
                <a:solidFill>
                  <a:srgbClr val="A9BCA9"/>
                </a:solidFill>
                <a:latin typeface="Times New Roman"/>
                <a:cs typeface="Times New Roman"/>
              </a:rPr>
              <a:t>n+1</a:t>
            </a:r>
            <a:r>
              <a:rPr dirty="0" sz="4000" spc="-5">
                <a:solidFill>
                  <a:srgbClr val="A9BCA9"/>
                </a:solidFill>
                <a:latin typeface="SimSun"/>
                <a:cs typeface="SimSun"/>
              </a:rPr>
              <a:t>个空链域来存线索</a:t>
            </a:r>
            <a:endParaRPr sz="40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46013"/>
            <a:ext cx="8987155" cy="6724015"/>
          </a:xfrm>
          <a:prstGeom prst="rect">
            <a:avLst/>
          </a:prstGeom>
        </p:spPr>
        <p:txBody>
          <a:bodyPr wrap="square" lIns="0" tIns="217170" rIns="0" bIns="0" rtlCol="0" vert="horz">
            <a:spAutoFit/>
          </a:bodyPr>
          <a:lstStyle/>
          <a:p>
            <a:pPr marL="228600">
              <a:lnSpc>
                <a:spcPct val="100000"/>
              </a:lnSpc>
              <a:spcBef>
                <a:spcPts val="1710"/>
              </a:spcBef>
            </a:pPr>
            <a:r>
              <a:rPr dirty="0" sz="4000" spc="15" b="1">
                <a:solidFill>
                  <a:srgbClr val="000099"/>
                </a:solidFill>
                <a:latin typeface="Microsoft YaHei"/>
                <a:cs typeface="Microsoft YaHei"/>
              </a:rPr>
              <a:t>对</a:t>
            </a:r>
            <a:r>
              <a:rPr dirty="0" sz="4000" spc="-5" b="1">
                <a:solidFill>
                  <a:srgbClr val="993300"/>
                </a:solidFill>
                <a:latin typeface="Microsoft YaHei"/>
                <a:cs typeface="Microsoft YaHei"/>
              </a:rPr>
              <a:t>线</a:t>
            </a:r>
            <a:r>
              <a:rPr dirty="0" sz="4000" spc="10" b="1">
                <a:solidFill>
                  <a:srgbClr val="993300"/>
                </a:solidFill>
                <a:latin typeface="Microsoft YaHei"/>
                <a:cs typeface="Microsoft YaHei"/>
              </a:rPr>
              <a:t>索链</a:t>
            </a:r>
            <a:r>
              <a:rPr dirty="0" sz="4000" spc="15" b="1">
                <a:solidFill>
                  <a:srgbClr val="993300"/>
                </a:solidFill>
                <a:latin typeface="Microsoft YaHei"/>
                <a:cs typeface="Microsoft YaHei"/>
              </a:rPr>
              <a:t>表</a:t>
            </a:r>
            <a:r>
              <a:rPr dirty="0" sz="4000" spc="-5" b="1">
                <a:solidFill>
                  <a:srgbClr val="000099"/>
                </a:solidFill>
                <a:latin typeface="Microsoft YaHei"/>
                <a:cs typeface="Microsoft YaHei"/>
              </a:rPr>
              <a:t>中</a:t>
            </a:r>
            <a:r>
              <a:rPr dirty="0" sz="4000" spc="20" b="1">
                <a:solidFill>
                  <a:srgbClr val="000099"/>
                </a:solidFill>
                <a:latin typeface="Microsoft YaHei"/>
                <a:cs typeface="Microsoft YaHei"/>
              </a:rPr>
              <a:t>结</a:t>
            </a:r>
            <a:r>
              <a:rPr dirty="0" sz="4000" spc="-5" b="1">
                <a:solidFill>
                  <a:srgbClr val="000099"/>
                </a:solidFill>
                <a:latin typeface="Microsoft YaHei"/>
                <a:cs typeface="Microsoft YaHei"/>
              </a:rPr>
              <a:t>点</a:t>
            </a:r>
            <a:r>
              <a:rPr dirty="0" sz="4000" spc="10" b="1">
                <a:solidFill>
                  <a:srgbClr val="000099"/>
                </a:solidFill>
                <a:latin typeface="Microsoft YaHei"/>
                <a:cs typeface="Microsoft YaHei"/>
              </a:rPr>
              <a:t>的约</a:t>
            </a:r>
            <a:r>
              <a:rPr dirty="0" sz="4000" spc="-5" b="1">
                <a:solidFill>
                  <a:srgbClr val="000099"/>
                </a:solidFill>
                <a:latin typeface="Microsoft YaHei"/>
                <a:cs typeface="Microsoft YaHei"/>
              </a:rPr>
              <a:t>定：</a:t>
            </a:r>
            <a:endParaRPr sz="4000">
              <a:latin typeface="Microsoft YaHei"/>
              <a:cs typeface="Microsoft YaHei"/>
            </a:endParaRPr>
          </a:p>
          <a:p>
            <a:pPr marL="12700" marR="448945" indent="381000">
              <a:lnSpc>
                <a:spcPct val="120100"/>
              </a:lnSpc>
              <a:spcBef>
                <a:spcPts val="645"/>
              </a:spcBef>
            </a:pPr>
            <a:r>
              <a:rPr dirty="0" sz="4000">
                <a:solidFill>
                  <a:srgbClr val="568862"/>
                </a:solidFill>
                <a:latin typeface="SimSun"/>
                <a:cs typeface="SimSun"/>
              </a:rPr>
              <a:t>在二叉链表</a:t>
            </a:r>
            <a:r>
              <a:rPr dirty="0" sz="4000" spc="-5">
                <a:solidFill>
                  <a:srgbClr val="568862"/>
                </a:solidFill>
                <a:latin typeface="SimSun"/>
                <a:cs typeface="SimSun"/>
              </a:rPr>
              <a:t>的结</a:t>
            </a:r>
            <a:r>
              <a:rPr dirty="0" sz="4000">
                <a:solidFill>
                  <a:srgbClr val="568862"/>
                </a:solidFill>
                <a:latin typeface="SimSun"/>
                <a:cs typeface="SimSun"/>
              </a:rPr>
              <a:t>点</a:t>
            </a:r>
            <a:r>
              <a:rPr dirty="0" sz="4000" spc="-5">
                <a:solidFill>
                  <a:srgbClr val="568862"/>
                </a:solidFill>
                <a:latin typeface="SimSun"/>
                <a:cs typeface="SimSun"/>
              </a:rPr>
              <a:t>中</a:t>
            </a:r>
            <a:r>
              <a:rPr dirty="0" sz="4000" spc="25">
                <a:solidFill>
                  <a:srgbClr val="568862"/>
                </a:solidFill>
                <a:latin typeface="SimSun"/>
                <a:cs typeface="SimSun"/>
              </a:rPr>
              <a:t>，</a:t>
            </a:r>
            <a:r>
              <a:rPr dirty="0" sz="4000" spc="5" b="1">
                <a:solidFill>
                  <a:srgbClr val="333333"/>
                </a:solidFill>
                <a:latin typeface="Microsoft YaHei"/>
                <a:cs typeface="Microsoft YaHei"/>
              </a:rPr>
              <a:t>指针共</a:t>
            </a:r>
            <a:r>
              <a:rPr dirty="0" sz="4000" spc="10" b="1">
                <a:solidFill>
                  <a:srgbClr val="333333"/>
                </a:solidFill>
                <a:latin typeface="Microsoft YaHei"/>
                <a:cs typeface="Microsoft YaHei"/>
              </a:rPr>
              <a:t>用</a:t>
            </a:r>
            <a:r>
              <a:rPr dirty="0" sz="4000" spc="-5">
                <a:solidFill>
                  <a:srgbClr val="333333"/>
                </a:solidFill>
                <a:latin typeface="SimSun"/>
                <a:cs typeface="SimSun"/>
              </a:rPr>
              <a:t>，</a:t>
            </a:r>
            <a:r>
              <a:rPr dirty="0" sz="4000" spc="-5" b="1">
                <a:solidFill>
                  <a:srgbClr val="004B2B"/>
                </a:solidFill>
                <a:latin typeface="Microsoft YaHei"/>
                <a:cs typeface="Microsoft YaHei"/>
              </a:rPr>
              <a:t>增 </a:t>
            </a:r>
            <a:r>
              <a:rPr dirty="0" sz="4000" spc="10" b="1">
                <a:solidFill>
                  <a:srgbClr val="004B2B"/>
                </a:solidFill>
                <a:latin typeface="Microsoft YaHei"/>
                <a:cs typeface="Microsoft YaHei"/>
              </a:rPr>
              <a:t>加</a:t>
            </a:r>
            <a:r>
              <a:rPr dirty="0" sz="4000" spc="-5" b="1">
                <a:solidFill>
                  <a:srgbClr val="004B2B"/>
                </a:solidFill>
                <a:latin typeface="Microsoft YaHei"/>
                <a:cs typeface="Microsoft YaHei"/>
              </a:rPr>
              <a:t>两</a:t>
            </a:r>
            <a:r>
              <a:rPr dirty="0" sz="4000" spc="10" b="1">
                <a:solidFill>
                  <a:srgbClr val="004B2B"/>
                </a:solidFill>
                <a:latin typeface="Microsoft YaHei"/>
                <a:cs typeface="Microsoft YaHei"/>
              </a:rPr>
              <a:t>个标</a:t>
            </a:r>
            <a:r>
              <a:rPr dirty="0" sz="4000" spc="-5" b="1">
                <a:solidFill>
                  <a:srgbClr val="004B2B"/>
                </a:solidFill>
                <a:latin typeface="Microsoft YaHei"/>
                <a:cs typeface="Microsoft YaHei"/>
              </a:rPr>
              <a:t>志域</a:t>
            </a:r>
            <a:endParaRPr sz="4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5450">
              <a:latin typeface="Times New Roman"/>
              <a:cs typeface="Times New Roman"/>
            </a:endParaRPr>
          </a:p>
          <a:p>
            <a:pPr marL="531495">
              <a:lnSpc>
                <a:spcPct val="100000"/>
              </a:lnSpc>
              <a:spcBef>
                <a:spcPts val="5"/>
              </a:spcBef>
            </a:pPr>
            <a:r>
              <a:rPr dirty="0" sz="4000" spc="15" b="1">
                <a:solidFill>
                  <a:srgbClr val="568862"/>
                </a:solidFill>
                <a:latin typeface="Microsoft YaHei"/>
                <a:cs typeface="Microsoft YaHei"/>
              </a:rPr>
              <a:t>若</a:t>
            </a:r>
            <a:r>
              <a:rPr dirty="0" sz="4000" b="1">
                <a:solidFill>
                  <a:srgbClr val="568862"/>
                </a:solidFill>
                <a:latin typeface="Microsoft YaHei"/>
                <a:cs typeface="Microsoft YaHei"/>
              </a:rPr>
              <a:t>该结</a:t>
            </a:r>
            <a:r>
              <a:rPr dirty="0" sz="4000" spc="15" b="1">
                <a:solidFill>
                  <a:srgbClr val="568862"/>
                </a:solidFill>
                <a:latin typeface="Microsoft YaHei"/>
                <a:cs typeface="Microsoft YaHei"/>
              </a:rPr>
              <a:t>点</a:t>
            </a:r>
            <a:r>
              <a:rPr dirty="0" sz="4000" b="1">
                <a:solidFill>
                  <a:srgbClr val="568862"/>
                </a:solidFill>
                <a:latin typeface="Microsoft YaHei"/>
                <a:cs typeface="Microsoft YaHei"/>
              </a:rPr>
              <a:t>的左</a:t>
            </a:r>
            <a:r>
              <a:rPr dirty="0" sz="4000" spc="15" b="1">
                <a:solidFill>
                  <a:srgbClr val="568862"/>
                </a:solidFill>
                <a:latin typeface="Microsoft YaHei"/>
                <a:cs typeface="Microsoft YaHei"/>
              </a:rPr>
              <a:t>子</a:t>
            </a:r>
            <a:r>
              <a:rPr dirty="0" sz="4000" b="1">
                <a:solidFill>
                  <a:srgbClr val="568862"/>
                </a:solidFill>
                <a:latin typeface="Microsoft YaHei"/>
                <a:cs typeface="Microsoft YaHei"/>
              </a:rPr>
              <a:t>树不</a:t>
            </a:r>
            <a:r>
              <a:rPr dirty="0" sz="4000" spc="15" b="1">
                <a:solidFill>
                  <a:srgbClr val="568862"/>
                </a:solidFill>
                <a:latin typeface="Microsoft YaHei"/>
                <a:cs typeface="Microsoft YaHei"/>
              </a:rPr>
              <a:t>空</a:t>
            </a:r>
            <a:r>
              <a:rPr dirty="0" sz="4000" spc="-5" b="1">
                <a:solidFill>
                  <a:srgbClr val="568862"/>
                </a:solidFill>
                <a:latin typeface="Microsoft YaHei"/>
                <a:cs typeface="Microsoft YaHei"/>
              </a:rPr>
              <a:t>，</a:t>
            </a:r>
            <a:endParaRPr sz="4000">
              <a:latin typeface="Microsoft YaHei"/>
              <a:cs typeface="Microsoft YaHei"/>
            </a:endParaRPr>
          </a:p>
          <a:p>
            <a:pPr marL="912494" marR="656590" indent="-381000">
              <a:lnSpc>
                <a:spcPct val="120000"/>
              </a:lnSpc>
            </a:pPr>
            <a:r>
              <a:rPr dirty="0" sz="4000" spc="5">
                <a:solidFill>
                  <a:srgbClr val="004B2B"/>
                </a:solidFill>
                <a:latin typeface="SimSun"/>
                <a:cs typeface="SimSun"/>
              </a:rPr>
              <a:t>则</a:t>
            </a:r>
            <a:r>
              <a:rPr dirty="0" sz="4000">
                <a:solidFill>
                  <a:srgbClr val="004B2B"/>
                </a:solidFill>
                <a:latin typeface="Times New Roman"/>
                <a:cs typeface="Times New Roman"/>
              </a:rPr>
              <a:t>Lchild</a:t>
            </a:r>
            <a:r>
              <a:rPr dirty="0" sz="4000" spc="-5">
                <a:solidFill>
                  <a:srgbClr val="004B2B"/>
                </a:solidFill>
                <a:latin typeface="SimSun"/>
                <a:cs typeface="SimSun"/>
              </a:rPr>
              <a:t>域</a:t>
            </a:r>
            <a:r>
              <a:rPr dirty="0" sz="4000" spc="10">
                <a:solidFill>
                  <a:srgbClr val="004B2B"/>
                </a:solidFill>
                <a:latin typeface="SimSun"/>
                <a:cs typeface="SimSun"/>
              </a:rPr>
              <a:t>的</a:t>
            </a:r>
            <a:r>
              <a:rPr dirty="0" sz="4000" spc="-5">
                <a:solidFill>
                  <a:srgbClr val="004B2B"/>
                </a:solidFill>
                <a:latin typeface="SimSun"/>
                <a:cs typeface="SimSun"/>
              </a:rPr>
              <a:t>指针指向其左子树，  </a:t>
            </a:r>
            <a:r>
              <a:rPr dirty="0" sz="4000">
                <a:solidFill>
                  <a:srgbClr val="004B2B"/>
                </a:solidFill>
                <a:latin typeface="SimSun"/>
                <a:cs typeface="SimSun"/>
              </a:rPr>
              <a:t>且左标志域</a:t>
            </a:r>
            <a:r>
              <a:rPr dirty="0" sz="4000" spc="-5">
                <a:solidFill>
                  <a:srgbClr val="004B2B"/>
                </a:solidFill>
                <a:latin typeface="SimSun"/>
                <a:cs typeface="SimSun"/>
              </a:rPr>
              <a:t>的值</a:t>
            </a:r>
            <a:r>
              <a:rPr dirty="0" sz="4000">
                <a:solidFill>
                  <a:srgbClr val="004B2B"/>
                </a:solidFill>
                <a:latin typeface="SimSun"/>
                <a:cs typeface="SimSun"/>
              </a:rPr>
              <a:t>为</a:t>
            </a:r>
            <a:r>
              <a:rPr dirty="0" sz="4000" spc="20">
                <a:solidFill>
                  <a:srgbClr val="004B2B"/>
                </a:solidFill>
                <a:latin typeface="SimSun"/>
                <a:cs typeface="SimSun"/>
              </a:rPr>
              <a:t>“</a:t>
            </a:r>
            <a:r>
              <a:rPr dirty="0" sz="4000" spc="-5">
                <a:solidFill>
                  <a:srgbClr val="000099"/>
                </a:solidFill>
                <a:latin typeface="SimSun"/>
                <a:cs typeface="SimSun"/>
              </a:rPr>
              <a:t>指</a:t>
            </a:r>
            <a:r>
              <a:rPr dirty="0" sz="4000" spc="969">
                <a:solidFill>
                  <a:srgbClr val="000099"/>
                </a:solidFill>
                <a:latin typeface="SimSun"/>
                <a:cs typeface="SimSun"/>
              </a:rPr>
              <a:t>针</a:t>
            </a:r>
            <a:r>
              <a:rPr dirty="0" sz="4000" spc="-5">
                <a:solidFill>
                  <a:srgbClr val="000099"/>
                </a:solidFill>
                <a:latin typeface="Times New Roman"/>
                <a:cs typeface="Times New Roman"/>
              </a:rPr>
              <a:t>Lin</a:t>
            </a:r>
            <a:r>
              <a:rPr dirty="0" sz="4000" spc="5">
                <a:solidFill>
                  <a:srgbClr val="000099"/>
                </a:solidFill>
                <a:latin typeface="Times New Roman"/>
                <a:cs typeface="Times New Roman"/>
              </a:rPr>
              <a:t>k</a:t>
            </a:r>
            <a:r>
              <a:rPr dirty="0" sz="4000" spc="-5">
                <a:solidFill>
                  <a:srgbClr val="004B2B"/>
                </a:solidFill>
                <a:latin typeface="Times New Roman"/>
                <a:cs typeface="Times New Roman"/>
              </a:rPr>
              <a:t>”</a:t>
            </a:r>
            <a:r>
              <a:rPr dirty="0" sz="4000" spc="-5">
                <a:solidFill>
                  <a:srgbClr val="004B2B"/>
                </a:solidFill>
                <a:latin typeface="SimSun"/>
                <a:cs typeface="SimSun"/>
              </a:rPr>
              <a:t>；</a:t>
            </a:r>
            <a:endParaRPr sz="4000">
              <a:latin typeface="SimSun"/>
              <a:cs typeface="SimSun"/>
            </a:endParaRPr>
          </a:p>
          <a:p>
            <a:pPr marL="912494" marR="5080" indent="-381000">
              <a:lnSpc>
                <a:spcPct val="120000"/>
              </a:lnSpc>
              <a:spcBef>
                <a:spcPts val="5"/>
              </a:spcBef>
            </a:pPr>
            <a:r>
              <a:rPr dirty="0" sz="4000">
                <a:solidFill>
                  <a:srgbClr val="004B2B"/>
                </a:solidFill>
                <a:latin typeface="SimSun"/>
                <a:cs typeface="SimSun"/>
              </a:rPr>
              <a:t>否则</a:t>
            </a:r>
            <a:r>
              <a:rPr dirty="0" sz="4000" spc="5">
                <a:solidFill>
                  <a:srgbClr val="004B2B"/>
                </a:solidFill>
                <a:latin typeface="SimSun"/>
                <a:cs typeface="SimSun"/>
              </a:rPr>
              <a:t>，</a:t>
            </a:r>
            <a:r>
              <a:rPr dirty="0" sz="4000" spc="-5">
                <a:solidFill>
                  <a:srgbClr val="004B2B"/>
                </a:solidFill>
                <a:latin typeface="Times New Roman"/>
                <a:cs typeface="Times New Roman"/>
              </a:rPr>
              <a:t>Lchil</a:t>
            </a:r>
            <a:r>
              <a:rPr dirty="0" sz="4000" spc="10">
                <a:solidFill>
                  <a:srgbClr val="004B2B"/>
                </a:solidFill>
                <a:latin typeface="Times New Roman"/>
                <a:cs typeface="Times New Roman"/>
              </a:rPr>
              <a:t>d</a:t>
            </a:r>
            <a:r>
              <a:rPr dirty="0" sz="4000" spc="-5">
                <a:solidFill>
                  <a:srgbClr val="004B2B"/>
                </a:solidFill>
                <a:latin typeface="SimSun"/>
                <a:cs typeface="SimSun"/>
              </a:rPr>
              <a:t>域的指针指向其“</a:t>
            </a:r>
            <a:r>
              <a:rPr dirty="0" sz="4000" spc="5">
                <a:solidFill>
                  <a:srgbClr val="004B2B"/>
                </a:solidFill>
                <a:latin typeface="SimSun"/>
                <a:cs typeface="SimSun"/>
              </a:rPr>
              <a:t>前</a:t>
            </a:r>
            <a:r>
              <a:rPr dirty="0" sz="4000" spc="-5">
                <a:solidFill>
                  <a:srgbClr val="004B2B"/>
                </a:solidFill>
                <a:latin typeface="SimSun"/>
                <a:cs typeface="SimSun"/>
              </a:rPr>
              <a:t>驱” </a:t>
            </a:r>
            <a:r>
              <a:rPr dirty="0" sz="4000">
                <a:solidFill>
                  <a:srgbClr val="004B2B"/>
                </a:solidFill>
                <a:latin typeface="SimSun"/>
                <a:cs typeface="SimSun"/>
              </a:rPr>
              <a:t>且左标志的</a:t>
            </a:r>
            <a:r>
              <a:rPr dirty="0" sz="4000" spc="-5">
                <a:solidFill>
                  <a:srgbClr val="004B2B"/>
                </a:solidFill>
                <a:latin typeface="SimSun"/>
                <a:cs typeface="SimSun"/>
              </a:rPr>
              <a:t>值为</a:t>
            </a:r>
            <a:r>
              <a:rPr dirty="0" sz="4000" spc="30">
                <a:solidFill>
                  <a:srgbClr val="004B2B"/>
                </a:solidFill>
                <a:latin typeface="SimSun"/>
                <a:cs typeface="SimSun"/>
              </a:rPr>
              <a:t>“</a:t>
            </a:r>
            <a:r>
              <a:rPr dirty="0" sz="4000" spc="-5">
                <a:solidFill>
                  <a:srgbClr val="FF3300"/>
                </a:solidFill>
                <a:latin typeface="SimSun"/>
                <a:cs typeface="SimSun"/>
              </a:rPr>
              <a:t>线</a:t>
            </a:r>
            <a:r>
              <a:rPr dirty="0" sz="4000" spc="915">
                <a:solidFill>
                  <a:srgbClr val="FF3300"/>
                </a:solidFill>
                <a:latin typeface="SimSun"/>
                <a:cs typeface="SimSun"/>
              </a:rPr>
              <a:t>索</a:t>
            </a:r>
            <a:r>
              <a:rPr dirty="0" sz="4000" spc="-5">
                <a:solidFill>
                  <a:srgbClr val="FF3300"/>
                </a:solidFill>
                <a:latin typeface="Times New Roman"/>
                <a:cs typeface="Times New Roman"/>
              </a:rPr>
              <a:t>Thread</a:t>
            </a:r>
            <a:r>
              <a:rPr dirty="0" sz="4000" spc="-5">
                <a:solidFill>
                  <a:srgbClr val="004B2B"/>
                </a:solidFill>
                <a:latin typeface="Times New Roman"/>
                <a:cs typeface="Times New Roman"/>
              </a:rPr>
              <a:t>”</a:t>
            </a:r>
            <a:r>
              <a:rPr dirty="0" sz="4000" spc="-445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4000" spc="-5">
                <a:solidFill>
                  <a:srgbClr val="004B2B"/>
                </a:solidFill>
                <a:latin typeface="SimSun"/>
                <a:cs typeface="SimSun"/>
              </a:rPr>
              <a:t>。</a:t>
            </a:r>
            <a:endParaRPr sz="4000">
              <a:latin typeface="SimSun"/>
              <a:cs typeface="SimSu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1000" y="3162300"/>
            <a:ext cx="304800" cy="30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14412" y="2579687"/>
          <a:ext cx="7358380" cy="5467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65580"/>
                <a:gridCol w="1459230"/>
                <a:gridCol w="1467485"/>
                <a:gridCol w="1461135"/>
                <a:gridCol w="1464310"/>
              </a:tblGrid>
              <a:tr h="5176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dirty="0" sz="2800" spc="-5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lchild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B="0" marT="36195">
                    <a:lnL w="28575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28575">
                      <a:solidFill>
                        <a:srgbClr val="333333"/>
                      </a:solidFill>
                      <a:prstDash val="solid"/>
                    </a:lnT>
                    <a:lnB w="28575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dirty="0" sz="2800" spc="-13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LTag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B="0" marT="36195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28575">
                      <a:solidFill>
                        <a:srgbClr val="333333"/>
                      </a:solidFill>
                      <a:prstDash val="solid"/>
                    </a:lnT>
                    <a:lnB w="28575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dirty="0" sz="2800" spc="-5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data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B="0" marT="36195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28575">
                      <a:solidFill>
                        <a:srgbClr val="333333"/>
                      </a:solidFill>
                      <a:prstDash val="solid"/>
                    </a:lnT>
                    <a:lnB w="28575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dirty="0" sz="2800" spc="-10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RTag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B="0" marT="36195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28575">
                      <a:solidFill>
                        <a:srgbClr val="333333"/>
                      </a:solidFill>
                      <a:prstDash val="solid"/>
                    </a:lnT>
                    <a:lnB w="28575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dirty="0" sz="2800" spc="-5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rchild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B="0" marT="36195">
                    <a:lnL w="12700">
                      <a:solidFill>
                        <a:srgbClr val="333333"/>
                      </a:solidFill>
                      <a:prstDash val="solid"/>
                    </a:lnL>
                    <a:lnR w="28575">
                      <a:solidFill>
                        <a:srgbClr val="333333"/>
                      </a:solidFill>
                      <a:prstDash val="solid"/>
                    </a:lnR>
                    <a:lnT w="28575">
                      <a:solidFill>
                        <a:srgbClr val="333333"/>
                      </a:solidFill>
                      <a:prstDash val="solid"/>
                    </a:lnT>
                    <a:lnB w="28575">
                      <a:solidFill>
                        <a:srgbClr val="333333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1082675"/>
            <a:ext cx="304800" cy="30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9468" y="874562"/>
            <a:ext cx="8834120" cy="5817870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dirty="0" sz="4000" spc="15" b="1">
                <a:solidFill>
                  <a:srgbClr val="568862"/>
                </a:solidFill>
                <a:latin typeface="Microsoft YaHei"/>
                <a:cs typeface="Microsoft YaHei"/>
              </a:rPr>
              <a:t>若</a:t>
            </a:r>
            <a:r>
              <a:rPr dirty="0" sz="4000" b="1">
                <a:solidFill>
                  <a:srgbClr val="568862"/>
                </a:solidFill>
                <a:latin typeface="Microsoft YaHei"/>
                <a:cs typeface="Microsoft YaHei"/>
              </a:rPr>
              <a:t>该结</a:t>
            </a:r>
            <a:r>
              <a:rPr dirty="0" sz="4000" spc="15" b="1">
                <a:solidFill>
                  <a:srgbClr val="568862"/>
                </a:solidFill>
                <a:latin typeface="Microsoft YaHei"/>
                <a:cs typeface="Microsoft YaHei"/>
              </a:rPr>
              <a:t>点</a:t>
            </a:r>
            <a:r>
              <a:rPr dirty="0" sz="4000" b="1">
                <a:solidFill>
                  <a:srgbClr val="568862"/>
                </a:solidFill>
                <a:latin typeface="Microsoft YaHei"/>
                <a:cs typeface="Microsoft YaHei"/>
              </a:rPr>
              <a:t>的右</a:t>
            </a:r>
            <a:r>
              <a:rPr dirty="0" sz="4000" spc="15" b="1">
                <a:solidFill>
                  <a:srgbClr val="568862"/>
                </a:solidFill>
                <a:latin typeface="Microsoft YaHei"/>
                <a:cs typeface="Microsoft YaHei"/>
              </a:rPr>
              <a:t>子</a:t>
            </a:r>
            <a:r>
              <a:rPr dirty="0" sz="4000" b="1">
                <a:solidFill>
                  <a:srgbClr val="568862"/>
                </a:solidFill>
                <a:latin typeface="Microsoft YaHei"/>
                <a:cs typeface="Microsoft YaHei"/>
              </a:rPr>
              <a:t>树不</a:t>
            </a:r>
            <a:r>
              <a:rPr dirty="0" sz="4000" spc="15" b="1">
                <a:solidFill>
                  <a:srgbClr val="568862"/>
                </a:solidFill>
                <a:latin typeface="Microsoft YaHei"/>
                <a:cs typeface="Microsoft YaHei"/>
              </a:rPr>
              <a:t>空</a:t>
            </a:r>
            <a:r>
              <a:rPr dirty="0" sz="4000" spc="-5" b="1">
                <a:solidFill>
                  <a:srgbClr val="568862"/>
                </a:solidFill>
                <a:latin typeface="Microsoft YaHei"/>
                <a:cs typeface="Microsoft YaHei"/>
              </a:rPr>
              <a:t>，</a:t>
            </a:r>
            <a:endParaRPr sz="4000">
              <a:latin typeface="Microsoft YaHei"/>
              <a:cs typeface="Microsoft YaHei"/>
            </a:endParaRPr>
          </a:p>
          <a:p>
            <a:pPr marL="393700" marR="897255" indent="-381000">
              <a:lnSpc>
                <a:spcPct val="125000"/>
              </a:lnSpc>
            </a:pPr>
            <a:r>
              <a:rPr dirty="0" sz="4000">
                <a:solidFill>
                  <a:srgbClr val="004B2B"/>
                </a:solidFill>
                <a:latin typeface="SimSun"/>
                <a:cs typeface="SimSun"/>
              </a:rPr>
              <a:t>则</a:t>
            </a:r>
            <a:r>
              <a:rPr dirty="0" sz="4000">
                <a:solidFill>
                  <a:srgbClr val="004B2B"/>
                </a:solidFill>
                <a:latin typeface="Times New Roman"/>
                <a:cs typeface="Times New Roman"/>
              </a:rPr>
              <a:t>rchild</a:t>
            </a:r>
            <a:r>
              <a:rPr dirty="0" sz="4000" spc="-5">
                <a:solidFill>
                  <a:srgbClr val="004B2B"/>
                </a:solidFill>
                <a:latin typeface="SimSun"/>
                <a:cs typeface="SimSun"/>
              </a:rPr>
              <a:t>域</a:t>
            </a:r>
            <a:r>
              <a:rPr dirty="0" sz="4000" spc="10">
                <a:solidFill>
                  <a:srgbClr val="004B2B"/>
                </a:solidFill>
                <a:latin typeface="SimSun"/>
                <a:cs typeface="SimSun"/>
              </a:rPr>
              <a:t>的</a:t>
            </a:r>
            <a:r>
              <a:rPr dirty="0" sz="4000" spc="-5">
                <a:solidFill>
                  <a:srgbClr val="004B2B"/>
                </a:solidFill>
                <a:latin typeface="SimSun"/>
                <a:cs typeface="SimSun"/>
              </a:rPr>
              <a:t>指针指向</a:t>
            </a:r>
            <a:r>
              <a:rPr dirty="0" sz="4000">
                <a:solidFill>
                  <a:srgbClr val="004B2B"/>
                </a:solidFill>
                <a:latin typeface="SimSun"/>
                <a:cs typeface="SimSun"/>
              </a:rPr>
              <a:t>其</a:t>
            </a:r>
            <a:r>
              <a:rPr dirty="0" sz="4000" spc="-5">
                <a:solidFill>
                  <a:srgbClr val="004B2B"/>
                </a:solidFill>
                <a:latin typeface="SimSun"/>
                <a:cs typeface="SimSun"/>
              </a:rPr>
              <a:t>右子树，  </a:t>
            </a:r>
            <a:r>
              <a:rPr dirty="0" sz="4000">
                <a:solidFill>
                  <a:srgbClr val="004B2B"/>
                </a:solidFill>
                <a:latin typeface="SimSun"/>
                <a:cs typeface="SimSun"/>
              </a:rPr>
              <a:t>且右标志域</a:t>
            </a:r>
            <a:r>
              <a:rPr dirty="0" sz="4000" spc="-5">
                <a:solidFill>
                  <a:srgbClr val="004B2B"/>
                </a:solidFill>
                <a:latin typeface="SimSun"/>
                <a:cs typeface="SimSun"/>
              </a:rPr>
              <a:t>的值为</a:t>
            </a:r>
            <a:r>
              <a:rPr dirty="0" sz="4000" spc="-1090">
                <a:solidFill>
                  <a:srgbClr val="004B2B"/>
                </a:solidFill>
                <a:latin typeface="SimSun"/>
                <a:cs typeface="SimSun"/>
              </a:rPr>
              <a:t> </a:t>
            </a:r>
            <a:r>
              <a:rPr dirty="0" sz="4000" spc="5">
                <a:solidFill>
                  <a:srgbClr val="004B2B"/>
                </a:solidFill>
                <a:latin typeface="SimSun"/>
                <a:cs typeface="SimSun"/>
              </a:rPr>
              <a:t>“</a:t>
            </a:r>
            <a:r>
              <a:rPr dirty="0" sz="4000" spc="5">
                <a:solidFill>
                  <a:srgbClr val="000099"/>
                </a:solidFill>
                <a:latin typeface="SimSun"/>
                <a:cs typeface="SimSun"/>
              </a:rPr>
              <a:t>指</a:t>
            </a:r>
            <a:r>
              <a:rPr dirty="0" sz="4000" spc="980">
                <a:solidFill>
                  <a:srgbClr val="000099"/>
                </a:solidFill>
                <a:latin typeface="SimSun"/>
                <a:cs typeface="SimSun"/>
              </a:rPr>
              <a:t>针</a:t>
            </a:r>
            <a:r>
              <a:rPr dirty="0" sz="4000">
                <a:solidFill>
                  <a:srgbClr val="000099"/>
                </a:solidFill>
                <a:latin typeface="Times New Roman"/>
                <a:cs typeface="Times New Roman"/>
              </a:rPr>
              <a:t>Link</a:t>
            </a:r>
            <a:r>
              <a:rPr dirty="0" sz="4000">
                <a:solidFill>
                  <a:srgbClr val="004B2B"/>
                </a:solidFill>
                <a:latin typeface="Times New Roman"/>
                <a:cs typeface="Times New Roman"/>
              </a:rPr>
              <a:t>”</a:t>
            </a:r>
            <a:r>
              <a:rPr dirty="0" sz="4000">
                <a:solidFill>
                  <a:srgbClr val="004B2B"/>
                </a:solidFill>
                <a:latin typeface="SimSun"/>
                <a:cs typeface="SimSun"/>
              </a:rPr>
              <a:t>；</a:t>
            </a:r>
            <a:endParaRPr sz="4000">
              <a:latin typeface="SimSun"/>
              <a:cs typeface="SimSun"/>
            </a:endParaRPr>
          </a:p>
          <a:p>
            <a:pPr marL="393700" marR="5080" indent="-381000">
              <a:lnSpc>
                <a:spcPct val="125000"/>
              </a:lnSpc>
              <a:spcBef>
                <a:spcPts val="5"/>
              </a:spcBef>
            </a:pPr>
            <a:r>
              <a:rPr dirty="0" sz="4000" spc="5">
                <a:solidFill>
                  <a:srgbClr val="004B2B"/>
                </a:solidFill>
                <a:latin typeface="SimSun"/>
                <a:cs typeface="SimSun"/>
              </a:rPr>
              <a:t>否则，</a:t>
            </a:r>
            <a:r>
              <a:rPr dirty="0" sz="4000" spc="-5">
                <a:solidFill>
                  <a:srgbClr val="004B2B"/>
                </a:solidFill>
                <a:latin typeface="Times New Roman"/>
                <a:cs typeface="Times New Roman"/>
              </a:rPr>
              <a:t>rch</a:t>
            </a:r>
            <a:r>
              <a:rPr dirty="0" sz="4000" spc="5">
                <a:solidFill>
                  <a:srgbClr val="004B2B"/>
                </a:solidFill>
                <a:latin typeface="Times New Roman"/>
                <a:cs typeface="Times New Roman"/>
              </a:rPr>
              <a:t>i</a:t>
            </a:r>
            <a:r>
              <a:rPr dirty="0" sz="4000" spc="-5">
                <a:solidFill>
                  <a:srgbClr val="004B2B"/>
                </a:solidFill>
                <a:latin typeface="Times New Roman"/>
                <a:cs typeface="Times New Roman"/>
              </a:rPr>
              <a:t>l</a:t>
            </a:r>
            <a:r>
              <a:rPr dirty="0" sz="4000" spc="10">
                <a:solidFill>
                  <a:srgbClr val="004B2B"/>
                </a:solidFill>
                <a:latin typeface="Times New Roman"/>
                <a:cs typeface="Times New Roman"/>
              </a:rPr>
              <a:t>d</a:t>
            </a:r>
            <a:r>
              <a:rPr dirty="0" sz="4000" spc="-5">
                <a:solidFill>
                  <a:srgbClr val="004B2B"/>
                </a:solidFill>
                <a:latin typeface="SimSun"/>
                <a:cs typeface="SimSun"/>
              </a:rPr>
              <a:t>域</a:t>
            </a:r>
            <a:r>
              <a:rPr dirty="0" sz="4000">
                <a:solidFill>
                  <a:srgbClr val="004B2B"/>
                </a:solidFill>
                <a:latin typeface="SimSun"/>
                <a:cs typeface="SimSun"/>
              </a:rPr>
              <a:t>的</a:t>
            </a:r>
            <a:r>
              <a:rPr dirty="0" sz="4000" spc="-5">
                <a:solidFill>
                  <a:srgbClr val="004B2B"/>
                </a:solidFill>
                <a:latin typeface="SimSun"/>
                <a:cs typeface="SimSun"/>
              </a:rPr>
              <a:t>指针</a:t>
            </a:r>
            <a:r>
              <a:rPr dirty="0" sz="4000">
                <a:solidFill>
                  <a:srgbClr val="004B2B"/>
                </a:solidFill>
                <a:latin typeface="SimSun"/>
                <a:cs typeface="SimSun"/>
              </a:rPr>
              <a:t>指</a:t>
            </a:r>
            <a:r>
              <a:rPr dirty="0" sz="4000" spc="-5">
                <a:solidFill>
                  <a:srgbClr val="004B2B"/>
                </a:solidFill>
                <a:latin typeface="SimSun"/>
                <a:cs typeface="SimSun"/>
              </a:rPr>
              <a:t>向其</a:t>
            </a:r>
            <a:r>
              <a:rPr dirty="0" sz="4000">
                <a:solidFill>
                  <a:srgbClr val="004B2B"/>
                </a:solidFill>
                <a:latin typeface="SimSun"/>
                <a:cs typeface="SimSun"/>
              </a:rPr>
              <a:t>“</a:t>
            </a:r>
            <a:r>
              <a:rPr dirty="0" sz="4000" spc="-5">
                <a:solidFill>
                  <a:srgbClr val="004B2B"/>
                </a:solidFill>
                <a:latin typeface="SimSun"/>
                <a:cs typeface="SimSun"/>
              </a:rPr>
              <a:t>后继</a:t>
            </a:r>
            <a:r>
              <a:rPr dirty="0" sz="4000">
                <a:solidFill>
                  <a:srgbClr val="004B2B"/>
                </a:solidFill>
                <a:latin typeface="SimSun"/>
                <a:cs typeface="SimSun"/>
              </a:rPr>
              <a:t>”</a:t>
            </a:r>
            <a:r>
              <a:rPr dirty="0" sz="4000" spc="-5">
                <a:solidFill>
                  <a:srgbClr val="004B2B"/>
                </a:solidFill>
                <a:latin typeface="SimSun"/>
                <a:cs typeface="SimSun"/>
              </a:rPr>
              <a:t>， </a:t>
            </a:r>
            <a:r>
              <a:rPr dirty="0" sz="4000" spc="-5">
                <a:solidFill>
                  <a:srgbClr val="004B2B"/>
                </a:solidFill>
                <a:latin typeface="SimSun"/>
                <a:cs typeface="SimSun"/>
              </a:rPr>
              <a:t>且</a:t>
            </a:r>
            <a:r>
              <a:rPr dirty="0" sz="4000" spc="10">
                <a:solidFill>
                  <a:srgbClr val="004B2B"/>
                </a:solidFill>
                <a:latin typeface="SimSun"/>
                <a:cs typeface="SimSun"/>
              </a:rPr>
              <a:t>右</a:t>
            </a:r>
            <a:r>
              <a:rPr dirty="0" sz="4000" spc="-5">
                <a:solidFill>
                  <a:srgbClr val="004B2B"/>
                </a:solidFill>
                <a:latin typeface="SimSun"/>
                <a:cs typeface="SimSun"/>
              </a:rPr>
              <a:t>标</a:t>
            </a:r>
            <a:r>
              <a:rPr dirty="0" sz="4000" spc="10">
                <a:solidFill>
                  <a:srgbClr val="004B2B"/>
                </a:solidFill>
                <a:latin typeface="SimSun"/>
                <a:cs typeface="SimSun"/>
              </a:rPr>
              <a:t>志</a:t>
            </a:r>
            <a:r>
              <a:rPr dirty="0" sz="4000" spc="-5">
                <a:solidFill>
                  <a:srgbClr val="004B2B"/>
                </a:solidFill>
                <a:latin typeface="SimSun"/>
                <a:cs typeface="SimSun"/>
              </a:rPr>
              <a:t>的值为</a:t>
            </a:r>
            <a:r>
              <a:rPr dirty="0" sz="4000" spc="20">
                <a:solidFill>
                  <a:srgbClr val="004B2B"/>
                </a:solidFill>
                <a:latin typeface="SimSun"/>
                <a:cs typeface="SimSun"/>
              </a:rPr>
              <a:t>“</a:t>
            </a:r>
            <a:r>
              <a:rPr dirty="0" sz="4000" spc="-10">
                <a:solidFill>
                  <a:srgbClr val="FF3300"/>
                </a:solidFill>
                <a:latin typeface="SimSun"/>
                <a:cs typeface="SimSun"/>
              </a:rPr>
              <a:t>线</a:t>
            </a:r>
            <a:r>
              <a:rPr dirty="0" sz="4000" spc="-5">
                <a:solidFill>
                  <a:srgbClr val="FF3300"/>
                </a:solidFill>
                <a:latin typeface="SimSun"/>
                <a:cs typeface="SimSun"/>
              </a:rPr>
              <a:t>索</a:t>
            </a:r>
            <a:r>
              <a:rPr dirty="0" sz="4000" spc="-1085">
                <a:solidFill>
                  <a:srgbClr val="FF3300"/>
                </a:solidFill>
                <a:latin typeface="SimSun"/>
                <a:cs typeface="SimSun"/>
              </a:rPr>
              <a:t> </a:t>
            </a:r>
            <a:r>
              <a:rPr dirty="0" sz="4000" spc="-5">
                <a:solidFill>
                  <a:srgbClr val="FF3300"/>
                </a:solidFill>
                <a:latin typeface="Times New Roman"/>
                <a:cs typeface="Times New Roman"/>
              </a:rPr>
              <a:t>Thread</a:t>
            </a:r>
            <a:r>
              <a:rPr dirty="0" sz="4000" spc="-5">
                <a:solidFill>
                  <a:srgbClr val="004B2B"/>
                </a:solidFill>
                <a:latin typeface="Times New Roman"/>
                <a:cs typeface="Times New Roman"/>
              </a:rPr>
              <a:t>”</a:t>
            </a:r>
            <a:r>
              <a:rPr dirty="0" sz="4000" spc="-5">
                <a:solidFill>
                  <a:srgbClr val="004B2B"/>
                </a:solidFill>
                <a:latin typeface="SimSun"/>
                <a:cs typeface="SimSun"/>
              </a:rPr>
              <a:t>。</a:t>
            </a:r>
            <a:endParaRPr sz="4000">
              <a:latin typeface="SimSun"/>
              <a:cs typeface="SimSun"/>
            </a:endParaRPr>
          </a:p>
          <a:p>
            <a:pPr marL="55244" marR="1129030">
              <a:lnSpc>
                <a:spcPct val="125099"/>
              </a:lnSpc>
              <a:spcBef>
                <a:spcPts val="3595"/>
              </a:spcBef>
            </a:pPr>
            <a:r>
              <a:rPr dirty="0" sz="4000" spc="15" b="1">
                <a:solidFill>
                  <a:srgbClr val="568862"/>
                </a:solidFill>
                <a:latin typeface="Microsoft YaHei"/>
                <a:cs typeface="Microsoft YaHei"/>
              </a:rPr>
              <a:t>如</a:t>
            </a:r>
            <a:r>
              <a:rPr dirty="0" sz="4000" spc="5" b="1">
                <a:solidFill>
                  <a:srgbClr val="568862"/>
                </a:solidFill>
                <a:latin typeface="Microsoft YaHei"/>
                <a:cs typeface="Microsoft YaHei"/>
              </a:rPr>
              <a:t>此定</a:t>
            </a:r>
            <a:r>
              <a:rPr dirty="0" sz="4000" spc="15" b="1">
                <a:solidFill>
                  <a:srgbClr val="568862"/>
                </a:solidFill>
                <a:latin typeface="Microsoft YaHei"/>
                <a:cs typeface="Microsoft YaHei"/>
              </a:rPr>
              <a:t>义</a:t>
            </a:r>
            <a:r>
              <a:rPr dirty="0" sz="4000" spc="5" b="1">
                <a:solidFill>
                  <a:srgbClr val="568862"/>
                </a:solidFill>
                <a:latin typeface="Microsoft YaHei"/>
                <a:cs typeface="Microsoft YaHei"/>
              </a:rPr>
              <a:t>的二</a:t>
            </a:r>
            <a:r>
              <a:rPr dirty="0" sz="4000" spc="15" b="1">
                <a:solidFill>
                  <a:srgbClr val="568862"/>
                </a:solidFill>
                <a:latin typeface="Microsoft YaHei"/>
                <a:cs typeface="Microsoft YaHei"/>
              </a:rPr>
              <a:t>叉</a:t>
            </a:r>
            <a:r>
              <a:rPr dirty="0" sz="4000" spc="5" b="1">
                <a:solidFill>
                  <a:srgbClr val="568862"/>
                </a:solidFill>
                <a:latin typeface="Microsoft YaHei"/>
                <a:cs typeface="Microsoft YaHei"/>
              </a:rPr>
              <a:t>树的</a:t>
            </a:r>
            <a:r>
              <a:rPr dirty="0" sz="4000" spc="15" b="1">
                <a:solidFill>
                  <a:srgbClr val="568862"/>
                </a:solidFill>
                <a:latin typeface="Microsoft YaHei"/>
                <a:cs typeface="Microsoft YaHei"/>
              </a:rPr>
              <a:t>存</a:t>
            </a:r>
            <a:r>
              <a:rPr dirty="0" sz="4000" spc="5" b="1">
                <a:solidFill>
                  <a:srgbClr val="568862"/>
                </a:solidFill>
                <a:latin typeface="Microsoft YaHei"/>
                <a:cs typeface="Microsoft YaHei"/>
              </a:rPr>
              <a:t>储结</a:t>
            </a:r>
            <a:r>
              <a:rPr dirty="0" sz="4000" spc="15" b="1">
                <a:solidFill>
                  <a:srgbClr val="568862"/>
                </a:solidFill>
                <a:latin typeface="Microsoft YaHei"/>
                <a:cs typeface="Microsoft YaHei"/>
              </a:rPr>
              <a:t>构</a:t>
            </a:r>
            <a:r>
              <a:rPr dirty="0" sz="4000" spc="5" b="1">
                <a:solidFill>
                  <a:srgbClr val="568862"/>
                </a:solidFill>
                <a:latin typeface="Microsoft YaHei"/>
                <a:cs typeface="Microsoft YaHei"/>
              </a:rPr>
              <a:t>称</a:t>
            </a:r>
            <a:r>
              <a:rPr dirty="0" sz="4000" spc="-5" b="1">
                <a:solidFill>
                  <a:srgbClr val="568862"/>
                </a:solidFill>
                <a:latin typeface="Microsoft YaHei"/>
                <a:cs typeface="Microsoft YaHei"/>
              </a:rPr>
              <a:t>作  </a:t>
            </a:r>
            <a:r>
              <a:rPr dirty="0" sz="4000" spc="20" b="1">
                <a:solidFill>
                  <a:srgbClr val="568862"/>
                </a:solidFill>
                <a:latin typeface="Microsoft YaHei"/>
                <a:cs typeface="Microsoft YaHei"/>
              </a:rPr>
              <a:t>“</a:t>
            </a:r>
            <a:r>
              <a:rPr dirty="0" sz="4000" spc="5" b="1">
                <a:solidFill>
                  <a:srgbClr val="990000"/>
                </a:solidFill>
                <a:latin typeface="Microsoft YaHei"/>
                <a:cs typeface="Microsoft YaHei"/>
              </a:rPr>
              <a:t>线索</a:t>
            </a:r>
            <a:r>
              <a:rPr dirty="0" sz="4000" spc="15" b="1">
                <a:solidFill>
                  <a:srgbClr val="990000"/>
                </a:solidFill>
                <a:latin typeface="Microsoft YaHei"/>
                <a:cs typeface="Microsoft YaHei"/>
              </a:rPr>
              <a:t>链</a:t>
            </a:r>
            <a:r>
              <a:rPr dirty="0" sz="4000" spc="5" b="1">
                <a:solidFill>
                  <a:srgbClr val="990000"/>
                </a:solidFill>
                <a:latin typeface="Microsoft YaHei"/>
                <a:cs typeface="Microsoft YaHei"/>
              </a:rPr>
              <a:t>表</a:t>
            </a:r>
            <a:r>
              <a:rPr dirty="0" sz="4000" spc="5" b="1">
                <a:solidFill>
                  <a:srgbClr val="568862"/>
                </a:solidFill>
                <a:latin typeface="Microsoft YaHei"/>
                <a:cs typeface="Microsoft YaHei"/>
              </a:rPr>
              <a:t>”。</a:t>
            </a:r>
            <a:endParaRPr sz="4000">
              <a:latin typeface="Microsoft YaHei"/>
              <a:cs typeface="Microsoft YaHe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14412" y="319087"/>
          <a:ext cx="7358380" cy="5467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65580"/>
                <a:gridCol w="1459230"/>
                <a:gridCol w="1467485"/>
                <a:gridCol w="1461135"/>
                <a:gridCol w="1464310"/>
              </a:tblGrid>
              <a:tr h="5176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2800" spc="-5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lchild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L w="28575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28575">
                      <a:solidFill>
                        <a:srgbClr val="333333"/>
                      </a:solidFill>
                      <a:prstDash val="solid"/>
                    </a:lnT>
                    <a:lnB w="28575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2800" spc="-135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LTag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28575">
                      <a:solidFill>
                        <a:srgbClr val="333333"/>
                      </a:solidFill>
                      <a:prstDash val="solid"/>
                    </a:lnT>
                    <a:lnB w="28575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2800" spc="-5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data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28575">
                      <a:solidFill>
                        <a:srgbClr val="333333"/>
                      </a:solidFill>
                      <a:prstDash val="solid"/>
                    </a:lnT>
                    <a:lnB w="28575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2800" spc="-10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RTag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28575">
                      <a:solidFill>
                        <a:srgbClr val="333333"/>
                      </a:solidFill>
                      <a:prstDash val="solid"/>
                    </a:lnT>
                    <a:lnB w="28575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2800" spc="-5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rchild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L w="12700">
                      <a:solidFill>
                        <a:srgbClr val="333333"/>
                      </a:solidFill>
                      <a:prstDash val="solid"/>
                    </a:lnL>
                    <a:lnR w="28575">
                      <a:solidFill>
                        <a:srgbClr val="333333"/>
                      </a:solidFill>
                      <a:prstDash val="solid"/>
                    </a:lnR>
                    <a:lnT w="28575">
                      <a:solidFill>
                        <a:srgbClr val="333333"/>
                      </a:solidFill>
                      <a:prstDash val="solid"/>
                    </a:lnT>
                    <a:lnB w="28575">
                      <a:solidFill>
                        <a:srgbClr val="333333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309740" y="4957698"/>
            <a:ext cx="173101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solidFill>
                  <a:srgbClr val="990099"/>
                </a:solidFill>
                <a:latin typeface="Times New Roman"/>
                <a:cs typeface="Times New Roman"/>
              </a:rPr>
              <a:t>//</a:t>
            </a:r>
            <a:r>
              <a:rPr dirty="0" sz="2800" spc="-95">
                <a:solidFill>
                  <a:srgbClr val="990099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solidFill>
                  <a:srgbClr val="990099"/>
                </a:solidFill>
                <a:latin typeface="SimSun"/>
                <a:cs typeface="SimSun"/>
              </a:rPr>
              <a:t>左右标志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9240" y="4718548"/>
            <a:ext cx="5608320" cy="1397635"/>
          </a:xfrm>
          <a:prstGeom prst="rect">
            <a:avLst/>
          </a:prstGeom>
        </p:spPr>
        <p:txBody>
          <a:bodyPr wrap="square" lIns="0" tIns="149860" rIns="0" bIns="0" rtlCol="0" vert="horz">
            <a:spAutoFit/>
          </a:bodyPr>
          <a:lstStyle/>
          <a:p>
            <a:pPr marL="355600">
              <a:lnSpc>
                <a:spcPct val="100000"/>
              </a:lnSpc>
              <a:spcBef>
                <a:spcPts val="1180"/>
              </a:spcBef>
              <a:tabLst>
                <a:tab pos="3365500" algn="l"/>
              </a:tabLst>
            </a:pPr>
            <a:r>
              <a:rPr dirty="0" sz="3600" spc="-5">
                <a:solidFill>
                  <a:srgbClr val="FF3300"/>
                </a:solidFill>
                <a:latin typeface="Times New Roman"/>
                <a:cs typeface="Times New Roman"/>
              </a:rPr>
              <a:t>PointerThr	</a:t>
            </a:r>
            <a:r>
              <a:rPr dirty="0" sz="3600" spc="-125">
                <a:solidFill>
                  <a:srgbClr val="990099"/>
                </a:solidFill>
                <a:latin typeface="Times New Roman"/>
                <a:cs typeface="Times New Roman"/>
              </a:rPr>
              <a:t>LTag,</a:t>
            </a:r>
            <a:r>
              <a:rPr dirty="0" sz="3600" spc="-35">
                <a:solidFill>
                  <a:srgbClr val="990099"/>
                </a:solidFill>
                <a:latin typeface="Times New Roman"/>
                <a:cs typeface="Times New Roman"/>
              </a:rPr>
              <a:t> </a:t>
            </a:r>
            <a:r>
              <a:rPr dirty="0" sz="3600" spc="-100">
                <a:solidFill>
                  <a:srgbClr val="990099"/>
                </a:solidFill>
                <a:latin typeface="Times New Roman"/>
                <a:cs typeface="Times New Roman"/>
              </a:rPr>
              <a:t>RTag;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dirty="0" sz="3600" b="1">
                <a:solidFill>
                  <a:srgbClr val="000099"/>
                </a:solidFill>
                <a:latin typeface="Times New Roman"/>
                <a:cs typeface="Times New Roman"/>
              </a:rPr>
              <a:t>} </a:t>
            </a:r>
            <a:r>
              <a:rPr dirty="0" sz="3600" spc="-5">
                <a:solidFill>
                  <a:srgbClr val="000099"/>
                </a:solidFill>
                <a:latin typeface="Times New Roman"/>
                <a:cs typeface="Times New Roman"/>
              </a:rPr>
              <a:t>BiThrNode,</a:t>
            </a:r>
            <a:r>
              <a:rPr dirty="0" sz="3600" spc="-15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dirty="0" sz="3600" spc="-15" b="1">
                <a:solidFill>
                  <a:srgbClr val="000099"/>
                </a:solidFill>
                <a:latin typeface="Times New Roman"/>
                <a:cs typeface="Times New Roman"/>
              </a:rPr>
              <a:t>*</a:t>
            </a:r>
            <a:r>
              <a:rPr dirty="0" sz="3600" spc="-15">
                <a:solidFill>
                  <a:srgbClr val="000099"/>
                </a:solidFill>
                <a:latin typeface="Times New Roman"/>
                <a:cs typeface="Times New Roman"/>
              </a:rPr>
              <a:t>BiThrTree;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3540" y="249377"/>
            <a:ext cx="561530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5" b="0">
                <a:solidFill>
                  <a:srgbClr val="990033"/>
                </a:solidFill>
                <a:latin typeface="SimSun"/>
                <a:cs typeface="SimSun"/>
              </a:rPr>
              <a:t>线索链</a:t>
            </a:r>
            <a:r>
              <a:rPr dirty="0" sz="4400" spc="-30" b="0">
                <a:solidFill>
                  <a:srgbClr val="990033"/>
                </a:solidFill>
                <a:latin typeface="SimSun"/>
                <a:cs typeface="SimSun"/>
              </a:rPr>
              <a:t>表</a:t>
            </a:r>
            <a:r>
              <a:rPr dirty="0" sz="4400" spc="5" b="0">
                <a:solidFill>
                  <a:srgbClr val="000099"/>
                </a:solidFill>
                <a:latin typeface="SimSun"/>
                <a:cs typeface="SimSun"/>
              </a:rPr>
              <a:t>的类型</a:t>
            </a:r>
            <a:r>
              <a:rPr dirty="0" sz="4400" spc="-20" b="0">
                <a:solidFill>
                  <a:srgbClr val="000099"/>
                </a:solidFill>
                <a:latin typeface="SimSun"/>
                <a:cs typeface="SimSun"/>
              </a:rPr>
              <a:t>描</a:t>
            </a:r>
            <a:r>
              <a:rPr dirty="0" sz="4400" spc="5" b="0">
                <a:solidFill>
                  <a:srgbClr val="000099"/>
                </a:solidFill>
                <a:latin typeface="SimSun"/>
                <a:cs typeface="SimSun"/>
              </a:rPr>
              <a:t>述：</a:t>
            </a:r>
            <a:endParaRPr sz="4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9240" y="1094889"/>
            <a:ext cx="8794750" cy="3649345"/>
          </a:xfrm>
          <a:prstGeom prst="rect">
            <a:avLst/>
          </a:prstGeom>
        </p:spPr>
        <p:txBody>
          <a:bodyPr wrap="square" lIns="0" tIns="134620" rIns="0" bIns="0" rtlCol="0" vert="horz">
            <a:spAutoFit/>
          </a:bodyPr>
          <a:lstStyle/>
          <a:p>
            <a:pPr marL="76200">
              <a:lnSpc>
                <a:spcPct val="100000"/>
              </a:lnSpc>
              <a:spcBef>
                <a:spcPts val="1060"/>
              </a:spcBef>
            </a:pPr>
            <a:r>
              <a:rPr dirty="0" sz="4000" spc="-5" b="1">
                <a:solidFill>
                  <a:srgbClr val="000099"/>
                </a:solidFill>
                <a:latin typeface="Times New Roman"/>
                <a:cs typeface="Times New Roman"/>
              </a:rPr>
              <a:t>typedef </a:t>
            </a:r>
            <a:r>
              <a:rPr dirty="0" sz="4000" spc="-5">
                <a:solidFill>
                  <a:srgbClr val="CC6600"/>
                </a:solidFill>
                <a:latin typeface="Times New Roman"/>
                <a:cs typeface="Times New Roman"/>
              </a:rPr>
              <a:t>enum </a:t>
            </a:r>
            <a:r>
              <a:rPr dirty="0" sz="4000" spc="-5">
                <a:solidFill>
                  <a:srgbClr val="000099"/>
                </a:solidFill>
                <a:latin typeface="Times New Roman"/>
                <a:cs typeface="Times New Roman"/>
              </a:rPr>
              <a:t>{ </a:t>
            </a:r>
            <a:r>
              <a:rPr dirty="0" sz="4000" spc="-5">
                <a:solidFill>
                  <a:srgbClr val="990000"/>
                </a:solidFill>
                <a:latin typeface="Times New Roman"/>
                <a:cs typeface="Times New Roman"/>
              </a:rPr>
              <a:t>Link, Thread </a:t>
            </a:r>
            <a:r>
              <a:rPr dirty="0" sz="4000" spc="-5">
                <a:solidFill>
                  <a:srgbClr val="000099"/>
                </a:solidFill>
                <a:latin typeface="Times New Roman"/>
                <a:cs typeface="Times New Roman"/>
              </a:rPr>
              <a:t>} </a:t>
            </a:r>
            <a:r>
              <a:rPr dirty="0" sz="3200">
                <a:solidFill>
                  <a:srgbClr val="FF3300"/>
                </a:solidFill>
                <a:latin typeface="Times New Roman"/>
                <a:cs typeface="Times New Roman"/>
              </a:rPr>
              <a:t>PointerThr</a:t>
            </a:r>
            <a:r>
              <a:rPr dirty="0" sz="3200">
                <a:solidFill>
                  <a:srgbClr val="000099"/>
                </a:solidFill>
                <a:latin typeface="Times New Roman"/>
                <a:cs typeface="Times New Roman"/>
              </a:rPr>
              <a:t>;</a:t>
            </a:r>
            <a:endParaRPr sz="3200">
              <a:latin typeface="Times New Roman"/>
              <a:cs typeface="Times New Roman"/>
            </a:endParaRPr>
          </a:p>
          <a:p>
            <a:pPr marL="457200">
              <a:lnSpc>
                <a:spcPct val="100000"/>
              </a:lnSpc>
              <a:spcBef>
                <a:spcPts val="960"/>
              </a:spcBef>
            </a:pPr>
            <a:r>
              <a:rPr dirty="0" sz="4000" spc="-5">
                <a:solidFill>
                  <a:srgbClr val="000099"/>
                </a:solidFill>
                <a:latin typeface="Times New Roman"/>
                <a:cs typeface="Times New Roman"/>
              </a:rPr>
              <a:t>//</a:t>
            </a:r>
            <a:r>
              <a:rPr dirty="0" sz="4000">
                <a:solidFill>
                  <a:srgbClr val="000099"/>
                </a:solidFill>
                <a:latin typeface="Times New Roman"/>
                <a:cs typeface="Times New Roman"/>
              </a:rPr>
              <a:t> </a:t>
            </a:r>
            <a:r>
              <a:rPr dirty="0" sz="4000" spc="-5">
                <a:solidFill>
                  <a:srgbClr val="000099"/>
                </a:solidFill>
                <a:latin typeface="Times New Roman"/>
                <a:cs typeface="Times New Roman"/>
              </a:rPr>
              <a:t>Link</a:t>
            </a:r>
            <a:r>
              <a:rPr dirty="0" sz="4000" spc="-5" b="1">
                <a:solidFill>
                  <a:srgbClr val="000099"/>
                </a:solidFill>
                <a:latin typeface="Times New Roman"/>
                <a:cs typeface="Times New Roman"/>
              </a:rPr>
              <a:t>==</a:t>
            </a:r>
            <a:r>
              <a:rPr dirty="0" sz="4000" spc="-5">
                <a:solidFill>
                  <a:srgbClr val="000099"/>
                </a:solidFill>
                <a:latin typeface="Times New Roman"/>
                <a:cs typeface="Times New Roman"/>
              </a:rPr>
              <a:t>0:</a:t>
            </a:r>
            <a:r>
              <a:rPr dirty="0" sz="4000" spc="-10">
                <a:solidFill>
                  <a:srgbClr val="000099"/>
                </a:solidFill>
                <a:latin typeface="SimSun"/>
                <a:cs typeface="SimSun"/>
              </a:rPr>
              <a:t>指针</a:t>
            </a:r>
            <a:r>
              <a:rPr dirty="0" sz="4000" spc="-5">
                <a:solidFill>
                  <a:srgbClr val="000099"/>
                </a:solidFill>
                <a:latin typeface="SimSun"/>
                <a:cs typeface="SimSun"/>
              </a:rPr>
              <a:t>，</a:t>
            </a:r>
            <a:r>
              <a:rPr dirty="0" sz="4000" spc="-5">
                <a:solidFill>
                  <a:srgbClr val="000099"/>
                </a:solidFill>
                <a:latin typeface="Times New Roman"/>
                <a:cs typeface="Times New Roman"/>
              </a:rPr>
              <a:t>Thread</a:t>
            </a:r>
            <a:r>
              <a:rPr dirty="0" sz="4000" spc="-5" b="1">
                <a:solidFill>
                  <a:srgbClr val="000099"/>
                </a:solidFill>
                <a:latin typeface="Times New Roman"/>
                <a:cs typeface="Times New Roman"/>
              </a:rPr>
              <a:t>==</a:t>
            </a:r>
            <a:r>
              <a:rPr dirty="0" sz="4000" spc="-5">
                <a:solidFill>
                  <a:srgbClr val="000099"/>
                </a:solidFill>
                <a:latin typeface="Times New Roman"/>
                <a:cs typeface="Times New Roman"/>
              </a:rPr>
              <a:t>1:</a:t>
            </a:r>
            <a:r>
              <a:rPr dirty="0" sz="4000" spc="-10">
                <a:solidFill>
                  <a:srgbClr val="000099"/>
                </a:solidFill>
                <a:latin typeface="SimSun"/>
                <a:cs typeface="SimSun"/>
              </a:rPr>
              <a:t>线索</a:t>
            </a:r>
            <a:endParaRPr sz="40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390"/>
              </a:spcBef>
            </a:pPr>
            <a:r>
              <a:rPr dirty="0" sz="3600" b="1">
                <a:solidFill>
                  <a:srgbClr val="000099"/>
                </a:solidFill>
                <a:latin typeface="Times New Roman"/>
                <a:cs typeface="Times New Roman"/>
              </a:rPr>
              <a:t>typedef struct </a:t>
            </a:r>
            <a:r>
              <a:rPr dirty="0" sz="3600" spc="-5">
                <a:solidFill>
                  <a:srgbClr val="CC6600"/>
                </a:solidFill>
                <a:latin typeface="Times New Roman"/>
                <a:cs typeface="Times New Roman"/>
              </a:rPr>
              <a:t>BiThrNod</a:t>
            </a:r>
            <a:r>
              <a:rPr dirty="0" sz="3600" spc="-10">
                <a:solidFill>
                  <a:srgbClr val="CC6600"/>
                </a:solidFill>
                <a:latin typeface="Times New Roman"/>
                <a:cs typeface="Times New Roman"/>
              </a:rPr>
              <a:t> </a:t>
            </a:r>
            <a:r>
              <a:rPr dirty="0" sz="3600" b="1">
                <a:solidFill>
                  <a:srgbClr val="000099"/>
                </a:solidFill>
                <a:latin typeface="Times New Roman"/>
                <a:cs typeface="Times New Roman"/>
              </a:rPr>
              <a:t>{</a:t>
            </a:r>
            <a:endParaRPr sz="3600">
              <a:latin typeface="Times New Roman"/>
              <a:cs typeface="Times New Roman"/>
            </a:endParaRPr>
          </a:p>
          <a:p>
            <a:pPr marL="347980">
              <a:lnSpc>
                <a:spcPct val="100000"/>
              </a:lnSpc>
              <a:spcBef>
                <a:spcPts val="575"/>
              </a:spcBef>
              <a:tabLst>
                <a:tab pos="3413125" algn="l"/>
              </a:tabLst>
            </a:pPr>
            <a:r>
              <a:rPr dirty="0" sz="3600" spc="-35">
                <a:solidFill>
                  <a:srgbClr val="990099"/>
                </a:solidFill>
                <a:latin typeface="Times New Roman"/>
                <a:cs typeface="Times New Roman"/>
              </a:rPr>
              <a:t>TElemType	</a:t>
            </a:r>
            <a:r>
              <a:rPr dirty="0" sz="3600">
                <a:solidFill>
                  <a:srgbClr val="990099"/>
                </a:solidFill>
                <a:latin typeface="Times New Roman"/>
                <a:cs typeface="Times New Roman"/>
              </a:rPr>
              <a:t>data;</a:t>
            </a:r>
            <a:endParaRPr sz="36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  <a:spcBef>
                <a:spcPts val="1085"/>
              </a:spcBef>
              <a:tabLst>
                <a:tab pos="3924935" algn="l"/>
                <a:tab pos="7074534" algn="l"/>
              </a:tabLst>
            </a:pPr>
            <a:r>
              <a:rPr dirty="0" sz="3600" b="1">
                <a:solidFill>
                  <a:srgbClr val="990099"/>
                </a:solidFill>
                <a:latin typeface="Times New Roman"/>
                <a:cs typeface="Times New Roman"/>
              </a:rPr>
              <a:t>struct</a:t>
            </a:r>
            <a:r>
              <a:rPr dirty="0" sz="3600" spc="15" b="1">
                <a:solidFill>
                  <a:srgbClr val="990099"/>
                </a:solidFill>
                <a:latin typeface="Times New Roman"/>
                <a:cs typeface="Times New Roman"/>
              </a:rPr>
              <a:t> </a:t>
            </a:r>
            <a:r>
              <a:rPr dirty="0" sz="3600" spc="-5">
                <a:solidFill>
                  <a:srgbClr val="990099"/>
                </a:solidFill>
                <a:latin typeface="Times New Roman"/>
                <a:cs typeface="Times New Roman"/>
              </a:rPr>
              <a:t>BiThrNode	</a:t>
            </a:r>
            <a:r>
              <a:rPr dirty="0" sz="3600" spc="-5" b="1">
                <a:solidFill>
                  <a:srgbClr val="990099"/>
                </a:solidFill>
                <a:latin typeface="Times New Roman"/>
                <a:cs typeface="Times New Roman"/>
              </a:rPr>
              <a:t>*</a:t>
            </a:r>
            <a:r>
              <a:rPr dirty="0" sz="3600" spc="-5">
                <a:solidFill>
                  <a:srgbClr val="990099"/>
                </a:solidFill>
                <a:latin typeface="Times New Roman"/>
                <a:cs typeface="Times New Roman"/>
              </a:rPr>
              <a:t>lchild,</a:t>
            </a:r>
            <a:r>
              <a:rPr dirty="0" sz="3600" spc="20">
                <a:solidFill>
                  <a:srgbClr val="990099"/>
                </a:solidFill>
                <a:latin typeface="Times New Roman"/>
                <a:cs typeface="Times New Roman"/>
              </a:rPr>
              <a:t> </a:t>
            </a:r>
            <a:r>
              <a:rPr dirty="0" sz="3600" spc="-5" b="1">
                <a:solidFill>
                  <a:srgbClr val="990099"/>
                </a:solidFill>
                <a:latin typeface="Times New Roman"/>
                <a:cs typeface="Times New Roman"/>
              </a:rPr>
              <a:t>*</a:t>
            </a:r>
            <a:r>
              <a:rPr dirty="0" sz="3600" spc="-5">
                <a:solidFill>
                  <a:srgbClr val="990099"/>
                </a:solidFill>
                <a:latin typeface="Times New Roman"/>
                <a:cs typeface="Times New Roman"/>
              </a:rPr>
              <a:t>rchild;	</a:t>
            </a:r>
            <a:r>
              <a:rPr dirty="0" sz="2800" spc="-5">
                <a:solidFill>
                  <a:srgbClr val="990099"/>
                </a:solidFill>
                <a:latin typeface="Times New Roman"/>
                <a:cs typeface="Times New Roman"/>
              </a:rPr>
              <a:t>//</a:t>
            </a:r>
            <a:r>
              <a:rPr dirty="0" sz="2800" spc="-70">
                <a:solidFill>
                  <a:srgbClr val="990099"/>
                </a:solidFill>
                <a:latin typeface="Times New Roman"/>
                <a:cs typeface="Times New Roman"/>
              </a:rPr>
              <a:t> </a:t>
            </a:r>
            <a:r>
              <a:rPr dirty="0" sz="2800" spc="-10">
                <a:solidFill>
                  <a:srgbClr val="990099"/>
                </a:solidFill>
                <a:latin typeface="SimSun"/>
                <a:cs typeface="SimSun"/>
              </a:rPr>
              <a:t>左右指针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458200" y="6172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0"/>
                </a:moveTo>
                <a:lnTo>
                  <a:pt x="0" y="0"/>
                </a:lnTo>
                <a:lnTo>
                  <a:pt x="0" y="381000"/>
                </a:lnTo>
                <a:lnTo>
                  <a:pt x="381000" y="381000"/>
                </a:lnTo>
                <a:lnTo>
                  <a:pt x="381000" y="333374"/>
                </a:lnTo>
                <a:lnTo>
                  <a:pt x="333375" y="333375"/>
                </a:lnTo>
                <a:lnTo>
                  <a:pt x="47625" y="190500"/>
                </a:lnTo>
                <a:lnTo>
                  <a:pt x="333375" y="47625"/>
                </a:lnTo>
                <a:lnTo>
                  <a:pt x="381000" y="47625"/>
                </a:lnTo>
                <a:lnTo>
                  <a:pt x="381000" y="0"/>
                </a:lnTo>
                <a:close/>
              </a:path>
              <a:path w="381000" h="381000">
                <a:moveTo>
                  <a:pt x="381000" y="47625"/>
                </a:moveTo>
                <a:lnTo>
                  <a:pt x="333375" y="47625"/>
                </a:lnTo>
                <a:lnTo>
                  <a:pt x="333375" y="333375"/>
                </a:lnTo>
                <a:lnTo>
                  <a:pt x="381000" y="333374"/>
                </a:lnTo>
                <a:lnTo>
                  <a:pt x="381000" y="47625"/>
                </a:lnTo>
                <a:close/>
              </a:path>
            </a:pathLst>
          </a:custGeom>
          <a:solidFill>
            <a:srgbClr val="5688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5058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0"/>
                </a:moveTo>
                <a:lnTo>
                  <a:pt x="0" y="142875"/>
                </a:lnTo>
                <a:lnTo>
                  <a:pt x="285750" y="285750"/>
                </a:lnTo>
                <a:lnTo>
                  <a:pt x="285750" y="0"/>
                </a:lnTo>
                <a:close/>
              </a:path>
            </a:pathLst>
          </a:custGeom>
          <a:solidFill>
            <a:srgbClr val="3452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5058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285750" y="0"/>
                </a:lnTo>
                <a:lnTo>
                  <a:pt x="285750" y="285750"/>
                </a:lnTo>
                <a:lnTo>
                  <a:pt x="0" y="142875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458200" y="6172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381000"/>
                </a:move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2742" y="723290"/>
            <a:ext cx="8451215" cy="61233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287655" indent="1016000">
              <a:lnSpc>
                <a:spcPct val="125099"/>
              </a:lnSpc>
              <a:spcBef>
                <a:spcPts val="95"/>
              </a:spcBef>
            </a:pPr>
            <a:r>
              <a:rPr dirty="0" sz="4000" spc="15" b="1">
                <a:solidFill>
                  <a:srgbClr val="800000"/>
                </a:solidFill>
                <a:latin typeface="Microsoft YaHei"/>
                <a:cs typeface="Microsoft YaHei"/>
              </a:rPr>
              <a:t>在中序遍历</a:t>
            </a:r>
            <a:r>
              <a:rPr dirty="0" sz="4000" b="1">
                <a:solidFill>
                  <a:srgbClr val="800000"/>
                </a:solidFill>
                <a:latin typeface="Microsoft YaHei"/>
                <a:cs typeface="Microsoft YaHei"/>
              </a:rPr>
              <a:t>过程</a:t>
            </a:r>
            <a:r>
              <a:rPr dirty="0" sz="4000" spc="15" b="1">
                <a:solidFill>
                  <a:srgbClr val="800000"/>
                </a:solidFill>
                <a:latin typeface="Microsoft YaHei"/>
                <a:cs typeface="Microsoft YaHei"/>
              </a:rPr>
              <a:t>中</a:t>
            </a:r>
            <a:r>
              <a:rPr dirty="0" sz="4000" b="1">
                <a:solidFill>
                  <a:srgbClr val="800000"/>
                </a:solidFill>
                <a:latin typeface="Microsoft YaHei"/>
                <a:cs typeface="Microsoft YaHei"/>
              </a:rPr>
              <a:t>修改</a:t>
            </a:r>
            <a:r>
              <a:rPr dirty="0" sz="4000" spc="15" b="1">
                <a:solidFill>
                  <a:srgbClr val="800000"/>
                </a:solidFill>
                <a:latin typeface="Microsoft YaHei"/>
                <a:cs typeface="Microsoft YaHei"/>
              </a:rPr>
              <a:t>结</a:t>
            </a:r>
            <a:r>
              <a:rPr dirty="0" sz="4000" b="1">
                <a:solidFill>
                  <a:srgbClr val="800000"/>
                </a:solidFill>
                <a:latin typeface="Microsoft YaHei"/>
                <a:cs typeface="Microsoft YaHei"/>
              </a:rPr>
              <a:t>点</a:t>
            </a:r>
            <a:r>
              <a:rPr dirty="0" sz="4000" spc="-5" b="1">
                <a:solidFill>
                  <a:srgbClr val="800000"/>
                </a:solidFill>
                <a:latin typeface="Microsoft YaHei"/>
                <a:cs typeface="Microsoft YaHei"/>
              </a:rPr>
              <a:t>的</a:t>
            </a:r>
            <a:r>
              <a:rPr dirty="0" sz="4000" spc="15" b="1">
                <a:solidFill>
                  <a:srgbClr val="800000"/>
                </a:solidFill>
                <a:latin typeface="Microsoft YaHei"/>
                <a:cs typeface="Microsoft YaHei"/>
              </a:rPr>
              <a:t>左 </a:t>
            </a:r>
            <a:r>
              <a:rPr dirty="0" sz="4000" b="1">
                <a:solidFill>
                  <a:srgbClr val="800000"/>
                </a:solidFill>
                <a:latin typeface="Microsoft YaHei"/>
                <a:cs typeface="Microsoft YaHei"/>
              </a:rPr>
              <a:t>、右</a:t>
            </a:r>
            <a:r>
              <a:rPr dirty="0" sz="4000" spc="15" b="1">
                <a:solidFill>
                  <a:srgbClr val="800000"/>
                </a:solidFill>
                <a:latin typeface="Microsoft YaHei"/>
                <a:cs typeface="Microsoft YaHei"/>
              </a:rPr>
              <a:t>指</a:t>
            </a:r>
            <a:r>
              <a:rPr dirty="0" sz="4000" b="1">
                <a:solidFill>
                  <a:srgbClr val="800000"/>
                </a:solidFill>
                <a:latin typeface="Microsoft YaHei"/>
                <a:cs typeface="Microsoft YaHei"/>
              </a:rPr>
              <a:t>针域</a:t>
            </a:r>
            <a:r>
              <a:rPr dirty="0" sz="4000" spc="15" b="1">
                <a:solidFill>
                  <a:srgbClr val="800000"/>
                </a:solidFill>
                <a:latin typeface="Microsoft YaHei"/>
                <a:cs typeface="Microsoft YaHei"/>
              </a:rPr>
              <a:t>，</a:t>
            </a:r>
            <a:r>
              <a:rPr dirty="0" sz="4000" b="1">
                <a:solidFill>
                  <a:srgbClr val="800000"/>
                </a:solidFill>
                <a:latin typeface="Microsoft YaHei"/>
                <a:cs typeface="Microsoft YaHei"/>
              </a:rPr>
              <a:t>以保</a:t>
            </a:r>
            <a:r>
              <a:rPr dirty="0" sz="4000" spc="15" b="1">
                <a:solidFill>
                  <a:srgbClr val="800000"/>
                </a:solidFill>
                <a:latin typeface="Microsoft YaHei"/>
                <a:cs typeface="Microsoft YaHei"/>
              </a:rPr>
              <a:t>存</a:t>
            </a:r>
            <a:r>
              <a:rPr dirty="0" sz="4000" b="1">
                <a:solidFill>
                  <a:srgbClr val="800000"/>
                </a:solidFill>
                <a:latin typeface="Microsoft YaHei"/>
                <a:cs typeface="Microsoft YaHei"/>
              </a:rPr>
              <a:t>当前</a:t>
            </a:r>
            <a:r>
              <a:rPr dirty="0" sz="4000" spc="15" b="1">
                <a:solidFill>
                  <a:srgbClr val="800000"/>
                </a:solidFill>
                <a:latin typeface="Microsoft YaHei"/>
                <a:cs typeface="Microsoft YaHei"/>
              </a:rPr>
              <a:t>访</a:t>
            </a:r>
            <a:r>
              <a:rPr dirty="0" sz="4000" b="1">
                <a:solidFill>
                  <a:srgbClr val="800000"/>
                </a:solidFill>
                <a:latin typeface="Microsoft YaHei"/>
                <a:cs typeface="Microsoft YaHei"/>
              </a:rPr>
              <a:t>问</a:t>
            </a:r>
            <a:r>
              <a:rPr dirty="0" sz="4000" spc="-5" b="1">
                <a:solidFill>
                  <a:srgbClr val="800000"/>
                </a:solidFill>
                <a:latin typeface="Microsoft YaHei"/>
                <a:cs typeface="Microsoft YaHei"/>
              </a:rPr>
              <a:t>结</a:t>
            </a:r>
            <a:r>
              <a:rPr dirty="0" sz="4000" spc="-10" b="1">
                <a:solidFill>
                  <a:srgbClr val="800000"/>
                </a:solidFill>
                <a:latin typeface="Microsoft YaHei"/>
                <a:cs typeface="Microsoft YaHei"/>
              </a:rPr>
              <a:t> </a:t>
            </a:r>
            <a:r>
              <a:rPr dirty="0" sz="4000" spc="15" b="1">
                <a:solidFill>
                  <a:srgbClr val="800000"/>
                </a:solidFill>
                <a:latin typeface="Microsoft YaHei"/>
                <a:cs typeface="Microsoft YaHei"/>
              </a:rPr>
              <a:t>点 </a:t>
            </a:r>
            <a:r>
              <a:rPr dirty="0" sz="4000" b="1">
                <a:solidFill>
                  <a:srgbClr val="800000"/>
                </a:solidFill>
                <a:latin typeface="Microsoft YaHei"/>
                <a:cs typeface="Microsoft YaHei"/>
              </a:rPr>
              <a:t>的“</a:t>
            </a:r>
            <a:r>
              <a:rPr dirty="0" sz="4000" spc="15" b="1">
                <a:solidFill>
                  <a:srgbClr val="800000"/>
                </a:solidFill>
                <a:latin typeface="Microsoft YaHei"/>
                <a:cs typeface="Microsoft YaHei"/>
              </a:rPr>
              <a:t>前</a:t>
            </a:r>
            <a:r>
              <a:rPr dirty="0" sz="4000" b="1">
                <a:solidFill>
                  <a:srgbClr val="800000"/>
                </a:solidFill>
                <a:latin typeface="Microsoft YaHei"/>
                <a:cs typeface="Microsoft YaHei"/>
              </a:rPr>
              <a:t>驱”</a:t>
            </a:r>
            <a:r>
              <a:rPr dirty="0" sz="4000" spc="15" b="1">
                <a:solidFill>
                  <a:srgbClr val="800000"/>
                </a:solidFill>
                <a:latin typeface="Microsoft YaHei"/>
                <a:cs typeface="Microsoft YaHei"/>
              </a:rPr>
              <a:t>和</a:t>
            </a:r>
            <a:r>
              <a:rPr dirty="0" sz="4000" b="1">
                <a:solidFill>
                  <a:srgbClr val="800000"/>
                </a:solidFill>
                <a:latin typeface="Microsoft YaHei"/>
                <a:cs typeface="Microsoft YaHei"/>
              </a:rPr>
              <a:t>“后</a:t>
            </a:r>
            <a:r>
              <a:rPr dirty="0" sz="4000" spc="15" b="1">
                <a:solidFill>
                  <a:srgbClr val="800000"/>
                </a:solidFill>
                <a:latin typeface="Microsoft YaHei"/>
                <a:cs typeface="Microsoft YaHei"/>
              </a:rPr>
              <a:t>继</a:t>
            </a:r>
            <a:r>
              <a:rPr dirty="0" sz="4000" b="1">
                <a:solidFill>
                  <a:srgbClr val="800000"/>
                </a:solidFill>
                <a:latin typeface="Microsoft YaHei"/>
                <a:cs typeface="Microsoft YaHei"/>
              </a:rPr>
              <a:t>”信</a:t>
            </a:r>
            <a:r>
              <a:rPr dirty="0" sz="4000" spc="15" b="1">
                <a:solidFill>
                  <a:srgbClr val="800000"/>
                </a:solidFill>
                <a:latin typeface="Microsoft YaHei"/>
                <a:cs typeface="Microsoft YaHei"/>
              </a:rPr>
              <a:t>息</a:t>
            </a:r>
            <a:r>
              <a:rPr dirty="0" sz="4000" b="1">
                <a:solidFill>
                  <a:srgbClr val="800000"/>
                </a:solidFill>
                <a:latin typeface="Microsoft YaHei"/>
                <a:cs typeface="Microsoft YaHei"/>
              </a:rPr>
              <a:t>。遍</a:t>
            </a:r>
            <a:r>
              <a:rPr dirty="0" sz="4000" spc="-5" b="1">
                <a:solidFill>
                  <a:srgbClr val="800000"/>
                </a:solidFill>
                <a:latin typeface="Microsoft YaHei"/>
                <a:cs typeface="Microsoft YaHei"/>
              </a:rPr>
              <a:t>历</a:t>
            </a:r>
            <a:endParaRPr sz="4000">
              <a:latin typeface="Microsoft YaHei"/>
              <a:cs typeface="Microsoft YaHei"/>
            </a:endParaRPr>
          </a:p>
          <a:p>
            <a:pPr marL="12700" marR="5080">
              <a:lnSpc>
                <a:spcPct val="125000"/>
              </a:lnSpc>
            </a:pPr>
            <a:r>
              <a:rPr dirty="0" sz="4000" spc="15" b="1">
                <a:solidFill>
                  <a:srgbClr val="800000"/>
                </a:solidFill>
                <a:latin typeface="Microsoft YaHei"/>
                <a:cs typeface="Microsoft YaHei"/>
              </a:rPr>
              <a:t>过程中，附</a:t>
            </a:r>
            <a:r>
              <a:rPr dirty="0" sz="4000" b="1">
                <a:solidFill>
                  <a:srgbClr val="800000"/>
                </a:solidFill>
                <a:latin typeface="Microsoft YaHei"/>
                <a:cs typeface="Microsoft YaHei"/>
              </a:rPr>
              <a:t>设</a:t>
            </a:r>
            <a:r>
              <a:rPr dirty="0" sz="4000" spc="15" b="1">
                <a:solidFill>
                  <a:srgbClr val="800000"/>
                </a:solidFill>
                <a:latin typeface="Microsoft YaHei"/>
                <a:cs typeface="Microsoft YaHei"/>
              </a:rPr>
              <a:t>指</a:t>
            </a:r>
            <a:r>
              <a:rPr dirty="0" sz="4000" spc="35" b="1">
                <a:solidFill>
                  <a:srgbClr val="800000"/>
                </a:solidFill>
                <a:latin typeface="Microsoft YaHei"/>
                <a:cs typeface="Microsoft YaHei"/>
              </a:rPr>
              <a:t>针</a:t>
            </a:r>
            <a:r>
              <a:rPr dirty="0" sz="4000" spc="-5" b="1">
                <a:solidFill>
                  <a:srgbClr val="800000"/>
                </a:solidFill>
                <a:latin typeface="Times New Roman"/>
                <a:cs typeface="Times New Roman"/>
              </a:rPr>
              <a:t>p</a:t>
            </a:r>
            <a:r>
              <a:rPr dirty="0" sz="4000" spc="-80" b="1">
                <a:solidFill>
                  <a:srgbClr val="800000"/>
                </a:solidFill>
                <a:latin typeface="Times New Roman"/>
                <a:cs typeface="Times New Roman"/>
              </a:rPr>
              <a:t>r</a:t>
            </a:r>
            <a:r>
              <a:rPr dirty="0" sz="4000" spc="-5" b="1">
                <a:solidFill>
                  <a:srgbClr val="800000"/>
                </a:solidFill>
                <a:latin typeface="Times New Roman"/>
                <a:cs typeface="Times New Roman"/>
              </a:rPr>
              <a:t>e</a:t>
            </a:r>
            <a:r>
              <a:rPr dirty="0" sz="4000" spc="15" b="1">
                <a:solidFill>
                  <a:srgbClr val="800000"/>
                </a:solidFill>
                <a:latin typeface="Microsoft YaHei"/>
                <a:cs typeface="Microsoft YaHei"/>
              </a:rPr>
              <a:t>和</a:t>
            </a:r>
            <a:r>
              <a:rPr dirty="0" sz="4000" spc="-5" b="1">
                <a:solidFill>
                  <a:srgbClr val="800000"/>
                </a:solidFill>
                <a:latin typeface="Times New Roman"/>
                <a:cs typeface="Times New Roman"/>
              </a:rPr>
              <a:t>p</a:t>
            </a:r>
            <a:r>
              <a:rPr dirty="0" sz="4000" spc="5" b="1">
                <a:solidFill>
                  <a:srgbClr val="800000"/>
                </a:solidFill>
                <a:latin typeface="Microsoft YaHei"/>
                <a:cs typeface="Microsoft YaHei"/>
              </a:rPr>
              <a:t>，</a:t>
            </a:r>
            <a:r>
              <a:rPr dirty="0" sz="4000" spc="-10" b="1">
                <a:solidFill>
                  <a:srgbClr val="800000"/>
                </a:solidFill>
                <a:latin typeface="Times New Roman"/>
                <a:cs typeface="Times New Roman"/>
              </a:rPr>
              <a:t>p</a:t>
            </a:r>
            <a:r>
              <a:rPr dirty="0" sz="4000" spc="15" b="1">
                <a:solidFill>
                  <a:srgbClr val="800000"/>
                </a:solidFill>
                <a:latin typeface="Microsoft YaHei"/>
                <a:cs typeface="Microsoft YaHei"/>
              </a:rPr>
              <a:t>指向</a:t>
            </a:r>
            <a:r>
              <a:rPr dirty="0" sz="4000" b="1">
                <a:solidFill>
                  <a:srgbClr val="800000"/>
                </a:solidFill>
                <a:latin typeface="Microsoft YaHei"/>
                <a:cs typeface="Microsoft YaHei"/>
              </a:rPr>
              <a:t>当</a:t>
            </a:r>
            <a:r>
              <a:rPr dirty="0" sz="4000" spc="-5" b="1">
                <a:solidFill>
                  <a:srgbClr val="800000"/>
                </a:solidFill>
                <a:latin typeface="Microsoft YaHei"/>
                <a:cs typeface="Microsoft YaHei"/>
              </a:rPr>
              <a:t>前 </a:t>
            </a:r>
            <a:r>
              <a:rPr dirty="0" sz="4000" spc="15" b="1">
                <a:solidFill>
                  <a:srgbClr val="800000"/>
                </a:solidFill>
                <a:latin typeface="Microsoft YaHei"/>
                <a:cs typeface="Microsoft YaHei"/>
              </a:rPr>
              <a:t>访问的结点</a:t>
            </a:r>
            <a:r>
              <a:rPr dirty="0" sz="4000" spc="-20" b="1">
                <a:solidFill>
                  <a:srgbClr val="800000"/>
                </a:solidFill>
                <a:latin typeface="Microsoft YaHei"/>
                <a:cs typeface="Microsoft YaHei"/>
              </a:rPr>
              <a:t>，</a:t>
            </a:r>
            <a:r>
              <a:rPr dirty="0" sz="4000" spc="-20" b="1">
                <a:solidFill>
                  <a:srgbClr val="800000"/>
                </a:solidFill>
                <a:latin typeface="Times New Roman"/>
                <a:cs typeface="Times New Roman"/>
              </a:rPr>
              <a:t>pre</a:t>
            </a:r>
            <a:r>
              <a:rPr dirty="0" sz="4000" spc="15" b="1">
                <a:solidFill>
                  <a:srgbClr val="800000"/>
                </a:solidFill>
                <a:latin typeface="Microsoft YaHei"/>
                <a:cs typeface="Microsoft YaHei"/>
              </a:rPr>
              <a:t>指</a:t>
            </a:r>
            <a:r>
              <a:rPr dirty="0" sz="4000" b="1">
                <a:solidFill>
                  <a:srgbClr val="800000"/>
                </a:solidFill>
                <a:latin typeface="Microsoft YaHei"/>
                <a:cs typeface="Microsoft YaHei"/>
              </a:rPr>
              <a:t>向</a:t>
            </a:r>
            <a:r>
              <a:rPr dirty="0" sz="4000" spc="-10" b="1">
                <a:solidFill>
                  <a:srgbClr val="800000"/>
                </a:solidFill>
                <a:latin typeface="Times New Roman"/>
                <a:cs typeface="Times New Roman"/>
              </a:rPr>
              <a:t>p</a:t>
            </a:r>
            <a:r>
              <a:rPr dirty="0" sz="4000" spc="10" b="1">
                <a:solidFill>
                  <a:srgbClr val="800000"/>
                </a:solidFill>
                <a:latin typeface="Microsoft YaHei"/>
                <a:cs typeface="Microsoft YaHei"/>
              </a:rPr>
              <a:t>的</a:t>
            </a:r>
            <a:r>
              <a:rPr dirty="0" sz="4000" spc="-5" b="1">
                <a:solidFill>
                  <a:srgbClr val="800000"/>
                </a:solidFill>
                <a:latin typeface="Microsoft YaHei"/>
                <a:cs typeface="Microsoft YaHei"/>
              </a:rPr>
              <a:t>前</a:t>
            </a:r>
            <a:r>
              <a:rPr dirty="0" sz="4000" spc="20" b="1">
                <a:solidFill>
                  <a:srgbClr val="800000"/>
                </a:solidFill>
                <a:latin typeface="Microsoft YaHei"/>
                <a:cs typeface="Microsoft YaHei"/>
              </a:rPr>
              <a:t>驱</a:t>
            </a:r>
            <a:r>
              <a:rPr dirty="0" sz="4000" spc="-5" b="1">
                <a:solidFill>
                  <a:srgbClr val="800000"/>
                </a:solidFill>
                <a:latin typeface="Microsoft YaHei"/>
                <a:cs typeface="Microsoft YaHei"/>
              </a:rPr>
              <a:t>。</a:t>
            </a:r>
            <a:endParaRPr sz="4000">
              <a:latin typeface="Microsoft YaHei"/>
              <a:cs typeface="Microsoft YaHei"/>
            </a:endParaRPr>
          </a:p>
          <a:p>
            <a:pPr algn="just" marL="12700" marR="285115" indent="1016000">
              <a:lnSpc>
                <a:spcPct val="125000"/>
              </a:lnSpc>
            </a:pPr>
            <a:r>
              <a:rPr dirty="0" sz="4000" spc="15" b="1">
                <a:solidFill>
                  <a:srgbClr val="800000"/>
                </a:solidFill>
                <a:latin typeface="Microsoft YaHei"/>
                <a:cs typeface="Microsoft YaHei"/>
              </a:rPr>
              <a:t>通</a:t>
            </a:r>
            <a:r>
              <a:rPr dirty="0" sz="4000" spc="20" b="1">
                <a:solidFill>
                  <a:srgbClr val="800000"/>
                </a:solidFill>
                <a:latin typeface="Microsoft YaHei"/>
                <a:cs typeface="Microsoft YaHei"/>
              </a:rPr>
              <a:t>过</a:t>
            </a:r>
            <a:r>
              <a:rPr dirty="0" sz="4000" spc="-30" b="1">
                <a:solidFill>
                  <a:srgbClr val="800000"/>
                </a:solidFill>
                <a:latin typeface="Times New Roman"/>
                <a:cs typeface="Times New Roman"/>
              </a:rPr>
              <a:t>pre</a:t>
            </a:r>
            <a:r>
              <a:rPr dirty="0" sz="4000" spc="15" b="1">
                <a:solidFill>
                  <a:srgbClr val="800000"/>
                </a:solidFill>
                <a:latin typeface="Microsoft YaHei"/>
                <a:cs typeface="Microsoft YaHei"/>
              </a:rPr>
              <a:t>和</a:t>
            </a:r>
            <a:r>
              <a:rPr dirty="0" sz="4000" spc="-5" b="1">
                <a:solidFill>
                  <a:srgbClr val="800000"/>
                </a:solidFill>
                <a:latin typeface="Times New Roman"/>
                <a:cs typeface="Times New Roman"/>
              </a:rPr>
              <a:t>p</a:t>
            </a:r>
            <a:r>
              <a:rPr dirty="0" sz="4000" spc="15" b="1">
                <a:solidFill>
                  <a:srgbClr val="800000"/>
                </a:solidFill>
                <a:latin typeface="Microsoft YaHei"/>
                <a:cs typeface="Microsoft YaHei"/>
              </a:rPr>
              <a:t>方便获</a:t>
            </a:r>
            <a:r>
              <a:rPr dirty="0" sz="4000" b="1">
                <a:solidFill>
                  <a:srgbClr val="800000"/>
                </a:solidFill>
                <a:latin typeface="Microsoft YaHei"/>
                <a:cs typeface="Microsoft YaHei"/>
              </a:rPr>
              <a:t>取当</a:t>
            </a:r>
            <a:r>
              <a:rPr dirty="0" sz="4000" spc="15" b="1">
                <a:solidFill>
                  <a:srgbClr val="800000"/>
                </a:solidFill>
                <a:latin typeface="Microsoft YaHei"/>
                <a:cs typeface="Microsoft YaHei"/>
              </a:rPr>
              <a:t>前</a:t>
            </a:r>
            <a:r>
              <a:rPr dirty="0" sz="4000" b="1">
                <a:solidFill>
                  <a:srgbClr val="800000"/>
                </a:solidFill>
                <a:latin typeface="Microsoft YaHei"/>
                <a:cs typeface="Microsoft YaHei"/>
              </a:rPr>
              <a:t>结点</a:t>
            </a:r>
            <a:r>
              <a:rPr dirty="0" sz="4000" spc="-5" b="1">
                <a:solidFill>
                  <a:srgbClr val="800000"/>
                </a:solidFill>
                <a:latin typeface="Microsoft YaHei"/>
                <a:cs typeface="Microsoft YaHei"/>
              </a:rPr>
              <a:t>的 </a:t>
            </a:r>
            <a:r>
              <a:rPr dirty="0" sz="4000" spc="10" b="1">
                <a:solidFill>
                  <a:srgbClr val="800000"/>
                </a:solidFill>
                <a:latin typeface="Microsoft YaHei"/>
                <a:cs typeface="Microsoft YaHei"/>
              </a:rPr>
              <a:t>前</a:t>
            </a:r>
            <a:r>
              <a:rPr dirty="0" sz="4000" spc="-5" b="1">
                <a:solidFill>
                  <a:srgbClr val="800000"/>
                </a:solidFill>
                <a:latin typeface="Microsoft YaHei"/>
                <a:cs typeface="Microsoft YaHei"/>
              </a:rPr>
              <a:t>驱</a:t>
            </a:r>
            <a:r>
              <a:rPr dirty="0" sz="4000" spc="10" b="1">
                <a:solidFill>
                  <a:srgbClr val="800000"/>
                </a:solidFill>
                <a:latin typeface="Microsoft YaHei"/>
                <a:cs typeface="Microsoft YaHei"/>
              </a:rPr>
              <a:t>和后</a:t>
            </a:r>
            <a:r>
              <a:rPr dirty="0" sz="4000" spc="-5" b="1">
                <a:solidFill>
                  <a:srgbClr val="800000"/>
                </a:solidFill>
                <a:latin typeface="Microsoft YaHei"/>
                <a:cs typeface="Microsoft YaHei"/>
              </a:rPr>
              <a:t>继</a:t>
            </a:r>
            <a:r>
              <a:rPr dirty="0" sz="4000" spc="10" b="1">
                <a:solidFill>
                  <a:srgbClr val="800000"/>
                </a:solidFill>
                <a:latin typeface="Microsoft YaHei"/>
                <a:cs typeface="Microsoft YaHei"/>
              </a:rPr>
              <a:t>。然</a:t>
            </a:r>
            <a:r>
              <a:rPr dirty="0" sz="4000" spc="-5" b="1">
                <a:solidFill>
                  <a:srgbClr val="800000"/>
                </a:solidFill>
                <a:latin typeface="Microsoft YaHei"/>
                <a:cs typeface="Microsoft YaHei"/>
              </a:rPr>
              <a:t>后</a:t>
            </a:r>
            <a:r>
              <a:rPr dirty="0" sz="4000" spc="10" b="1">
                <a:solidFill>
                  <a:srgbClr val="800000"/>
                </a:solidFill>
                <a:latin typeface="Microsoft YaHei"/>
                <a:cs typeface="Microsoft YaHei"/>
              </a:rPr>
              <a:t>修改</a:t>
            </a:r>
            <a:r>
              <a:rPr dirty="0" sz="4000" spc="-5" b="1">
                <a:solidFill>
                  <a:srgbClr val="800000"/>
                </a:solidFill>
                <a:latin typeface="Microsoft YaHei"/>
                <a:cs typeface="Microsoft YaHei"/>
              </a:rPr>
              <a:t>左</a:t>
            </a:r>
            <a:r>
              <a:rPr dirty="0" sz="4000" spc="10" b="1">
                <a:solidFill>
                  <a:srgbClr val="800000"/>
                </a:solidFill>
                <a:latin typeface="Microsoft YaHei"/>
                <a:cs typeface="Microsoft YaHei"/>
              </a:rPr>
              <a:t>右子</a:t>
            </a:r>
            <a:r>
              <a:rPr dirty="0" sz="4000" spc="-5" b="1">
                <a:solidFill>
                  <a:srgbClr val="800000"/>
                </a:solidFill>
                <a:latin typeface="Microsoft YaHei"/>
                <a:cs typeface="Microsoft YaHei"/>
              </a:rPr>
              <a:t>树</a:t>
            </a:r>
            <a:r>
              <a:rPr dirty="0" sz="4000" spc="10" b="1">
                <a:solidFill>
                  <a:srgbClr val="800000"/>
                </a:solidFill>
                <a:latin typeface="Microsoft YaHei"/>
                <a:cs typeface="Microsoft YaHei"/>
              </a:rPr>
              <a:t>有</a:t>
            </a:r>
            <a:r>
              <a:rPr dirty="0" sz="4000" spc="-5" b="1">
                <a:solidFill>
                  <a:srgbClr val="800000"/>
                </a:solidFill>
                <a:latin typeface="Microsoft YaHei"/>
                <a:cs typeface="Microsoft YaHei"/>
              </a:rPr>
              <a:t>为 </a:t>
            </a:r>
            <a:r>
              <a:rPr dirty="0" sz="4000" spc="15" b="1">
                <a:solidFill>
                  <a:srgbClr val="800000"/>
                </a:solidFill>
                <a:latin typeface="Microsoft YaHei"/>
                <a:cs typeface="Microsoft YaHei"/>
              </a:rPr>
              <a:t>空</a:t>
            </a:r>
            <a:r>
              <a:rPr dirty="0" sz="4000" b="1">
                <a:solidFill>
                  <a:srgbClr val="800000"/>
                </a:solidFill>
                <a:latin typeface="Microsoft YaHei"/>
                <a:cs typeface="Microsoft YaHei"/>
              </a:rPr>
              <a:t>的域</a:t>
            </a:r>
            <a:r>
              <a:rPr dirty="0" sz="4000" spc="15" b="1">
                <a:solidFill>
                  <a:srgbClr val="800000"/>
                </a:solidFill>
                <a:latin typeface="Microsoft YaHei"/>
                <a:cs typeface="Microsoft YaHei"/>
              </a:rPr>
              <a:t>，</a:t>
            </a:r>
            <a:r>
              <a:rPr dirty="0" sz="4000" b="1">
                <a:solidFill>
                  <a:srgbClr val="800000"/>
                </a:solidFill>
                <a:latin typeface="Microsoft YaHei"/>
                <a:cs typeface="Microsoft YaHei"/>
              </a:rPr>
              <a:t>不空</a:t>
            </a:r>
            <a:r>
              <a:rPr dirty="0" sz="4000" spc="15" b="1">
                <a:solidFill>
                  <a:srgbClr val="800000"/>
                </a:solidFill>
                <a:latin typeface="Microsoft YaHei"/>
                <a:cs typeface="Microsoft YaHei"/>
              </a:rPr>
              <a:t>的</a:t>
            </a:r>
            <a:r>
              <a:rPr dirty="0" sz="4000" b="1">
                <a:solidFill>
                  <a:srgbClr val="800000"/>
                </a:solidFill>
                <a:latin typeface="Microsoft YaHei"/>
                <a:cs typeface="Microsoft YaHei"/>
              </a:rPr>
              <a:t>不改</a:t>
            </a:r>
            <a:r>
              <a:rPr dirty="0" sz="4000" spc="-5" b="1">
                <a:solidFill>
                  <a:srgbClr val="800000"/>
                </a:solidFill>
                <a:latin typeface="Microsoft YaHei"/>
                <a:cs typeface="Microsoft YaHei"/>
              </a:rPr>
              <a:t>。</a:t>
            </a:r>
            <a:endParaRPr sz="40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4540" y="0"/>
            <a:ext cx="676846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25">
                <a:solidFill>
                  <a:srgbClr val="0000FF"/>
                </a:solidFill>
                <a:latin typeface="Microsoft YaHei"/>
                <a:cs typeface="Microsoft YaHei"/>
              </a:rPr>
              <a:t>二、如何建立线索链表？</a:t>
            </a:r>
            <a:endParaRPr sz="4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26026" y="835278"/>
            <a:ext cx="4686300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20" b="1">
                <a:solidFill>
                  <a:srgbClr val="800000"/>
                </a:solidFill>
                <a:latin typeface="Times New Roman"/>
                <a:cs typeface="Times New Roman"/>
              </a:rPr>
              <a:t>pre</a:t>
            </a:r>
            <a:r>
              <a:rPr dirty="0" sz="3200" spc="15" b="1">
                <a:solidFill>
                  <a:srgbClr val="800000"/>
                </a:solidFill>
                <a:latin typeface="Microsoft YaHei"/>
                <a:cs typeface="Microsoft YaHei"/>
              </a:rPr>
              <a:t>指向</a:t>
            </a:r>
            <a:r>
              <a:rPr dirty="0" sz="3200" spc="5" b="1">
                <a:solidFill>
                  <a:srgbClr val="800000"/>
                </a:solidFill>
                <a:latin typeface="Microsoft YaHei"/>
                <a:cs typeface="Microsoft YaHei"/>
              </a:rPr>
              <a:t>刚</a:t>
            </a:r>
            <a:r>
              <a:rPr dirty="0" sz="3200" b="1">
                <a:solidFill>
                  <a:srgbClr val="800000"/>
                </a:solidFill>
                <a:latin typeface="Microsoft YaHei"/>
                <a:cs typeface="Microsoft YaHei"/>
              </a:rPr>
              <a:t>刚</a:t>
            </a:r>
            <a:r>
              <a:rPr dirty="0" sz="3200" spc="5" b="1">
                <a:solidFill>
                  <a:srgbClr val="800000"/>
                </a:solidFill>
                <a:latin typeface="Microsoft YaHei"/>
                <a:cs typeface="Microsoft YaHei"/>
              </a:rPr>
              <a:t>访问过</a:t>
            </a:r>
            <a:r>
              <a:rPr dirty="0" sz="3200" b="1">
                <a:solidFill>
                  <a:srgbClr val="800000"/>
                </a:solidFill>
                <a:latin typeface="Microsoft YaHei"/>
                <a:cs typeface="Microsoft YaHei"/>
              </a:rPr>
              <a:t>的</a:t>
            </a:r>
            <a:r>
              <a:rPr dirty="0" sz="3200" spc="5" b="1">
                <a:solidFill>
                  <a:srgbClr val="800000"/>
                </a:solidFill>
                <a:latin typeface="Microsoft YaHei"/>
                <a:cs typeface="Microsoft YaHei"/>
              </a:rPr>
              <a:t>节</a:t>
            </a:r>
            <a:r>
              <a:rPr dirty="0" sz="3200" b="1">
                <a:solidFill>
                  <a:srgbClr val="800000"/>
                </a:solidFill>
                <a:latin typeface="Microsoft YaHei"/>
                <a:cs typeface="Microsoft YaHei"/>
              </a:rPr>
              <a:t>点</a:t>
            </a:r>
            <a:endParaRPr sz="32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400" y="2589212"/>
            <a:ext cx="720725" cy="576580"/>
          </a:xfrm>
          <a:custGeom>
            <a:avLst/>
            <a:gdLst/>
            <a:ahLst/>
            <a:cxnLst/>
            <a:rect l="l" t="t" r="r" b="b"/>
            <a:pathLst>
              <a:path w="720725" h="576580">
                <a:moveTo>
                  <a:pt x="0" y="576262"/>
                </a:moveTo>
                <a:lnTo>
                  <a:pt x="720725" y="576262"/>
                </a:lnTo>
                <a:lnTo>
                  <a:pt x="720725" y="0"/>
                </a:lnTo>
                <a:lnTo>
                  <a:pt x="0" y="0"/>
                </a:lnTo>
                <a:lnTo>
                  <a:pt x="0" y="576262"/>
                </a:lnTo>
                <a:close/>
              </a:path>
            </a:pathLst>
          </a:custGeom>
          <a:solidFill>
            <a:srgbClr val="E0B7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5400" y="2589212"/>
            <a:ext cx="720725" cy="576580"/>
          </a:xfrm>
          <a:custGeom>
            <a:avLst/>
            <a:gdLst/>
            <a:ahLst/>
            <a:cxnLst/>
            <a:rect l="l" t="t" r="r" b="b"/>
            <a:pathLst>
              <a:path w="720725" h="576580">
                <a:moveTo>
                  <a:pt x="0" y="576262"/>
                </a:moveTo>
                <a:lnTo>
                  <a:pt x="720725" y="576262"/>
                </a:lnTo>
                <a:lnTo>
                  <a:pt x="720725" y="0"/>
                </a:lnTo>
                <a:lnTo>
                  <a:pt x="0" y="0"/>
                </a:lnTo>
                <a:lnTo>
                  <a:pt x="0" y="576262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42950" y="2589212"/>
            <a:ext cx="719455" cy="576580"/>
          </a:xfrm>
          <a:custGeom>
            <a:avLst/>
            <a:gdLst/>
            <a:ahLst/>
            <a:cxnLst/>
            <a:rect l="l" t="t" r="r" b="b"/>
            <a:pathLst>
              <a:path w="719455" h="576580">
                <a:moveTo>
                  <a:pt x="0" y="576262"/>
                </a:moveTo>
                <a:lnTo>
                  <a:pt x="719137" y="576262"/>
                </a:lnTo>
                <a:lnTo>
                  <a:pt x="719137" y="0"/>
                </a:lnTo>
                <a:lnTo>
                  <a:pt x="0" y="0"/>
                </a:lnTo>
                <a:lnTo>
                  <a:pt x="0" y="576262"/>
                </a:lnTo>
                <a:close/>
              </a:path>
            </a:pathLst>
          </a:custGeom>
          <a:solidFill>
            <a:srgbClr val="E0B7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42950" y="2589212"/>
            <a:ext cx="719455" cy="576580"/>
          </a:xfrm>
          <a:custGeom>
            <a:avLst/>
            <a:gdLst/>
            <a:ahLst/>
            <a:cxnLst/>
            <a:rect l="l" t="t" r="r" b="b"/>
            <a:pathLst>
              <a:path w="719455" h="576580">
                <a:moveTo>
                  <a:pt x="0" y="576262"/>
                </a:moveTo>
                <a:lnTo>
                  <a:pt x="719137" y="576262"/>
                </a:lnTo>
                <a:lnTo>
                  <a:pt x="719137" y="0"/>
                </a:lnTo>
                <a:lnTo>
                  <a:pt x="0" y="0"/>
                </a:lnTo>
                <a:lnTo>
                  <a:pt x="0" y="576262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468500" y="2589212"/>
            <a:ext cx="720725" cy="576580"/>
          </a:xfrm>
          <a:custGeom>
            <a:avLst/>
            <a:gdLst/>
            <a:ahLst/>
            <a:cxnLst/>
            <a:rect l="l" t="t" r="r" b="b"/>
            <a:pathLst>
              <a:path w="720725" h="576580">
                <a:moveTo>
                  <a:pt x="0" y="576262"/>
                </a:moveTo>
                <a:lnTo>
                  <a:pt x="720725" y="576262"/>
                </a:lnTo>
                <a:lnTo>
                  <a:pt x="720725" y="0"/>
                </a:lnTo>
                <a:lnTo>
                  <a:pt x="0" y="0"/>
                </a:lnTo>
                <a:lnTo>
                  <a:pt x="0" y="576262"/>
                </a:lnTo>
                <a:close/>
              </a:path>
            </a:pathLst>
          </a:custGeom>
          <a:solidFill>
            <a:srgbClr val="E0B7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468500" y="2589212"/>
            <a:ext cx="720725" cy="576580"/>
          </a:xfrm>
          <a:custGeom>
            <a:avLst/>
            <a:gdLst/>
            <a:ahLst/>
            <a:cxnLst/>
            <a:rect l="l" t="t" r="r" b="b"/>
            <a:pathLst>
              <a:path w="720725" h="576580">
                <a:moveTo>
                  <a:pt x="0" y="576262"/>
                </a:moveTo>
                <a:lnTo>
                  <a:pt x="720725" y="576262"/>
                </a:lnTo>
                <a:lnTo>
                  <a:pt x="720725" y="0"/>
                </a:lnTo>
                <a:lnTo>
                  <a:pt x="0" y="0"/>
                </a:lnTo>
                <a:lnTo>
                  <a:pt x="0" y="576262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195576" y="2589212"/>
            <a:ext cx="719455" cy="576580"/>
          </a:xfrm>
          <a:custGeom>
            <a:avLst/>
            <a:gdLst/>
            <a:ahLst/>
            <a:cxnLst/>
            <a:rect l="l" t="t" r="r" b="b"/>
            <a:pathLst>
              <a:path w="719455" h="576580">
                <a:moveTo>
                  <a:pt x="0" y="576262"/>
                </a:moveTo>
                <a:lnTo>
                  <a:pt x="719137" y="576262"/>
                </a:lnTo>
                <a:lnTo>
                  <a:pt x="719137" y="0"/>
                </a:lnTo>
                <a:lnTo>
                  <a:pt x="0" y="0"/>
                </a:lnTo>
                <a:lnTo>
                  <a:pt x="0" y="576262"/>
                </a:lnTo>
                <a:close/>
              </a:path>
            </a:pathLst>
          </a:custGeom>
          <a:solidFill>
            <a:srgbClr val="E0B7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195576" y="2589212"/>
            <a:ext cx="719455" cy="576580"/>
          </a:xfrm>
          <a:custGeom>
            <a:avLst/>
            <a:gdLst/>
            <a:ahLst/>
            <a:cxnLst/>
            <a:rect l="l" t="t" r="r" b="b"/>
            <a:pathLst>
              <a:path w="719455" h="576580">
                <a:moveTo>
                  <a:pt x="0" y="576262"/>
                </a:moveTo>
                <a:lnTo>
                  <a:pt x="719137" y="576262"/>
                </a:lnTo>
                <a:lnTo>
                  <a:pt x="719137" y="0"/>
                </a:lnTo>
                <a:lnTo>
                  <a:pt x="0" y="0"/>
                </a:lnTo>
                <a:lnTo>
                  <a:pt x="0" y="576262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921000" y="2589212"/>
            <a:ext cx="720725" cy="576580"/>
          </a:xfrm>
          <a:custGeom>
            <a:avLst/>
            <a:gdLst/>
            <a:ahLst/>
            <a:cxnLst/>
            <a:rect l="l" t="t" r="r" b="b"/>
            <a:pathLst>
              <a:path w="720725" h="576580">
                <a:moveTo>
                  <a:pt x="0" y="576262"/>
                </a:moveTo>
                <a:lnTo>
                  <a:pt x="720725" y="576262"/>
                </a:lnTo>
                <a:lnTo>
                  <a:pt x="720725" y="0"/>
                </a:lnTo>
                <a:lnTo>
                  <a:pt x="0" y="0"/>
                </a:lnTo>
                <a:lnTo>
                  <a:pt x="0" y="576262"/>
                </a:lnTo>
                <a:close/>
              </a:path>
            </a:pathLst>
          </a:custGeom>
          <a:solidFill>
            <a:srgbClr val="E0B7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921000" y="2589212"/>
            <a:ext cx="720725" cy="576580"/>
          </a:xfrm>
          <a:custGeom>
            <a:avLst/>
            <a:gdLst/>
            <a:ahLst/>
            <a:cxnLst/>
            <a:rect l="l" t="t" r="r" b="b"/>
            <a:pathLst>
              <a:path w="720725" h="576580">
                <a:moveTo>
                  <a:pt x="0" y="576262"/>
                </a:moveTo>
                <a:lnTo>
                  <a:pt x="720725" y="576262"/>
                </a:lnTo>
                <a:lnTo>
                  <a:pt x="720725" y="0"/>
                </a:lnTo>
                <a:lnTo>
                  <a:pt x="0" y="0"/>
                </a:lnTo>
                <a:lnTo>
                  <a:pt x="0" y="576262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03275" y="4048061"/>
            <a:ext cx="720725" cy="576580"/>
          </a:xfrm>
          <a:custGeom>
            <a:avLst/>
            <a:gdLst/>
            <a:ahLst/>
            <a:cxnLst/>
            <a:rect l="l" t="t" r="r" b="b"/>
            <a:pathLst>
              <a:path w="720725" h="576579">
                <a:moveTo>
                  <a:pt x="0" y="576262"/>
                </a:moveTo>
                <a:lnTo>
                  <a:pt x="720725" y="576262"/>
                </a:lnTo>
                <a:lnTo>
                  <a:pt x="720725" y="0"/>
                </a:lnTo>
                <a:lnTo>
                  <a:pt x="0" y="0"/>
                </a:lnTo>
                <a:lnTo>
                  <a:pt x="0" y="576262"/>
                </a:lnTo>
                <a:close/>
              </a:path>
            </a:pathLst>
          </a:custGeom>
          <a:solidFill>
            <a:srgbClr val="E0B7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03275" y="4048061"/>
            <a:ext cx="720725" cy="576580"/>
          </a:xfrm>
          <a:custGeom>
            <a:avLst/>
            <a:gdLst/>
            <a:ahLst/>
            <a:cxnLst/>
            <a:rect l="l" t="t" r="r" b="b"/>
            <a:pathLst>
              <a:path w="720725" h="576579">
                <a:moveTo>
                  <a:pt x="0" y="576262"/>
                </a:moveTo>
                <a:lnTo>
                  <a:pt x="720725" y="576262"/>
                </a:lnTo>
                <a:lnTo>
                  <a:pt x="720725" y="0"/>
                </a:lnTo>
                <a:lnTo>
                  <a:pt x="0" y="0"/>
                </a:lnTo>
                <a:lnTo>
                  <a:pt x="0" y="576262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519300" y="4048061"/>
            <a:ext cx="720725" cy="576580"/>
          </a:xfrm>
          <a:custGeom>
            <a:avLst/>
            <a:gdLst/>
            <a:ahLst/>
            <a:cxnLst/>
            <a:rect l="l" t="t" r="r" b="b"/>
            <a:pathLst>
              <a:path w="720725" h="576579">
                <a:moveTo>
                  <a:pt x="0" y="576262"/>
                </a:moveTo>
                <a:lnTo>
                  <a:pt x="720725" y="576262"/>
                </a:lnTo>
                <a:lnTo>
                  <a:pt x="720725" y="0"/>
                </a:lnTo>
                <a:lnTo>
                  <a:pt x="0" y="0"/>
                </a:lnTo>
                <a:lnTo>
                  <a:pt x="0" y="576262"/>
                </a:lnTo>
                <a:close/>
              </a:path>
            </a:pathLst>
          </a:custGeom>
          <a:solidFill>
            <a:srgbClr val="E0B7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519300" y="4048061"/>
            <a:ext cx="720725" cy="576580"/>
          </a:xfrm>
          <a:custGeom>
            <a:avLst/>
            <a:gdLst/>
            <a:ahLst/>
            <a:cxnLst/>
            <a:rect l="l" t="t" r="r" b="b"/>
            <a:pathLst>
              <a:path w="720725" h="576579">
                <a:moveTo>
                  <a:pt x="0" y="576262"/>
                </a:moveTo>
                <a:lnTo>
                  <a:pt x="720725" y="576262"/>
                </a:lnTo>
                <a:lnTo>
                  <a:pt x="720725" y="0"/>
                </a:lnTo>
                <a:lnTo>
                  <a:pt x="0" y="0"/>
                </a:lnTo>
                <a:lnTo>
                  <a:pt x="0" y="576262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236851" y="4048061"/>
            <a:ext cx="719455" cy="576580"/>
          </a:xfrm>
          <a:custGeom>
            <a:avLst/>
            <a:gdLst/>
            <a:ahLst/>
            <a:cxnLst/>
            <a:rect l="l" t="t" r="r" b="b"/>
            <a:pathLst>
              <a:path w="719455" h="576579">
                <a:moveTo>
                  <a:pt x="0" y="576262"/>
                </a:moveTo>
                <a:lnTo>
                  <a:pt x="719137" y="576262"/>
                </a:lnTo>
                <a:lnTo>
                  <a:pt x="719137" y="0"/>
                </a:lnTo>
                <a:lnTo>
                  <a:pt x="0" y="0"/>
                </a:lnTo>
                <a:lnTo>
                  <a:pt x="0" y="576262"/>
                </a:lnTo>
                <a:close/>
              </a:path>
            </a:pathLst>
          </a:custGeom>
          <a:solidFill>
            <a:srgbClr val="E0B7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236851" y="4048061"/>
            <a:ext cx="719455" cy="576580"/>
          </a:xfrm>
          <a:custGeom>
            <a:avLst/>
            <a:gdLst/>
            <a:ahLst/>
            <a:cxnLst/>
            <a:rect l="l" t="t" r="r" b="b"/>
            <a:pathLst>
              <a:path w="719455" h="576579">
                <a:moveTo>
                  <a:pt x="0" y="576262"/>
                </a:moveTo>
                <a:lnTo>
                  <a:pt x="719137" y="576262"/>
                </a:lnTo>
                <a:lnTo>
                  <a:pt x="719137" y="0"/>
                </a:lnTo>
                <a:lnTo>
                  <a:pt x="0" y="0"/>
                </a:lnTo>
                <a:lnTo>
                  <a:pt x="0" y="576262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952750" y="4048061"/>
            <a:ext cx="720725" cy="576580"/>
          </a:xfrm>
          <a:custGeom>
            <a:avLst/>
            <a:gdLst/>
            <a:ahLst/>
            <a:cxnLst/>
            <a:rect l="l" t="t" r="r" b="b"/>
            <a:pathLst>
              <a:path w="720725" h="576579">
                <a:moveTo>
                  <a:pt x="0" y="576262"/>
                </a:moveTo>
                <a:lnTo>
                  <a:pt x="720725" y="576262"/>
                </a:lnTo>
                <a:lnTo>
                  <a:pt x="720725" y="0"/>
                </a:lnTo>
                <a:lnTo>
                  <a:pt x="0" y="0"/>
                </a:lnTo>
                <a:lnTo>
                  <a:pt x="0" y="576262"/>
                </a:lnTo>
                <a:close/>
              </a:path>
            </a:pathLst>
          </a:custGeom>
          <a:solidFill>
            <a:srgbClr val="E0B7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952750" y="4048061"/>
            <a:ext cx="720725" cy="576580"/>
          </a:xfrm>
          <a:custGeom>
            <a:avLst/>
            <a:gdLst/>
            <a:ahLst/>
            <a:cxnLst/>
            <a:rect l="l" t="t" r="r" b="b"/>
            <a:pathLst>
              <a:path w="720725" h="576579">
                <a:moveTo>
                  <a:pt x="0" y="576262"/>
                </a:moveTo>
                <a:lnTo>
                  <a:pt x="720725" y="576262"/>
                </a:lnTo>
                <a:lnTo>
                  <a:pt x="720725" y="0"/>
                </a:lnTo>
                <a:lnTo>
                  <a:pt x="0" y="0"/>
                </a:lnTo>
                <a:lnTo>
                  <a:pt x="0" y="576262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679825" y="4048061"/>
            <a:ext cx="719455" cy="576580"/>
          </a:xfrm>
          <a:custGeom>
            <a:avLst/>
            <a:gdLst/>
            <a:ahLst/>
            <a:cxnLst/>
            <a:rect l="l" t="t" r="r" b="b"/>
            <a:pathLst>
              <a:path w="719454" h="576579">
                <a:moveTo>
                  <a:pt x="0" y="576262"/>
                </a:moveTo>
                <a:lnTo>
                  <a:pt x="719137" y="576262"/>
                </a:lnTo>
                <a:lnTo>
                  <a:pt x="719137" y="0"/>
                </a:lnTo>
                <a:lnTo>
                  <a:pt x="0" y="0"/>
                </a:lnTo>
                <a:lnTo>
                  <a:pt x="0" y="576262"/>
                </a:lnTo>
                <a:close/>
              </a:path>
            </a:pathLst>
          </a:custGeom>
          <a:solidFill>
            <a:srgbClr val="E0B7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679825" y="4048061"/>
            <a:ext cx="719455" cy="576580"/>
          </a:xfrm>
          <a:custGeom>
            <a:avLst/>
            <a:gdLst/>
            <a:ahLst/>
            <a:cxnLst/>
            <a:rect l="l" t="t" r="r" b="b"/>
            <a:pathLst>
              <a:path w="719454" h="576579">
                <a:moveTo>
                  <a:pt x="0" y="576262"/>
                </a:moveTo>
                <a:lnTo>
                  <a:pt x="719137" y="576262"/>
                </a:lnTo>
                <a:lnTo>
                  <a:pt x="719137" y="0"/>
                </a:lnTo>
                <a:lnTo>
                  <a:pt x="0" y="0"/>
                </a:lnTo>
                <a:lnTo>
                  <a:pt x="0" y="576262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870329" y="1599691"/>
            <a:ext cx="545465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solidFill>
                  <a:srgbClr val="FF0000"/>
                </a:solidFill>
                <a:latin typeface="Times New Roman"/>
                <a:cs typeface="Times New Roman"/>
              </a:rPr>
              <a:t>pre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526026" y="1323213"/>
            <a:ext cx="4547870" cy="27819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0" b="1">
                <a:solidFill>
                  <a:srgbClr val="800000"/>
                </a:solidFill>
                <a:latin typeface="Times New Roman"/>
                <a:cs typeface="Times New Roman"/>
              </a:rPr>
              <a:t>p</a:t>
            </a:r>
            <a:r>
              <a:rPr dirty="0" sz="3200" spc="15" b="1">
                <a:solidFill>
                  <a:srgbClr val="800000"/>
                </a:solidFill>
                <a:latin typeface="Microsoft YaHei"/>
                <a:cs typeface="Microsoft YaHei"/>
              </a:rPr>
              <a:t>指向</a:t>
            </a:r>
            <a:r>
              <a:rPr dirty="0" sz="3200" spc="5" b="1">
                <a:solidFill>
                  <a:srgbClr val="800000"/>
                </a:solidFill>
                <a:latin typeface="Microsoft YaHei"/>
                <a:cs typeface="Microsoft YaHei"/>
              </a:rPr>
              <a:t>当前</a:t>
            </a:r>
            <a:r>
              <a:rPr dirty="0" sz="3200" b="1">
                <a:solidFill>
                  <a:srgbClr val="800000"/>
                </a:solidFill>
                <a:latin typeface="Microsoft YaHei"/>
                <a:cs typeface="Microsoft YaHei"/>
              </a:rPr>
              <a:t>访</a:t>
            </a:r>
            <a:r>
              <a:rPr dirty="0" sz="3200" spc="5" b="1">
                <a:solidFill>
                  <a:srgbClr val="800000"/>
                </a:solidFill>
                <a:latin typeface="Microsoft YaHei"/>
                <a:cs typeface="Microsoft YaHei"/>
              </a:rPr>
              <a:t>问的节</a:t>
            </a:r>
            <a:r>
              <a:rPr dirty="0" sz="3200" b="1">
                <a:solidFill>
                  <a:srgbClr val="800000"/>
                </a:solidFill>
                <a:latin typeface="Microsoft YaHei"/>
                <a:cs typeface="Microsoft YaHei"/>
              </a:rPr>
              <a:t>点</a:t>
            </a:r>
            <a:endParaRPr sz="3200">
              <a:latin typeface="Microsoft YaHei"/>
              <a:cs typeface="Microsoft YaHei"/>
            </a:endParaRPr>
          </a:p>
          <a:p>
            <a:pPr marL="12700" marR="1540510">
              <a:lnSpc>
                <a:spcPct val="100000"/>
              </a:lnSpc>
              <a:spcBef>
                <a:spcPts val="2495"/>
              </a:spcBef>
            </a:pPr>
            <a:r>
              <a:rPr dirty="0" sz="3200" spc="20" b="1">
                <a:solidFill>
                  <a:srgbClr val="800000"/>
                </a:solidFill>
                <a:latin typeface="Microsoft YaHei"/>
                <a:cs typeface="Microsoft YaHei"/>
              </a:rPr>
              <a:t>如果</a:t>
            </a:r>
            <a:r>
              <a:rPr dirty="0" sz="3200" spc="-5" b="1">
                <a:solidFill>
                  <a:srgbClr val="800000"/>
                </a:solidFill>
                <a:latin typeface="Times New Roman"/>
                <a:cs typeface="Times New Roman"/>
              </a:rPr>
              <a:t>p-&gt;lchild=^  </a:t>
            </a:r>
            <a:r>
              <a:rPr dirty="0" sz="3200" b="1">
                <a:solidFill>
                  <a:srgbClr val="800000"/>
                </a:solidFill>
                <a:latin typeface="Microsoft YaHei"/>
                <a:cs typeface="Microsoft YaHei"/>
              </a:rPr>
              <a:t>则 </a:t>
            </a:r>
            <a:r>
              <a:rPr dirty="0" sz="3200" spc="-5" b="1">
                <a:solidFill>
                  <a:srgbClr val="800000"/>
                </a:solidFill>
                <a:latin typeface="Times New Roman"/>
                <a:cs typeface="Times New Roman"/>
              </a:rPr>
              <a:t>p-&gt;</a:t>
            </a:r>
            <a:r>
              <a:rPr dirty="0" sz="3200" spc="-200" b="1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200" spc="-10" b="1">
                <a:solidFill>
                  <a:srgbClr val="800000"/>
                </a:solidFill>
                <a:latin typeface="Times New Roman"/>
                <a:cs typeface="Times New Roman"/>
              </a:rPr>
              <a:t>lchild=pre</a:t>
            </a:r>
            <a:endParaRPr sz="32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dirty="0" sz="3200" spc="25" b="1">
                <a:solidFill>
                  <a:srgbClr val="800000"/>
                </a:solidFill>
                <a:latin typeface="Microsoft YaHei"/>
                <a:cs typeface="Microsoft YaHei"/>
              </a:rPr>
              <a:t>即让</a:t>
            </a:r>
            <a:r>
              <a:rPr dirty="0" sz="3200" spc="-5" b="1">
                <a:solidFill>
                  <a:srgbClr val="800000"/>
                </a:solidFill>
                <a:latin typeface="Times New Roman"/>
                <a:cs typeface="Times New Roman"/>
              </a:rPr>
              <a:t>p-&gt;</a:t>
            </a:r>
            <a:r>
              <a:rPr dirty="0" sz="3200" spc="-90" b="1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200" spc="-5" b="1">
                <a:solidFill>
                  <a:srgbClr val="800000"/>
                </a:solidFill>
                <a:latin typeface="Times New Roman"/>
                <a:cs typeface="Times New Roman"/>
              </a:rPr>
              <a:t>lchild</a:t>
            </a:r>
            <a:r>
              <a:rPr dirty="0" sz="3200" spc="20" b="1">
                <a:solidFill>
                  <a:srgbClr val="800000"/>
                </a:solidFill>
                <a:latin typeface="Microsoft YaHei"/>
                <a:cs typeface="Microsoft YaHei"/>
              </a:rPr>
              <a:t>指</a:t>
            </a:r>
            <a:r>
              <a:rPr dirty="0" sz="3200" spc="5" b="1">
                <a:solidFill>
                  <a:srgbClr val="800000"/>
                </a:solidFill>
                <a:latin typeface="Microsoft YaHei"/>
                <a:cs typeface="Microsoft YaHei"/>
              </a:rPr>
              <a:t>向</a:t>
            </a:r>
            <a:r>
              <a:rPr dirty="0" sz="3200" spc="20" b="1">
                <a:solidFill>
                  <a:srgbClr val="800000"/>
                </a:solidFill>
                <a:latin typeface="Microsoft YaHei"/>
                <a:cs typeface="Microsoft YaHei"/>
              </a:rPr>
              <a:t>它</a:t>
            </a:r>
            <a:r>
              <a:rPr dirty="0" sz="3200" spc="5" b="1">
                <a:solidFill>
                  <a:srgbClr val="800000"/>
                </a:solidFill>
                <a:latin typeface="Microsoft YaHei"/>
                <a:cs typeface="Microsoft YaHei"/>
              </a:rPr>
              <a:t>的前 </a:t>
            </a:r>
            <a:r>
              <a:rPr dirty="0" sz="3200" b="1">
                <a:solidFill>
                  <a:srgbClr val="800000"/>
                </a:solidFill>
                <a:latin typeface="Microsoft YaHei"/>
                <a:cs typeface="Microsoft YaHei"/>
              </a:rPr>
              <a:t>驱</a:t>
            </a:r>
            <a:endParaRPr sz="3200">
              <a:latin typeface="Microsoft YaHei"/>
              <a:cs typeface="Microsoft YaHe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859026" y="2066670"/>
            <a:ext cx="306705" cy="513080"/>
          </a:xfrm>
          <a:custGeom>
            <a:avLst/>
            <a:gdLst/>
            <a:ahLst/>
            <a:cxnLst/>
            <a:rect l="l" t="t" r="r" b="b"/>
            <a:pathLst>
              <a:path w="306705" h="513080">
                <a:moveTo>
                  <a:pt x="38226" y="425195"/>
                </a:moveTo>
                <a:lnTo>
                  <a:pt x="0" y="513079"/>
                </a:lnTo>
                <a:lnTo>
                  <a:pt x="93218" y="490981"/>
                </a:lnTo>
                <a:lnTo>
                  <a:pt x="82495" y="478154"/>
                </a:lnTo>
                <a:lnTo>
                  <a:pt x="64007" y="478154"/>
                </a:lnTo>
                <a:lnTo>
                  <a:pt x="45593" y="456311"/>
                </a:lnTo>
                <a:lnTo>
                  <a:pt x="56535" y="447098"/>
                </a:lnTo>
                <a:lnTo>
                  <a:pt x="38226" y="425195"/>
                </a:lnTo>
                <a:close/>
              </a:path>
              <a:path w="306705" h="513080">
                <a:moveTo>
                  <a:pt x="56535" y="447098"/>
                </a:moveTo>
                <a:lnTo>
                  <a:pt x="45593" y="456311"/>
                </a:lnTo>
                <a:lnTo>
                  <a:pt x="64007" y="478154"/>
                </a:lnTo>
                <a:lnTo>
                  <a:pt x="74830" y="468985"/>
                </a:lnTo>
                <a:lnTo>
                  <a:pt x="56535" y="447098"/>
                </a:lnTo>
                <a:close/>
              </a:path>
              <a:path w="306705" h="513080">
                <a:moveTo>
                  <a:pt x="74830" y="468985"/>
                </a:moveTo>
                <a:lnTo>
                  <a:pt x="64007" y="478154"/>
                </a:lnTo>
                <a:lnTo>
                  <a:pt x="82495" y="478154"/>
                </a:lnTo>
                <a:lnTo>
                  <a:pt x="74830" y="468985"/>
                </a:lnTo>
                <a:close/>
              </a:path>
              <a:path w="306705" h="513080">
                <a:moveTo>
                  <a:pt x="276098" y="0"/>
                </a:moveTo>
                <a:lnTo>
                  <a:pt x="248666" y="8254"/>
                </a:lnTo>
                <a:lnTo>
                  <a:pt x="260985" y="49275"/>
                </a:lnTo>
                <a:lnTo>
                  <a:pt x="268350" y="76326"/>
                </a:lnTo>
                <a:lnTo>
                  <a:pt x="275844" y="116458"/>
                </a:lnTo>
                <a:lnTo>
                  <a:pt x="277875" y="143382"/>
                </a:lnTo>
                <a:lnTo>
                  <a:pt x="277494" y="156717"/>
                </a:lnTo>
                <a:lnTo>
                  <a:pt x="270891" y="197612"/>
                </a:lnTo>
                <a:lnTo>
                  <a:pt x="253619" y="240029"/>
                </a:lnTo>
                <a:lnTo>
                  <a:pt x="223393" y="285114"/>
                </a:lnTo>
                <a:lnTo>
                  <a:pt x="196596" y="316738"/>
                </a:lnTo>
                <a:lnTo>
                  <a:pt x="165354" y="349250"/>
                </a:lnTo>
                <a:lnTo>
                  <a:pt x="130301" y="382524"/>
                </a:lnTo>
                <a:lnTo>
                  <a:pt x="92582" y="416432"/>
                </a:lnTo>
                <a:lnTo>
                  <a:pt x="56535" y="447098"/>
                </a:lnTo>
                <a:lnTo>
                  <a:pt x="74830" y="468985"/>
                </a:lnTo>
                <a:lnTo>
                  <a:pt x="111506" y="437768"/>
                </a:lnTo>
                <a:lnTo>
                  <a:pt x="149860" y="403478"/>
                </a:lnTo>
                <a:lnTo>
                  <a:pt x="185674" y="369442"/>
                </a:lnTo>
                <a:lnTo>
                  <a:pt x="218059" y="335661"/>
                </a:lnTo>
                <a:lnTo>
                  <a:pt x="246253" y="302259"/>
                </a:lnTo>
                <a:lnTo>
                  <a:pt x="269621" y="269239"/>
                </a:lnTo>
                <a:lnTo>
                  <a:pt x="293750" y="220090"/>
                </a:lnTo>
                <a:lnTo>
                  <a:pt x="304800" y="172592"/>
                </a:lnTo>
                <a:lnTo>
                  <a:pt x="306324" y="141986"/>
                </a:lnTo>
                <a:lnTo>
                  <a:pt x="305688" y="127000"/>
                </a:lnTo>
                <a:lnTo>
                  <a:pt x="299212" y="83312"/>
                </a:lnTo>
                <a:lnTo>
                  <a:pt x="288417" y="41020"/>
                </a:lnTo>
                <a:lnTo>
                  <a:pt x="276098" y="0"/>
                </a:lnTo>
                <a:close/>
              </a:path>
            </a:pathLst>
          </a:custGeom>
          <a:solidFill>
            <a:srgbClr val="99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2461005" y="3068269"/>
            <a:ext cx="22923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451100" y="3535045"/>
            <a:ext cx="306705" cy="513080"/>
          </a:xfrm>
          <a:custGeom>
            <a:avLst/>
            <a:gdLst/>
            <a:ahLst/>
            <a:cxnLst/>
            <a:rect l="l" t="t" r="r" b="b"/>
            <a:pathLst>
              <a:path w="306705" h="513079">
                <a:moveTo>
                  <a:pt x="38354" y="425195"/>
                </a:moveTo>
                <a:lnTo>
                  <a:pt x="0" y="513079"/>
                </a:lnTo>
                <a:lnTo>
                  <a:pt x="93344" y="490981"/>
                </a:lnTo>
                <a:lnTo>
                  <a:pt x="82622" y="478154"/>
                </a:lnTo>
                <a:lnTo>
                  <a:pt x="64135" y="478154"/>
                </a:lnTo>
                <a:lnTo>
                  <a:pt x="45719" y="456310"/>
                </a:lnTo>
                <a:lnTo>
                  <a:pt x="56666" y="447103"/>
                </a:lnTo>
                <a:lnTo>
                  <a:pt x="38354" y="425195"/>
                </a:lnTo>
                <a:close/>
              </a:path>
              <a:path w="306705" h="513079">
                <a:moveTo>
                  <a:pt x="56666" y="447103"/>
                </a:moveTo>
                <a:lnTo>
                  <a:pt x="45719" y="456310"/>
                </a:lnTo>
                <a:lnTo>
                  <a:pt x="64135" y="478154"/>
                </a:lnTo>
                <a:lnTo>
                  <a:pt x="74982" y="469014"/>
                </a:lnTo>
                <a:lnTo>
                  <a:pt x="56666" y="447103"/>
                </a:lnTo>
                <a:close/>
              </a:path>
              <a:path w="306705" h="513079">
                <a:moveTo>
                  <a:pt x="74982" y="469014"/>
                </a:moveTo>
                <a:lnTo>
                  <a:pt x="64135" y="478154"/>
                </a:lnTo>
                <a:lnTo>
                  <a:pt x="82622" y="478154"/>
                </a:lnTo>
                <a:lnTo>
                  <a:pt x="74982" y="469014"/>
                </a:lnTo>
                <a:close/>
              </a:path>
              <a:path w="306705" h="513079">
                <a:moveTo>
                  <a:pt x="276098" y="0"/>
                </a:moveTo>
                <a:lnTo>
                  <a:pt x="248666" y="8127"/>
                </a:lnTo>
                <a:lnTo>
                  <a:pt x="260985" y="49275"/>
                </a:lnTo>
                <a:lnTo>
                  <a:pt x="268350" y="76453"/>
                </a:lnTo>
                <a:lnTo>
                  <a:pt x="275970" y="116585"/>
                </a:lnTo>
                <a:lnTo>
                  <a:pt x="277875" y="143382"/>
                </a:lnTo>
                <a:lnTo>
                  <a:pt x="277622" y="156844"/>
                </a:lnTo>
                <a:lnTo>
                  <a:pt x="271018" y="197611"/>
                </a:lnTo>
                <a:lnTo>
                  <a:pt x="253745" y="240029"/>
                </a:lnTo>
                <a:lnTo>
                  <a:pt x="223519" y="285241"/>
                </a:lnTo>
                <a:lnTo>
                  <a:pt x="196595" y="316864"/>
                </a:lnTo>
                <a:lnTo>
                  <a:pt x="165354" y="349376"/>
                </a:lnTo>
                <a:lnTo>
                  <a:pt x="130429" y="382650"/>
                </a:lnTo>
                <a:lnTo>
                  <a:pt x="72898" y="433450"/>
                </a:lnTo>
                <a:lnTo>
                  <a:pt x="56666" y="447103"/>
                </a:lnTo>
                <a:lnTo>
                  <a:pt x="74982" y="469014"/>
                </a:lnTo>
                <a:lnTo>
                  <a:pt x="111506" y="437768"/>
                </a:lnTo>
                <a:lnTo>
                  <a:pt x="149860" y="403478"/>
                </a:lnTo>
                <a:lnTo>
                  <a:pt x="185674" y="369442"/>
                </a:lnTo>
                <a:lnTo>
                  <a:pt x="218058" y="335660"/>
                </a:lnTo>
                <a:lnTo>
                  <a:pt x="246380" y="302386"/>
                </a:lnTo>
                <a:lnTo>
                  <a:pt x="269748" y="269112"/>
                </a:lnTo>
                <a:lnTo>
                  <a:pt x="293877" y="220217"/>
                </a:lnTo>
                <a:lnTo>
                  <a:pt x="304926" y="172719"/>
                </a:lnTo>
                <a:lnTo>
                  <a:pt x="306324" y="142112"/>
                </a:lnTo>
                <a:lnTo>
                  <a:pt x="305688" y="127126"/>
                </a:lnTo>
                <a:lnTo>
                  <a:pt x="299212" y="83438"/>
                </a:lnTo>
                <a:lnTo>
                  <a:pt x="288417" y="41147"/>
                </a:lnTo>
                <a:lnTo>
                  <a:pt x="276098" y="0"/>
                </a:lnTo>
                <a:close/>
              </a:path>
            </a:pathLst>
          </a:custGeom>
          <a:solidFill>
            <a:srgbClr val="99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56920" y="3159125"/>
            <a:ext cx="540385" cy="1183005"/>
          </a:xfrm>
          <a:custGeom>
            <a:avLst/>
            <a:gdLst/>
            <a:ahLst/>
            <a:cxnLst/>
            <a:rect l="l" t="t" r="r" b="b"/>
            <a:pathLst>
              <a:path w="540385" h="1183004">
                <a:moveTo>
                  <a:pt x="57471" y="168240"/>
                </a:moveTo>
                <a:lnTo>
                  <a:pt x="55359" y="198247"/>
                </a:lnTo>
                <a:lnTo>
                  <a:pt x="54495" y="232410"/>
                </a:lnTo>
                <a:lnTo>
                  <a:pt x="54406" y="266953"/>
                </a:lnTo>
                <a:lnTo>
                  <a:pt x="55397" y="301751"/>
                </a:lnTo>
                <a:lnTo>
                  <a:pt x="61125" y="371855"/>
                </a:lnTo>
                <a:lnTo>
                  <a:pt x="72517" y="443484"/>
                </a:lnTo>
                <a:lnTo>
                  <a:pt x="90652" y="516255"/>
                </a:lnTo>
                <a:lnTo>
                  <a:pt x="102590" y="552957"/>
                </a:lnTo>
                <a:lnTo>
                  <a:pt x="116497" y="590042"/>
                </a:lnTo>
                <a:lnTo>
                  <a:pt x="132334" y="627126"/>
                </a:lnTo>
                <a:lnTo>
                  <a:pt x="149809" y="664591"/>
                </a:lnTo>
                <a:lnTo>
                  <a:pt x="168960" y="702056"/>
                </a:lnTo>
                <a:lnTo>
                  <a:pt x="189509" y="739648"/>
                </a:lnTo>
                <a:lnTo>
                  <a:pt x="211442" y="777367"/>
                </a:lnTo>
                <a:lnTo>
                  <a:pt x="234619" y="815467"/>
                </a:lnTo>
                <a:lnTo>
                  <a:pt x="258889" y="853439"/>
                </a:lnTo>
                <a:lnTo>
                  <a:pt x="284162" y="891539"/>
                </a:lnTo>
                <a:lnTo>
                  <a:pt x="310235" y="929767"/>
                </a:lnTo>
                <a:lnTo>
                  <a:pt x="337007" y="968120"/>
                </a:lnTo>
                <a:lnTo>
                  <a:pt x="364502" y="1006475"/>
                </a:lnTo>
                <a:lnTo>
                  <a:pt x="420522" y="1083310"/>
                </a:lnTo>
                <a:lnTo>
                  <a:pt x="494398" y="1183005"/>
                </a:lnTo>
                <a:lnTo>
                  <a:pt x="540321" y="1148969"/>
                </a:lnTo>
                <a:lnTo>
                  <a:pt x="466458" y="1049274"/>
                </a:lnTo>
                <a:lnTo>
                  <a:pt x="410654" y="972819"/>
                </a:lnTo>
                <a:lnTo>
                  <a:pt x="383476" y="934847"/>
                </a:lnTo>
                <a:lnTo>
                  <a:pt x="357098" y="897001"/>
                </a:lnTo>
                <a:lnTo>
                  <a:pt x="331355" y="859408"/>
                </a:lnTo>
                <a:lnTo>
                  <a:pt x="306527" y="821817"/>
                </a:lnTo>
                <a:lnTo>
                  <a:pt x="282790" y="784606"/>
                </a:lnTo>
                <a:lnTo>
                  <a:pt x="260248" y="747649"/>
                </a:lnTo>
                <a:lnTo>
                  <a:pt x="238937" y="710945"/>
                </a:lnTo>
                <a:lnTo>
                  <a:pt x="219100" y="674624"/>
                </a:lnTo>
                <a:lnTo>
                  <a:pt x="200723" y="638556"/>
                </a:lnTo>
                <a:lnTo>
                  <a:pt x="184099" y="602995"/>
                </a:lnTo>
                <a:lnTo>
                  <a:pt x="169075" y="567689"/>
                </a:lnTo>
                <a:lnTo>
                  <a:pt x="145008" y="498601"/>
                </a:lnTo>
                <a:lnTo>
                  <a:pt x="128282" y="431038"/>
                </a:lnTo>
                <a:lnTo>
                  <a:pt x="117767" y="364236"/>
                </a:lnTo>
                <a:lnTo>
                  <a:pt x="112445" y="298196"/>
                </a:lnTo>
                <a:lnTo>
                  <a:pt x="111577" y="266953"/>
                </a:lnTo>
                <a:lnTo>
                  <a:pt x="111639" y="232410"/>
                </a:lnTo>
                <a:lnTo>
                  <a:pt x="112483" y="199771"/>
                </a:lnTo>
                <a:lnTo>
                  <a:pt x="114373" y="173361"/>
                </a:lnTo>
                <a:lnTo>
                  <a:pt x="57471" y="168240"/>
                </a:lnTo>
                <a:close/>
              </a:path>
              <a:path w="540385" h="1183004">
                <a:moveTo>
                  <a:pt x="155809" y="140335"/>
                </a:moveTo>
                <a:lnTo>
                  <a:pt x="59436" y="140335"/>
                </a:lnTo>
                <a:lnTo>
                  <a:pt x="116446" y="144399"/>
                </a:lnTo>
                <a:lnTo>
                  <a:pt x="114373" y="173361"/>
                </a:lnTo>
                <a:lnTo>
                  <a:pt x="170751" y="178435"/>
                </a:lnTo>
                <a:lnTo>
                  <a:pt x="155809" y="140335"/>
                </a:lnTo>
                <a:close/>
              </a:path>
              <a:path w="540385" h="1183004">
                <a:moveTo>
                  <a:pt x="59436" y="140335"/>
                </a:moveTo>
                <a:lnTo>
                  <a:pt x="57471" y="168240"/>
                </a:lnTo>
                <a:lnTo>
                  <a:pt x="114373" y="173361"/>
                </a:lnTo>
                <a:lnTo>
                  <a:pt x="116446" y="144399"/>
                </a:lnTo>
                <a:lnTo>
                  <a:pt x="59436" y="140335"/>
                </a:lnTo>
                <a:close/>
              </a:path>
              <a:path w="540385" h="1183004">
                <a:moveTo>
                  <a:pt x="100774" y="0"/>
                </a:moveTo>
                <a:lnTo>
                  <a:pt x="0" y="163067"/>
                </a:lnTo>
                <a:lnTo>
                  <a:pt x="57471" y="168240"/>
                </a:lnTo>
                <a:lnTo>
                  <a:pt x="59436" y="140335"/>
                </a:lnTo>
                <a:lnTo>
                  <a:pt x="155809" y="140335"/>
                </a:lnTo>
                <a:lnTo>
                  <a:pt x="100774" y="0"/>
                </a:lnTo>
                <a:close/>
              </a:path>
            </a:pathLst>
          </a:custGeom>
          <a:solidFill>
            <a:srgbClr val="99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4526026" y="4487417"/>
            <a:ext cx="4453890" cy="197738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143000">
              <a:lnSpc>
                <a:spcPct val="100000"/>
              </a:lnSpc>
              <a:spcBef>
                <a:spcPts val="100"/>
              </a:spcBef>
            </a:pPr>
            <a:r>
              <a:rPr dirty="0" sz="3200" spc="20" b="1">
                <a:solidFill>
                  <a:srgbClr val="800000"/>
                </a:solidFill>
                <a:latin typeface="Microsoft YaHei"/>
                <a:cs typeface="Microsoft YaHei"/>
              </a:rPr>
              <a:t>如果</a:t>
            </a:r>
            <a:r>
              <a:rPr dirty="0" sz="3200" b="1">
                <a:solidFill>
                  <a:srgbClr val="800000"/>
                </a:solidFill>
                <a:latin typeface="Times New Roman"/>
                <a:cs typeface="Times New Roman"/>
              </a:rPr>
              <a:t>P</a:t>
            </a:r>
            <a:r>
              <a:rPr dirty="0" sz="3200" spc="-60" b="1">
                <a:solidFill>
                  <a:srgbClr val="800000"/>
                </a:solidFill>
                <a:latin typeface="Times New Roman"/>
                <a:cs typeface="Times New Roman"/>
              </a:rPr>
              <a:t>r</a:t>
            </a:r>
            <a:r>
              <a:rPr dirty="0" sz="3200" spc="10" b="1">
                <a:solidFill>
                  <a:srgbClr val="800000"/>
                </a:solidFill>
                <a:latin typeface="Times New Roman"/>
                <a:cs typeface="Times New Roman"/>
              </a:rPr>
              <a:t>e</a:t>
            </a:r>
            <a:r>
              <a:rPr dirty="0" sz="3200" spc="-15" b="1">
                <a:solidFill>
                  <a:srgbClr val="800000"/>
                </a:solidFill>
                <a:latin typeface="Times New Roman"/>
                <a:cs typeface="Times New Roman"/>
              </a:rPr>
              <a:t>-</a:t>
            </a:r>
            <a:r>
              <a:rPr dirty="0" sz="3200" b="1">
                <a:solidFill>
                  <a:srgbClr val="800000"/>
                </a:solidFill>
                <a:latin typeface="Times New Roman"/>
                <a:cs typeface="Times New Roman"/>
              </a:rPr>
              <a:t>&gt;</a:t>
            </a:r>
            <a:r>
              <a:rPr dirty="0" sz="3200" spc="-60" b="1">
                <a:solidFill>
                  <a:srgbClr val="800000"/>
                </a:solidFill>
                <a:latin typeface="Times New Roman"/>
                <a:cs typeface="Times New Roman"/>
              </a:rPr>
              <a:t>r</a:t>
            </a:r>
            <a:r>
              <a:rPr dirty="0" sz="3200" b="1">
                <a:solidFill>
                  <a:srgbClr val="800000"/>
                </a:solidFill>
                <a:latin typeface="Times New Roman"/>
                <a:cs typeface="Times New Roman"/>
              </a:rPr>
              <a:t>chil</a:t>
            </a:r>
            <a:r>
              <a:rPr dirty="0" sz="3200" spc="-10" b="1">
                <a:solidFill>
                  <a:srgbClr val="800000"/>
                </a:solidFill>
                <a:latin typeface="Times New Roman"/>
                <a:cs typeface="Times New Roman"/>
              </a:rPr>
              <a:t>d</a:t>
            </a:r>
            <a:r>
              <a:rPr dirty="0" sz="3200" b="1">
                <a:solidFill>
                  <a:srgbClr val="800000"/>
                </a:solidFill>
                <a:latin typeface="Times New Roman"/>
                <a:cs typeface="Times New Roman"/>
              </a:rPr>
              <a:t>=^ </a:t>
            </a:r>
            <a:r>
              <a:rPr dirty="0" sz="3200" spc="5" b="1">
                <a:solidFill>
                  <a:srgbClr val="800000"/>
                </a:solidFill>
                <a:latin typeface="Microsoft YaHei"/>
                <a:cs typeface="Microsoft YaHei"/>
              </a:rPr>
              <a:t>则</a:t>
            </a:r>
            <a:r>
              <a:rPr dirty="0" sz="3200" spc="-175" b="1">
                <a:solidFill>
                  <a:srgbClr val="800000"/>
                </a:solidFill>
                <a:latin typeface="Microsoft YaHei"/>
                <a:cs typeface="Microsoft YaHei"/>
              </a:rPr>
              <a:t> </a:t>
            </a:r>
            <a:r>
              <a:rPr dirty="0" sz="3200" spc="-10" b="1">
                <a:solidFill>
                  <a:srgbClr val="800000"/>
                </a:solidFill>
                <a:latin typeface="Times New Roman"/>
                <a:cs typeface="Times New Roman"/>
              </a:rPr>
              <a:t>Pre-&gt;rchild=P</a:t>
            </a:r>
            <a:endParaRPr sz="32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sz="3200" spc="20" b="1">
                <a:solidFill>
                  <a:srgbClr val="800000"/>
                </a:solidFill>
                <a:latin typeface="Microsoft YaHei"/>
                <a:cs typeface="Microsoft YaHei"/>
              </a:rPr>
              <a:t>即</a:t>
            </a:r>
            <a:r>
              <a:rPr dirty="0" sz="3200" spc="-15" b="1">
                <a:solidFill>
                  <a:srgbClr val="800000"/>
                </a:solidFill>
                <a:latin typeface="Times New Roman"/>
                <a:cs typeface="Times New Roman"/>
              </a:rPr>
              <a:t>pre-&gt;rchild</a:t>
            </a:r>
            <a:r>
              <a:rPr dirty="0" sz="3200" spc="5" b="1">
                <a:solidFill>
                  <a:srgbClr val="800000"/>
                </a:solidFill>
                <a:latin typeface="Microsoft YaHei"/>
                <a:cs typeface="Microsoft YaHei"/>
              </a:rPr>
              <a:t>指向</a:t>
            </a:r>
            <a:r>
              <a:rPr dirty="0" sz="3200" b="1">
                <a:solidFill>
                  <a:srgbClr val="800000"/>
                </a:solidFill>
                <a:latin typeface="Microsoft YaHei"/>
                <a:cs typeface="Microsoft YaHei"/>
              </a:rPr>
              <a:t>它</a:t>
            </a:r>
            <a:r>
              <a:rPr dirty="0" sz="3200" spc="5" b="1">
                <a:solidFill>
                  <a:srgbClr val="800000"/>
                </a:solidFill>
                <a:latin typeface="Microsoft YaHei"/>
                <a:cs typeface="Microsoft YaHei"/>
              </a:rPr>
              <a:t>的</a:t>
            </a:r>
            <a:r>
              <a:rPr dirty="0" sz="3200" b="1">
                <a:solidFill>
                  <a:srgbClr val="800000"/>
                </a:solidFill>
                <a:latin typeface="Microsoft YaHei"/>
                <a:cs typeface="Microsoft YaHei"/>
              </a:rPr>
              <a:t>后 继</a:t>
            </a:r>
            <a:endParaRPr sz="3200">
              <a:latin typeface="Microsoft YaHei"/>
              <a:cs typeface="Microsoft YaHe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059176" y="2846704"/>
            <a:ext cx="447675" cy="1174750"/>
          </a:xfrm>
          <a:custGeom>
            <a:avLst/>
            <a:gdLst/>
            <a:ahLst/>
            <a:cxnLst/>
            <a:rect l="l" t="t" r="r" b="b"/>
            <a:pathLst>
              <a:path w="447675" h="1174750">
                <a:moveTo>
                  <a:pt x="32893" y="985647"/>
                </a:moveTo>
                <a:lnTo>
                  <a:pt x="0" y="1174496"/>
                </a:lnTo>
                <a:lnTo>
                  <a:pt x="170815" y="1087501"/>
                </a:lnTo>
                <a:lnTo>
                  <a:pt x="155853" y="1076452"/>
                </a:lnTo>
                <a:lnTo>
                  <a:pt x="107950" y="1076452"/>
                </a:lnTo>
                <a:lnTo>
                  <a:pt x="61849" y="1042670"/>
                </a:lnTo>
                <a:lnTo>
                  <a:pt x="78842" y="1019580"/>
                </a:lnTo>
                <a:lnTo>
                  <a:pt x="32893" y="985647"/>
                </a:lnTo>
                <a:close/>
              </a:path>
              <a:path w="447675" h="1174750">
                <a:moveTo>
                  <a:pt x="78842" y="1019580"/>
                </a:moveTo>
                <a:lnTo>
                  <a:pt x="61849" y="1042670"/>
                </a:lnTo>
                <a:lnTo>
                  <a:pt x="107950" y="1076452"/>
                </a:lnTo>
                <a:lnTo>
                  <a:pt x="124854" y="1053559"/>
                </a:lnTo>
                <a:lnTo>
                  <a:pt x="78842" y="1019580"/>
                </a:lnTo>
                <a:close/>
              </a:path>
              <a:path w="447675" h="1174750">
                <a:moveTo>
                  <a:pt x="124854" y="1053559"/>
                </a:moveTo>
                <a:lnTo>
                  <a:pt x="107950" y="1076452"/>
                </a:lnTo>
                <a:lnTo>
                  <a:pt x="155853" y="1076452"/>
                </a:lnTo>
                <a:lnTo>
                  <a:pt x="124854" y="1053559"/>
                </a:lnTo>
                <a:close/>
              </a:path>
              <a:path w="447675" h="1174750">
                <a:moveTo>
                  <a:pt x="426465" y="0"/>
                </a:moveTo>
                <a:lnTo>
                  <a:pt x="369570" y="6096"/>
                </a:lnTo>
                <a:lnTo>
                  <a:pt x="379602" y="100075"/>
                </a:lnTo>
                <a:lnTo>
                  <a:pt x="385572" y="165862"/>
                </a:lnTo>
                <a:lnTo>
                  <a:pt x="387858" y="198500"/>
                </a:lnTo>
                <a:lnTo>
                  <a:pt x="389509" y="231267"/>
                </a:lnTo>
                <a:lnTo>
                  <a:pt x="390398" y="263906"/>
                </a:lnTo>
                <a:lnTo>
                  <a:pt x="390353" y="298450"/>
                </a:lnTo>
                <a:lnTo>
                  <a:pt x="387476" y="362458"/>
                </a:lnTo>
                <a:lnTo>
                  <a:pt x="379602" y="429006"/>
                </a:lnTo>
                <a:lnTo>
                  <a:pt x="366140" y="496062"/>
                </a:lnTo>
                <a:lnTo>
                  <a:pt x="345694" y="564261"/>
                </a:lnTo>
                <a:lnTo>
                  <a:pt x="317626" y="634365"/>
                </a:lnTo>
                <a:lnTo>
                  <a:pt x="300863" y="669925"/>
                </a:lnTo>
                <a:lnTo>
                  <a:pt x="282448" y="705993"/>
                </a:lnTo>
                <a:lnTo>
                  <a:pt x="262509" y="742315"/>
                </a:lnTo>
                <a:lnTo>
                  <a:pt x="241046" y="779018"/>
                </a:lnTo>
                <a:lnTo>
                  <a:pt x="218439" y="816102"/>
                </a:lnTo>
                <a:lnTo>
                  <a:pt x="194563" y="853313"/>
                </a:lnTo>
                <a:lnTo>
                  <a:pt x="169799" y="890778"/>
                </a:lnTo>
                <a:lnTo>
                  <a:pt x="143891" y="928370"/>
                </a:lnTo>
                <a:lnTo>
                  <a:pt x="117348" y="966343"/>
                </a:lnTo>
                <a:lnTo>
                  <a:pt x="90169" y="1004189"/>
                </a:lnTo>
                <a:lnTo>
                  <a:pt x="78842" y="1019580"/>
                </a:lnTo>
                <a:lnTo>
                  <a:pt x="124854" y="1053559"/>
                </a:lnTo>
                <a:lnTo>
                  <a:pt x="163830" y="999490"/>
                </a:lnTo>
                <a:lnTo>
                  <a:pt x="190754" y="961263"/>
                </a:lnTo>
                <a:lnTo>
                  <a:pt x="216915" y="923036"/>
                </a:lnTo>
                <a:lnTo>
                  <a:pt x="242188" y="884936"/>
                </a:lnTo>
                <a:lnTo>
                  <a:pt x="266573" y="846836"/>
                </a:lnTo>
                <a:lnTo>
                  <a:pt x="289813" y="808863"/>
                </a:lnTo>
                <a:lnTo>
                  <a:pt x="311785" y="771144"/>
                </a:lnTo>
                <a:lnTo>
                  <a:pt x="332486" y="733552"/>
                </a:lnTo>
                <a:lnTo>
                  <a:pt x="351663" y="695960"/>
                </a:lnTo>
                <a:lnTo>
                  <a:pt x="369315" y="658622"/>
                </a:lnTo>
                <a:lnTo>
                  <a:pt x="385190" y="621538"/>
                </a:lnTo>
                <a:lnTo>
                  <a:pt x="399161" y="584454"/>
                </a:lnTo>
                <a:lnTo>
                  <a:pt x="411099" y="547624"/>
                </a:lnTo>
                <a:lnTo>
                  <a:pt x="429387" y="474980"/>
                </a:lnTo>
                <a:lnTo>
                  <a:pt x="440816" y="403479"/>
                </a:lnTo>
                <a:lnTo>
                  <a:pt x="446532" y="333121"/>
                </a:lnTo>
                <a:lnTo>
                  <a:pt x="447548" y="298450"/>
                </a:lnTo>
                <a:lnTo>
                  <a:pt x="447548" y="263906"/>
                </a:lnTo>
                <a:lnTo>
                  <a:pt x="446532" y="229616"/>
                </a:lnTo>
                <a:lnTo>
                  <a:pt x="444881" y="195707"/>
                </a:lnTo>
                <a:lnTo>
                  <a:pt x="442468" y="161798"/>
                </a:lnTo>
                <a:lnTo>
                  <a:pt x="436625" y="94996"/>
                </a:lnTo>
                <a:lnTo>
                  <a:pt x="426465" y="0"/>
                </a:lnTo>
                <a:close/>
              </a:path>
            </a:pathLst>
          </a:custGeom>
          <a:solidFill>
            <a:srgbClr val="99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" y="49529"/>
            <a:ext cx="8604250" cy="1233170"/>
          </a:xfrm>
          <a:prstGeom prst="rect"/>
        </p:spPr>
        <p:txBody>
          <a:bodyPr wrap="square" lIns="0" tIns="679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dirty="0" sz="3600" spc="-5">
                <a:solidFill>
                  <a:srgbClr val="004B2B"/>
                </a:solidFill>
              </a:rPr>
              <a:t>void </a:t>
            </a:r>
            <a:r>
              <a:rPr dirty="0" sz="3600" spc="-10" b="0">
                <a:solidFill>
                  <a:srgbClr val="0000FF"/>
                </a:solidFill>
                <a:latin typeface="Times New Roman"/>
                <a:cs typeface="Times New Roman"/>
              </a:rPr>
              <a:t>InThreading(BiThrTree </a:t>
            </a:r>
            <a:r>
              <a:rPr dirty="0" sz="3600" spc="-5" b="0">
                <a:solidFill>
                  <a:srgbClr val="0000FF"/>
                </a:solidFill>
                <a:latin typeface="Times New Roman"/>
                <a:cs typeface="Times New Roman"/>
              </a:rPr>
              <a:t>p)</a:t>
            </a:r>
            <a:r>
              <a:rPr dirty="0" sz="3600" spc="45" b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sz="3600" spc="-5">
                <a:solidFill>
                  <a:srgbClr val="004B2B"/>
                </a:solidFill>
              </a:rPr>
              <a:t>{</a:t>
            </a:r>
            <a:endParaRPr sz="36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430"/>
              </a:spcBef>
              <a:tabLst>
                <a:tab pos="1919605" algn="l"/>
              </a:tabLst>
            </a:pPr>
            <a:r>
              <a:rPr dirty="0" sz="3600" spc="-5">
                <a:solidFill>
                  <a:srgbClr val="004B2B"/>
                </a:solidFill>
              </a:rPr>
              <a:t>if</a:t>
            </a:r>
            <a:r>
              <a:rPr dirty="0" sz="3600">
                <a:solidFill>
                  <a:srgbClr val="004B2B"/>
                </a:solidFill>
              </a:rPr>
              <a:t> </a:t>
            </a:r>
            <a:r>
              <a:rPr dirty="0" sz="3600" b="0">
                <a:solidFill>
                  <a:srgbClr val="004B2B"/>
                </a:solidFill>
                <a:latin typeface="Times New Roman"/>
                <a:cs typeface="Times New Roman"/>
              </a:rPr>
              <a:t>(p) </a:t>
            </a:r>
            <a:r>
              <a:rPr dirty="0" sz="3600">
                <a:solidFill>
                  <a:srgbClr val="004B2B"/>
                </a:solidFill>
              </a:rPr>
              <a:t>{	//</a:t>
            </a:r>
            <a:r>
              <a:rPr dirty="0" sz="3600" spc="-35">
                <a:solidFill>
                  <a:srgbClr val="004B2B"/>
                </a:solidFill>
              </a:rPr>
              <a:t> </a:t>
            </a:r>
            <a:r>
              <a:rPr dirty="0" sz="3200" spc="10" b="0">
                <a:solidFill>
                  <a:srgbClr val="004B2B"/>
                </a:solidFill>
                <a:latin typeface="SimSun"/>
                <a:cs typeface="SimSun"/>
              </a:rPr>
              <a:t>对</a:t>
            </a:r>
            <a:r>
              <a:rPr dirty="0" sz="3200" spc="15" b="0">
                <a:solidFill>
                  <a:srgbClr val="004B2B"/>
                </a:solidFill>
                <a:latin typeface="SimSun"/>
                <a:cs typeface="SimSun"/>
              </a:rPr>
              <a:t>以</a:t>
            </a:r>
            <a:r>
              <a:rPr dirty="0" sz="3200" spc="-10" b="0">
                <a:solidFill>
                  <a:srgbClr val="004B2B"/>
                </a:solidFill>
                <a:latin typeface="Times New Roman"/>
                <a:cs typeface="Times New Roman"/>
              </a:rPr>
              <a:t>p</a:t>
            </a:r>
            <a:r>
              <a:rPr dirty="0" sz="3200" b="0">
                <a:solidFill>
                  <a:srgbClr val="004B2B"/>
                </a:solidFill>
                <a:latin typeface="SimSun"/>
                <a:cs typeface="SimSun"/>
              </a:rPr>
              <a:t>为根</a:t>
            </a:r>
            <a:r>
              <a:rPr dirty="0" sz="3200" spc="-15" b="0">
                <a:solidFill>
                  <a:srgbClr val="004B2B"/>
                </a:solidFill>
                <a:latin typeface="SimSun"/>
                <a:cs typeface="SimSun"/>
              </a:rPr>
              <a:t>的</a:t>
            </a:r>
            <a:r>
              <a:rPr dirty="0" sz="3200" b="0">
                <a:solidFill>
                  <a:srgbClr val="004B2B"/>
                </a:solidFill>
                <a:latin typeface="SimSun"/>
                <a:cs typeface="SimSun"/>
              </a:rPr>
              <a:t>非空</a:t>
            </a:r>
            <a:r>
              <a:rPr dirty="0" sz="3200" spc="-15" b="0">
                <a:solidFill>
                  <a:srgbClr val="004B2B"/>
                </a:solidFill>
                <a:latin typeface="SimSun"/>
                <a:cs typeface="SimSun"/>
              </a:rPr>
              <a:t>二</a:t>
            </a:r>
            <a:r>
              <a:rPr dirty="0" sz="3200" b="0">
                <a:solidFill>
                  <a:srgbClr val="004B2B"/>
                </a:solidFill>
                <a:latin typeface="SimSun"/>
                <a:cs typeface="SimSun"/>
              </a:rPr>
              <a:t>叉树</a:t>
            </a:r>
            <a:r>
              <a:rPr dirty="0" sz="3200" spc="-15" b="0">
                <a:solidFill>
                  <a:srgbClr val="004B2B"/>
                </a:solidFill>
                <a:latin typeface="SimSun"/>
                <a:cs typeface="SimSun"/>
              </a:rPr>
              <a:t>进</a:t>
            </a:r>
            <a:r>
              <a:rPr dirty="0" sz="3200" b="0">
                <a:solidFill>
                  <a:srgbClr val="004B2B"/>
                </a:solidFill>
                <a:latin typeface="SimSun"/>
                <a:cs typeface="SimSun"/>
              </a:rPr>
              <a:t>行线</a:t>
            </a:r>
            <a:r>
              <a:rPr dirty="0" sz="3200" spc="-15" b="0">
                <a:solidFill>
                  <a:srgbClr val="004B2B"/>
                </a:solidFill>
                <a:latin typeface="SimSun"/>
                <a:cs typeface="SimSun"/>
              </a:rPr>
              <a:t>索</a:t>
            </a:r>
            <a:r>
              <a:rPr dirty="0" sz="3200" b="0">
                <a:solidFill>
                  <a:srgbClr val="004B2B"/>
                </a:solidFill>
                <a:latin typeface="SimSun"/>
                <a:cs typeface="SimSun"/>
              </a:rPr>
              <a:t>化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340" y="1311909"/>
            <a:ext cx="43948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0000FF"/>
                </a:solidFill>
                <a:latin typeface="Times New Roman"/>
                <a:cs typeface="Times New Roman"/>
              </a:rPr>
              <a:t>InThreading(p-&gt;lchild)</a:t>
            </a:r>
            <a:r>
              <a:rPr dirty="0" sz="3600" spc="-5">
                <a:solidFill>
                  <a:srgbClr val="0033CC"/>
                </a:solidFill>
                <a:latin typeface="Times New Roman"/>
                <a:cs typeface="Times New Roman"/>
              </a:rPr>
              <a:t>;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7384" y="1362201"/>
            <a:ext cx="2795905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5">
                <a:solidFill>
                  <a:srgbClr val="004B2B"/>
                </a:solidFill>
                <a:latin typeface="Times New Roman"/>
                <a:cs typeface="Times New Roman"/>
              </a:rPr>
              <a:t>//</a:t>
            </a:r>
            <a:r>
              <a:rPr dirty="0" sz="3200" spc="-75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3200" spc="5">
                <a:solidFill>
                  <a:srgbClr val="004B2B"/>
                </a:solidFill>
                <a:latin typeface="SimSun"/>
                <a:cs typeface="SimSun"/>
              </a:rPr>
              <a:t>左子</a:t>
            </a:r>
            <a:r>
              <a:rPr dirty="0" sz="3200">
                <a:solidFill>
                  <a:srgbClr val="004B2B"/>
                </a:solidFill>
                <a:latin typeface="SimSun"/>
                <a:cs typeface="SimSun"/>
              </a:rPr>
              <a:t>树线索化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8340" y="1915490"/>
            <a:ext cx="255397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 b="1">
                <a:solidFill>
                  <a:srgbClr val="800000"/>
                </a:solidFill>
                <a:latin typeface="Times New Roman"/>
                <a:cs typeface="Times New Roman"/>
              </a:rPr>
              <a:t>if</a:t>
            </a:r>
            <a:r>
              <a:rPr dirty="0" sz="3600" spc="-60" b="1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600" spc="-5">
                <a:solidFill>
                  <a:srgbClr val="800000"/>
                </a:solidFill>
                <a:latin typeface="Times New Roman"/>
                <a:cs typeface="Times New Roman"/>
              </a:rPr>
              <a:t>(</a:t>
            </a:r>
            <a:r>
              <a:rPr dirty="0" sz="3600" spc="-5" b="1">
                <a:solidFill>
                  <a:srgbClr val="800000"/>
                </a:solidFill>
                <a:latin typeface="Times New Roman"/>
                <a:cs typeface="Times New Roman"/>
              </a:rPr>
              <a:t>!</a:t>
            </a:r>
            <a:r>
              <a:rPr dirty="0" sz="3600" spc="-5">
                <a:solidFill>
                  <a:srgbClr val="800000"/>
                </a:solidFill>
                <a:latin typeface="Times New Roman"/>
                <a:cs typeface="Times New Roman"/>
              </a:rPr>
              <a:t>p-&gt;lchild)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04615" y="1965782"/>
            <a:ext cx="239141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5">
                <a:solidFill>
                  <a:srgbClr val="004B2B"/>
                </a:solidFill>
                <a:latin typeface="Times New Roman"/>
                <a:cs typeface="Times New Roman"/>
              </a:rPr>
              <a:t>//</a:t>
            </a:r>
            <a:r>
              <a:rPr dirty="0" sz="3200" spc="-75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3200" spc="5">
                <a:solidFill>
                  <a:srgbClr val="004B2B"/>
                </a:solidFill>
                <a:latin typeface="SimSun"/>
                <a:cs typeface="SimSun"/>
              </a:rPr>
              <a:t>建</a:t>
            </a:r>
            <a:r>
              <a:rPr dirty="0" sz="3200" spc="20">
                <a:solidFill>
                  <a:srgbClr val="004B2B"/>
                </a:solidFill>
                <a:latin typeface="SimSun"/>
                <a:cs typeface="SimSun"/>
              </a:rPr>
              <a:t>前</a:t>
            </a:r>
            <a:r>
              <a:rPr dirty="0" sz="3200" spc="5">
                <a:solidFill>
                  <a:srgbClr val="004B2B"/>
                </a:solidFill>
                <a:latin typeface="SimSun"/>
                <a:cs typeface="SimSun"/>
              </a:rPr>
              <a:t>驱线索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7244" y="2519298"/>
            <a:ext cx="3840479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 b="1">
                <a:solidFill>
                  <a:srgbClr val="800000"/>
                </a:solidFill>
                <a:latin typeface="Times New Roman"/>
                <a:cs typeface="Times New Roman"/>
              </a:rPr>
              <a:t>{ </a:t>
            </a:r>
            <a:r>
              <a:rPr dirty="0" sz="3600" spc="-100">
                <a:solidFill>
                  <a:srgbClr val="800000"/>
                </a:solidFill>
                <a:latin typeface="Times New Roman"/>
                <a:cs typeface="Times New Roman"/>
              </a:rPr>
              <a:t>p-&gt;</a:t>
            </a:r>
            <a:r>
              <a:rPr dirty="0" sz="3600" spc="-100" b="1">
                <a:solidFill>
                  <a:srgbClr val="800000"/>
                </a:solidFill>
                <a:latin typeface="Times New Roman"/>
                <a:cs typeface="Times New Roman"/>
              </a:rPr>
              <a:t>LTag </a:t>
            </a: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=</a:t>
            </a:r>
            <a:r>
              <a:rPr dirty="0" sz="3600" spc="-45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Thread;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89601" y="2569591"/>
            <a:ext cx="2844165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solidFill>
                  <a:srgbClr val="800000"/>
                </a:solidFill>
                <a:latin typeface="Times New Roman"/>
                <a:cs typeface="Times New Roman"/>
              </a:rPr>
              <a:t>p-&gt;lchild = pre;</a:t>
            </a:r>
            <a:r>
              <a:rPr dirty="0" sz="3200" spc="-114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800000"/>
                </a:solidFill>
                <a:latin typeface="Times New Roman"/>
                <a:cs typeface="Times New Roman"/>
              </a:rPr>
              <a:t>}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8340" y="3122752"/>
            <a:ext cx="293624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 b="1">
                <a:solidFill>
                  <a:srgbClr val="800000"/>
                </a:solidFill>
                <a:latin typeface="Times New Roman"/>
                <a:cs typeface="Times New Roman"/>
              </a:rPr>
              <a:t>if</a:t>
            </a:r>
            <a:r>
              <a:rPr dirty="0" sz="3600" spc="-35" b="1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600" spc="-5">
                <a:solidFill>
                  <a:srgbClr val="800000"/>
                </a:solidFill>
                <a:latin typeface="Times New Roman"/>
                <a:cs typeface="Times New Roman"/>
              </a:rPr>
              <a:t>(</a:t>
            </a:r>
            <a:r>
              <a:rPr dirty="0" sz="3600" spc="-5" b="1">
                <a:solidFill>
                  <a:srgbClr val="800000"/>
                </a:solidFill>
                <a:latin typeface="Times New Roman"/>
                <a:cs typeface="Times New Roman"/>
              </a:rPr>
              <a:t>!</a:t>
            </a:r>
            <a:r>
              <a:rPr dirty="0" sz="3600" spc="-5">
                <a:solidFill>
                  <a:srgbClr val="800000"/>
                </a:solidFill>
                <a:latin typeface="Times New Roman"/>
                <a:cs typeface="Times New Roman"/>
              </a:rPr>
              <a:t>pre-&gt;rchild)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42715" y="3173044"/>
            <a:ext cx="239141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5">
                <a:solidFill>
                  <a:srgbClr val="004B2B"/>
                </a:solidFill>
                <a:latin typeface="Times New Roman"/>
                <a:cs typeface="Times New Roman"/>
              </a:rPr>
              <a:t>//</a:t>
            </a:r>
            <a:r>
              <a:rPr dirty="0" sz="3200" spc="-75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3200" spc="5">
                <a:solidFill>
                  <a:srgbClr val="004B2B"/>
                </a:solidFill>
                <a:latin typeface="SimSun"/>
                <a:cs typeface="SimSun"/>
              </a:rPr>
              <a:t>建</a:t>
            </a:r>
            <a:r>
              <a:rPr dirty="0" sz="3200" spc="20">
                <a:solidFill>
                  <a:srgbClr val="004B2B"/>
                </a:solidFill>
                <a:latin typeface="SimSun"/>
                <a:cs typeface="SimSun"/>
              </a:rPr>
              <a:t>后</a:t>
            </a:r>
            <a:r>
              <a:rPr dirty="0" sz="3200" spc="5">
                <a:solidFill>
                  <a:srgbClr val="004B2B"/>
                </a:solidFill>
                <a:latin typeface="SimSun"/>
                <a:cs typeface="SimSun"/>
              </a:rPr>
              <a:t>继线索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7244" y="3726560"/>
            <a:ext cx="416941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 b="1">
                <a:solidFill>
                  <a:srgbClr val="800000"/>
                </a:solidFill>
                <a:latin typeface="Times New Roman"/>
                <a:cs typeface="Times New Roman"/>
              </a:rPr>
              <a:t>{ </a:t>
            </a:r>
            <a:r>
              <a:rPr dirty="0" sz="3600" spc="-55">
                <a:solidFill>
                  <a:srgbClr val="800000"/>
                </a:solidFill>
                <a:latin typeface="Times New Roman"/>
                <a:cs typeface="Times New Roman"/>
              </a:rPr>
              <a:t>pre-&gt;RTag </a:t>
            </a: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=</a:t>
            </a:r>
            <a:r>
              <a:rPr dirty="0" sz="3600" spc="-95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Thread;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04484" y="3776852"/>
            <a:ext cx="286702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800000"/>
                </a:solidFill>
                <a:latin typeface="Times New Roman"/>
                <a:cs typeface="Times New Roman"/>
              </a:rPr>
              <a:t>pre-&gt;rchild = p;</a:t>
            </a:r>
            <a:r>
              <a:rPr dirty="0" sz="3200" spc="-120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800000"/>
                </a:solidFill>
                <a:latin typeface="Times New Roman"/>
                <a:cs typeface="Times New Roman"/>
              </a:rPr>
              <a:t>}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8340" y="4330141"/>
            <a:ext cx="154876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5" b="1">
                <a:solidFill>
                  <a:srgbClr val="800080"/>
                </a:solidFill>
                <a:latin typeface="Times New Roman"/>
                <a:cs typeface="Times New Roman"/>
              </a:rPr>
              <a:t>pre </a:t>
            </a:r>
            <a:r>
              <a:rPr dirty="0" sz="3600" b="1">
                <a:solidFill>
                  <a:srgbClr val="800080"/>
                </a:solidFill>
                <a:latin typeface="Times New Roman"/>
                <a:cs typeface="Times New Roman"/>
              </a:rPr>
              <a:t>=</a:t>
            </a:r>
            <a:r>
              <a:rPr dirty="0" sz="3600" spc="-50" b="1">
                <a:solidFill>
                  <a:srgbClr val="800080"/>
                </a:solidFill>
                <a:latin typeface="Times New Roman"/>
                <a:cs typeface="Times New Roman"/>
              </a:rPr>
              <a:t> </a:t>
            </a:r>
            <a:r>
              <a:rPr dirty="0" sz="3600" spc="-5" b="1">
                <a:solidFill>
                  <a:srgbClr val="800080"/>
                </a:solidFill>
                <a:latin typeface="Times New Roman"/>
                <a:cs typeface="Times New Roman"/>
              </a:rPr>
              <a:t>p</a:t>
            </a:r>
            <a:r>
              <a:rPr dirty="0" sz="3600" spc="-5">
                <a:solidFill>
                  <a:srgbClr val="333333"/>
                </a:solidFill>
                <a:latin typeface="Times New Roman"/>
                <a:cs typeface="Times New Roman"/>
              </a:rPr>
              <a:t>;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97351" y="4380433"/>
            <a:ext cx="433324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5">
                <a:solidFill>
                  <a:srgbClr val="004B2B"/>
                </a:solidFill>
                <a:latin typeface="Times New Roman"/>
                <a:cs typeface="Times New Roman"/>
              </a:rPr>
              <a:t>//</a:t>
            </a:r>
            <a:r>
              <a:rPr dirty="0" sz="3200" spc="-40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3200" spc="10">
                <a:solidFill>
                  <a:srgbClr val="004B2B"/>
                </a:solidFill>
                <a:latin typeface="SimSun"/>
                <a:cs typeface="SimSun"/>
              </a:rPr>
              <a:t>保</a:t>
            </a:r>
            <a:r>
              <a:rPr dirty="0" sz="3200" spc="780">
                <a:solidFill>
                  <a:srgbClr val="004B2B"/>
                </a:solidFill>
                <a:latin typeface="SimSun"/>
                <a:cs typeface="SimSun"/>
              </a:rPr>
              <a:t>持</a:t>
            </a:r>
            <a:r>
              <a:rPr dirty="0" sz="3200">
                <a:solidFill>
                  <a:srgbClr val="004B2B"/>
                </a:solidFill>
                <a:latin typeface="Times New Roman"/>
                <a:cs typeface="Times New Roman"/>
              </a:rPr>
              <a:t>pre</a:t>
            </a:r>
            <a:r>
              <a:rPr dirty="0" sz="3200" spc="-20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3200" spc="10">
                <a:solidFill>
                  <a:srgbClr val="004B2B"/>
                </a:solidFill>
                <a:latin typeface="SimSun"/>
                <a:cs typeface="SimSun"/>
              </a:rPr>
              <a:t>指</a:t>
            </a:r>
            <a:r>
              <a:rPr dirty="0" sz="3200" spc="780">
                <a:solidFill>
                  <a:srgbClr val="004B2B"/>
                </a:solidFill>
                <a:latin typeface="SimSun"/>
                <a:cs typeface="SimSun"/>
              </a:rPr>
              <a:t>向</a:t>
            </a:r>
            <a:r>
              <a:rPr dirty="0" sz="3200">
                <a:solidFill>
                  <a:srgbClr val="004B2B"/>
                </a:solidFill>
                <a:latin typeface="Times New Roman"/>
                <a:cs typeface="Times New Roman"/>
              </a:rPr>
              <a:t>p</a:t>
            </a:r>
            <a:r>
              <a:rPr dirty="0" sz="3200" spc="-30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3200" spc="10">
                <a:solidFill>
                  <a:srgbClr val="004B2B"/>
                </a:solidFill>
                <a:latin typeface="SimSun"/>
                <a:cs typeface="SimSun"/>
              </a:rPr>
              <a:t>的前驱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71769" y="4984241"/>
            <a:ext cx="279590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>
                <a:solidFill>
                  <a:srgbClr val="004B2B"/>
                </a:solidFill>
                <a:latin typeface="Times New Roman"/>
                <a:cs typeface="Times New Roman"/>
              </a:rPr>
              <a:t>//</a:t>
            </a:r>
            <a:r>
              <a:rPr dirty="0" sz="3200" spc="-60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3200" spc="5">
                <a:solidFill>
                  <a:srgbClr val="004B2B"/>
                </a:solidFill>
                <a:latin typeface="SimSun"/>
                <a:cs typeface="SimSun"/>
              </a:rPr>
              <a:t>右子</a:t>
            </a:r>
            <a:r>
              <a:rPr dirty="0" sz="3200">
                <a:solidFill>
                  <a:srgbClr val="004B2B"/>
                </a:solidFill>
                <a:latin typeface="SimSun"/>
                <a:cs typeface="SimSun"/>
              </a:rPr>
              <a:t>树线</a:t>
            </a:r>
            <a:r>
              <a:rPr dirty="0" sz="3200" spc="-15">
                <a:solidFill>
                  <a:srgbClr val="004B2B"/>
                </a:solidFill>
                <a:latin typeface="SimSun"/>
                <a:cs typeface="SimSun"/>
              </a:rPr>
              <a:t>索</a:t>
            </a:r>
            <a:r>
              <a:rPr dirty="0" sz="3200">
                <a:solidFill>
                  <a:srgbClr val="004B2B"/>
                </a:solidFill>
                <a:latin typeface="SimSun"/>
                <a:cs typeface="SimSun"/>
              </a:rPr>
              <a:t>化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1140" y="4879173"/>
            <a:ext cx="4878070" cy="1836420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469900">
              <a:lnSpc>
                <a:spcPct val="100000"/>
              </a:lnSpc>
              <a:spcBef>
                <a:spcPts val="530"/>
              </a:spcBef>
            </a:pPr>
            <a:r>
              <a:rPr dirty="0" sz="3600" spc="-5">
                <a:solidFill>
                  <a:srgbClr val="0000FF"/>
                </a:solidFill>
                <a:latin typeface="Times New Roman"/>
                <a:cs typeface="Times New Roman"/>
              </a:rPr>
              <a:t>InThreading(p-&gt;rchild)</a:t>
            </a:r>
            <a:r>
              <a:rPr dirty="0" sz="3600" spc="-5">
                <a:solidFill>
                  <a:srgbClr val="0033CC"/>
                </a:solidFill>
                <a:latin typeface="Times New Roman"/>
                <a:cs typeface="Times New Roman"/>
              </a:rPr>
              <a:t>;</a:t>
            </a:r>
            <a:endParaRPr sz="36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434"/>
              </a:spcBef>
            </a:pPr>
            <a:r>
              <a:rPr dirty="0" sz="3600" b="1">
                <a:solidFill>
                  <a:srgbClr val="004B2B"/>
                </a:solidFill>
                <a:latin typeface="Times New Roman"/>
                <a:cs typeface="Times New Roman"/>
              </a:rPr>
              <a:t>} //</a:t>
            </a:r>
            <a:r>
              <a:rPr dirty="0" sz="3600" spc="-25" b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3600" spc="-10">
                <a:solidFill>
                  <a:srgbClr val="004B2B"/>
                </a:solidFill>
                <a:latin typeface="Times New Roman"/>
                <a:cs typeface="Times New Roman"/>
              </a:rPr>
              <a:t>if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dirty="0" sz="3600" spc="-5" b="1">
                <a:solidFill>
                  <a:srgbClr val="004B2B"/>
                </a:solidFill>
                <a:latin typeface="Times New Roman"/>
                <a:cs typeface="Times New Roman"/>
              </a:rPr>
              <a:t>} </a:t>
            </a:r>
            <a:r>
              <a:rPr dirty="0" sz="3600">
                <a:solidFill>
                  <a:srgbClr val="004B2B"/>
                </a:solidFill>
                <a:latin typeface="Times New Roman"/>
                <a:cs typeface="Times New Roman"/>
              </a:rPr>
              <a:t>//</a:t>
            </a:r>
            <a:r>
              <a:rPr dirty="0" sz="3600" spc="-10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3600" spc="-5">
                <a:solidFill>
                  <a:srgbClr val="004B2B"/>
                </a:solidFill>
                <a:latin typeface="Times New Roman"/>
                <a:cs typeface="Times New Roman"/>
              </a:rPr>
              <a:t>InThreading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4540" y="627634"/>
            <a:ext cx="3463925" cy="8483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10">
                <a:solidFill>
                  <a:srgbClr val="FF0000"/>
                </a:solidFill>
                <a:latin typeface="Microsoft YaHei"/>
                <a:cs typeface="Microsoft YaHei"/>
              </a:rPr>
              <a:t>基本操作：</a:t>
            </a:r>
            <a:endParaRPr sz="5400">
              <a:latin typeface="Microsoft YaHei"/>
              <a:cs typeface="Microsoft YaHe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260725" y="2032293"/>
          <a:ext cx="2851785" cy="32778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9955"/>
                <a:gridCol w="1031875"/>
                <a:gridCol w="909955"/>
              </a:tblGrid>
              <a:tr h="952779">
                <a:tc>
                  <a:txBody>
                    <a:bodyPr/>
                    <a:lstStyle/>
                    <a:p>
                      <a:pPr marL="31750">
                        <a:lnSpc>
                          <a:spcPts val="5725"/>
                        </a:lnSpc>
                      </a:pPr>
                      <a:r>
                        <a:rPr dirty="0" sz="5400" b="1">
                          <a:solidFill>
                            <a:srgbClr val="CC6600"/>
                          </a:solidFill>
                          <a:latin typeface="Microsoft YaHei"/>
                          <a:cs typeface="Microsoft YaHei"/>
                        </a:rPr>
                        <a:t>查</a:t>
                      </a:r>
                      <a:endParaRPr sz="54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53670">
                        <a:lnSpc>
                          <a:spcPts val="5725"/>
                        </a:lnSpc>
                      </a:pPr>
                      <a:r>
                        <a:rPr dirty="0" sz="5400" b="1">
                          <a:solidFill>
                            <a:srgbClr val="CC6600"/>
                          </a:solidFill>
                          <a:latin typeface="Microsoft YaHei"/>
                          <a:cs typeface="Microsoft YaHei"/>
                        </a:rPr>
                        <a:t>找</a:t>
                      </a:r>
                      <a:endParaRPr sz="54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53670">
                        <a:lnSpc>
                          <a:spcPts val="5725"/>
                        </a:lnSpc>
                      </a:pPr>
                      <a:r>
                        <a:rPr dirty="0" sz="5400" b="1">
                          <a:solidFill>
                            <a:srgbClr val="CC6600"/>
                          </a:solidFill>
                          <a:latin typeface="Microsoft YaHei"/>
                          <a:cs typeface="Microsoft YaHei"/>
                        </a:rPr>
                        <a:t>类</a:t>
                      </a:r>
                      <a:endParaRPr sz="54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/>
                </a:tc>
              </a:tr>
              <a:tr h="1295717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dirty="0" sz="5400" b="1">
                          <a:solidFill>
                            <a:srgbClr val="CC6600"/>
                          </a:solidFill>
                          <a:latin typeface="Microsoft YaHei"/>
                          <a:cs typeface="Microsoft YaHei"/>
                        </a:rPr>
                        <a:t>插</a:t>
                      </a:r>
                      <a:endParaRPr sz="54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70180"/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dirty="0" sz="5400" b="1">
                          <a:solidFill>
                            <a:srgbClr val="CC6600"/>
                          </a:solidFill>
                          <a:latin typeface="Microsoft YaHei"/>
                          <a:cs typeface="Microsoft YaHei"/>
                        </a:rPr>
                        <a:t>入</a:t>
                      </a:r>
                      <a:endParaRPr sz="54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7018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dirty="0" sz="5400" b="1">
                          <a:solidFill>
                            <a:srgbClr val="CC6600"/>
                          </a:solidFill>
                          <a:latin typeface="Microsoft YaHei"/>
                          <a:cs typeface="Microsoft YaHei"/>
                        </a:rPr>
                        <a:t>类</a:t>
                      </a:r>
                      <a:endParaRPr sz="54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70180"/>
                </a:tc>
              </a:tr>
              <a:tr h="1029042">
                <a:tc>
                  <a:txBody>
                    <a:bodyPr/>
                    <a:lstStyle/>
                    <a:p>
                      <a:pPr marL="66040">
                        <a:lnSpc>
                          <a:spcPts val="6060"/>
                        </a:lnSpc>
                        <a:spcBef>
                          <a:spcPts val="1939"/>
                        </a:spcBef>
                      </a:pPr>
                      <a:r>
                        <a:rPr dirty="0" sz="5400" b="1">
                          <a:solidFill>
                            <a:srgbClr val="CC6600"/>
                          </a:solidFill>
                          <a:latin typeface="Microsoft YaHei"/>
                          <a:cs typeface="Microsoft YaHei"/>
                        </a:rPr>
                        <a:t>删</a:t>
                      </a:r>
                      <a:endParaRPr sz="54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246379"/>
                </a:tc>
                <a:tc>
                  <a:txBody>
                    <a:bodyPr/>
                    <a:lstStyle/>
                    <a:p>
                      <a:pPr marL="188595">
                        <a:lnSpc>
                          <a:spcPts val="6060"/>
                        </a:lnSpc>
                        <a:spcBef>
                          <a:spcPts val="1939"/>
                        </a:spcBef>
                      </a:pPr>
                      <a:r>
                        <a:rPr dirty="0" sz="5400" b="1">
                          <a:solidFill>
                            <a:srgbClr val="CC6600"/>
                          </a:solidFill>
                          <a:latin typeface="Microsoft YaHei"/>
                          <a:cs typeface="Microsoft YaHei"/>
                        </a:rPr>
                        <a:t>除</a:t>
                      </a:r>
                      <a:endParaRPr sz="54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246379"/>
                </a:tc>
                <a:tc>
                  <a:txBody>
                    <a:bodyPr/>
                    <a:lstStyle/>
                    <a:p>
                      <a:pPr algn="r" marR="27305">
                        <a:lnSpc>
                          <a:spcPts val="6060"/>
                        </a:lnSpc>
                        <a:spcBef>
                          <a:spcPts val="1939"/>
                        </a:spcBef>
                      </a:pPr>
                      <a:r>
                        <a:rPr dirty="0" sz="5400" b="1">
                          <a:solidFill>
                            <a:srgbClr val="CC6600"/>
                          </a:solidFill>
                          <a:latin typeface="Microsoft YaHei"/>
                          <a:cs typeface="Microsoft YaHei"/>
                        </a:rPr>
                        <a:t>类</a:t>
                      </a:r>
                      <a:endParaRPr sz="54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246379"/>
                </a:tc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2667000" y="20574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56844" y="156845"/>
                </a:lnTo>
                <a:lnTo>
                  <a:pt x="0" y="190500"/>
                </a:lnTo>
                <a:lnTo>
                  <a:pt x="156844" y="224154"/>
                </a:lnTo>
                <a:lnTo>
                  <a:pt x="190500" y="381000"/>
                </a:lnTo>
                <a:lnTo>
                  <a:pt x="224155" y="224154"/>
                </a:lnTo>
                <a:lnTo>
                  <a:pt x="381000" y="190500"/>
                </a:lnTo>
                <a:lnTo>
                  <a:pt x="224155" y="156845"/>
                </a:lnTo>
                <a:lnTo>
                  <a:pt x="190500" y="0"/>
                </a:lnTo>
                <a:close/>
              </a:path>
            </a:pathLst>
          </a:custGeom>
          <a:solidFill>
            <a:srgbClr val="990033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667000" y="20574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190500"/>
                </a:moveTo>
                <a:lnTo>
                  <a:pt x="156844" y="156845"/>
                </a:lnTo>
                <a:lnTo>
                  <a:pt x="190500" y="0"/>
                </a:lnTo>
                <a:lnTo>
                  <a:pt x="224155" y="156845"/>
                </a:lnTo>
                <a:lnTo>
                  <a:pt x="381000" y="190500"/>
                </a:lnTo>
                <a:lnTo>
                  <a:pt x="224155" y="224154"/>
                </a:lnTo>
                <a:lnTo>
                  <a:pt x="190500" y="381000"/>
                </a:lnTo>
                <a:lnTo>
                  <a:pt x="156844" y="224154"/>
                </a:lnTo>
                <a:lnTo>
                  <a:pt x="0" y="19050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667000" y="32766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56844" y="156845"/>
                </a:lnTo>
                <a:lnTo>
                  <a:pt x="0" y="190500"/>
                </a:lnTo>
                <a:lnTo>
                  <a:pt x="156844" y="224154"/>
                </a:lnTo>
                <a:lnTo>
                  <a:pt x="190500" y="381000"/>
                </a:lnTo>
                <a:lnTo>
                  <a:pt x="224155" y="224154"/>
                </a:lnTo>
                <a:lnTo>
                  <a:pt x="381000" y="190500"/>
                </a:lnTo>
                <a:lnTo>
                  <a:pt x="224155" y="156845"/>
                </a:lnTo>
                <a:lnTo>
                  <a:pt x="190500" y="0"/>
                </a:lnTo>
                <a:close/>
              </a:path>
            </a:pathLst>
          </a:custGeom>
          <a:solidFill>
            <a:srgbClr val="990033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667000" y="32766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190500"/>
                </a:moveTo>
                <a:lnTo>
                  <a:pt x="156844" y="156845"/>
                </a:lnTo>
                <a:lnTo>
                  <a:pt x="190500" y="0"/>
                </a:lnTo>
                <a:lnTo>
                  <a:pt x="224155" y="156845"/>
                </a:lnTo>
                <a:lnTo>
                  <a:pt x="381000" y="190500"/>
                </a:lnTo>
                <a:lnTo>
                  <a:pt x="224155" y="224154"/>
                </a:lnTo>
                <a:lnTo>
                  <a:pt x="190500" y="381000"/>
                </a:lnTo>
                <a:lnTo>
                  <a:pt x="156844" y="224154"/>
                </a:lnTo>
                <a:lnTo>
                  <a:pt x="0" y="19050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667000" y="4572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56844" y="156844"/>
                </a:lnTo>
                <a:lnTo>
                  <a:pt x="0" y="190500"/>
                </a:lnTo>
                <a:lnTo>
                  <a:pt x="156844" y="224155"/>
                </a:lnTo>
                <a:lnTo>
                  <a:pt x="190500" y="381000"/>
                </a:lnTo>
                <a:lnTo>
                  <a:pt x="224155" y="224155"/>
                </a:lnTo>
                <a:lnTo>
                  <a:pt x="381000" y="190500"/>
                </a:lnTo>
                <a:lnTo>
                  <a:pt x="224155" y="156844"/>
                </a:lnTo>
                <a:lnTo>
                  <a:pt x="190500" y="0"/>
                </a:lnTo>
                <a:close/>
              </a:path>
            </a:pathLst>
          </a:custGeom>
          <a:solidFill>
            <a:srgbClr val="990033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667000" y="4572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190500"/>
                </a:moveTo>
                <a:lnTo>
                  <a:pt x="156844" y="156844"/>
                </a:lnTo>
                <a:lnTo>
                  <a:pt x="190500" y="0"/>
                </a:lnTo>
                <a:lnTo>
                  <a:pt x="224155" y="156844"/>
                </a:lnTo>
                <a:lnTo>
                  <a:pt x="381000" y="190500"/>
                </a:lnTo>
                <a:lnTo>
                  <a:pt x="224155" y="224155"/>
                </a:lnTo>
                <a:lnTo>
                  <a:pt x="190500" y="381000"/>
                </a:lnTo>
                <a:lnTo>
                  <a:pt x="156844" y="224155"/>
                </a:lnTo>
                <a:lnTo>
                  <a:pt x="0" y="19050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215883" y="6158484"/>
            <a:ext cx="688848" cy="3840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240268" y="6182867"/>
            <a:ext cx="688848" cy="3840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229600" y="6172200"/>
            <a:ext cx="685800" cy="381000"/>
          </a:xfrm>
          <a:custGeom>
            <a:avLst/>
            <a:gdLst/>
            <a:ahLst/>
            <a:cxnLst/>
            <a:rect l="l" t="t" r="r" b="b"/>
            <a:pathLst>
              <a:path w="685800" h="381000">
                <a:moveTo>
                  <a:pt x="685800" y="0"/>
                </a:moveTo>
                <a:lnTo>
                  <a:pt x="0" y="0"/>
                </a:lnTo>
                <a:lnTo>
                  <a:pt x="0" y="381000"/>
                </a:lnTo>
                <a:lnTo>
                  <a:pt x="685800" y="381000"/>
                </a:lnTo>
                <a:lnTo>
                  <a:pt x="685800" y="333375"/>
                </a:lnTo>
                <a:lnTo>
                  <a:pt x="200025" y="333375"/>
                </a:lnTo>
                <a:lnTo>
                  <a:pt x="200025" y="47625"/>
                </a:lnTo>
                <a:lnTo>
                  <a:pt x="685800" y="47625"/>
                </a:lnTo>
                <a:lnTo>
                  <a:pt x="685800" y="0"/>
                </a:lnTo>
                <a:close/>
              </a:path>
              <a:path w="685800" h="381000">
                <a:moveTo>
                  <a:pt x="485775" y="47625"/>
                </a:moveTo>
                <a:lnTo>
                  <a:pt x="235711" y="47625"/>
                </a:lnTo>
                <a:lnTo>
                  <a:pt x="235711" y="333375"/>
                </a:lnTo>
                <a:lnTo>
                  <a:pt x="485775" y="333375"/>
                </a:lnTo>
                <a:lnTo>
                  <a:pt x="271525" y="190500"/>
                </a:lnTo>
                <a:lnTo>
                  <a:pt x="485775" y="47625"/>
                </a:lnTo>
                <a:close/>
              </a:path>
              <a:path w="685800" h="381000">
                <a:moveTo>
                  <a:pt x="685800" y="47625"/>
                </a:moveTo>
                <a:lnTo>
                  <a:pt x="485775" y="47625"/>
                </a:lnTo>
                <a:lnTo>
                  <a:pt x="485775" y="333375"/>
                </a:lnTo>
                <a:lnTo>
                  <a:pt x="685800" y="333375"/>
                </a:lnTo>
                <a:lnTo>
                  <a:pt x="685800" y="47625"/>
                </a:lnTo>
                <a:close/>
              </a:path>
            </a:pathLst>
          </a:custGeom>
          <a:solidFill>
            <a:srgbClr val="5688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4296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0"/>
                </a:moveTo>
                <a:lnTo>
                  <a:pt x="71500" y="142875"/>
                </a:lnTo>
                <a:lnTo>
                  <a:pt x="285750" y="285750"/>
                </a:lnTo>
                <a:lnTo>
                  <a:pt x="285750" y="0"/>
                </a:lnTo>
                <a:close/>
              </a:path>
              <a:path w="285750" h="285750">
                <a:moveTo>
                  <a:pt x="35686" y="0"/>
                </a:moveTo>
                <a:lnTo>
                  <a:pt x="0" y="0"/>
                </a:lnTo>
                <a:lnTo>
                  <a:pt x="0" y="285750"/>
                </a:lnTo>
                <a:lnTo>
                  <a:pt x="35686" y="285750"/>
                </a:lnTo>
                <a:lnTo>
                  <a:pt x="35686" y="0"/>
                </a:lnTo>
                <a:close/>
              </a:path>
            </a:pathLst>
          </a:custGeom>
          <a:solidFill>
            <a:srgbClr val="34523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62200" y="19050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228600" y="0"/>
                </a:moveTo>
                <a:lnTo>
                  <a:pt x="176188" y="5034"/>
                </a:lnTo>
                <a:lnTo>
                  <a:pt x="128073" y="19372"/>
                </a:lnTo>
                <a:lnTo>
                  <a:pt x="85628" y="41867"/>
                </a:lnTo>
                <a:lnTo>
                  <a:pt x="50225" y="71374"/>
                </a:lnTo>
                <a:lnTo>
                  <a:pt x="23237" y="106746"/>
                </a:lnTo>
                <a:lnTo>
                  <a:pt x="6038" y="146837"/>
                </a:lnTo>
                <a:lnTo>
                  <a:pt x="0" y="190500"/>
                </a:lnTo>
                <a:lnTo>
                  <a:pt x="6038" y="234162"/>
                </a:lnTo>
                <a:lnTo>
                  <a:pt x="23237" y="274253"/>
                </a:lnTo>
                <a:lnTo>
                  <a:pt x="50225" y="309625"/>
                </a:lnTo>
                <a:lnTo>
                  <a:pt x="85628" y="339132"/>
                </a:lnTo>
                <a:lnTo>
                  <a:pt x="128073" y="361627"/>
                </a:lnTo>
                <a:lnTo>
                  <a:pt x="176188" y="375965"/>
                </a:lnTo>
                <a:lnTo>
                  <a:pt x="228600" y="381000"/>
                </a:lnTo>
                <a:lnTo>
                  <a:pt x="281011" y="375965"/>
                </a:lnTo>
                <a:lnTo>
                  <a:pt x="329126" y="361627"/>
                </a:lnTo>
                <a:lnTo>
                  <a:pt x="371571" y="339132"/>
                </a:lnTo>
                <a:lnTo>
                  <a:pt x="406974" y="309625"/>
                </a:lnTo>
                <a:lnTo>
                  <a:pt x="433962" y="274253"/>
                </a:lnTo>
                <a:lnTo>
                  <a:pt x="451161" y="234162"/>
                </a:lnTo>
                <a:lnTo>
                  <a:pt x="457200" y="190500"/>
                </a:lnTo>
                <a:lnTo>
                  <a:pt x="451161" y="146837"/>
                </a:lnTo>
                <a:lnTo>
                  <a:pt x="433962" y="106746"/>
                </a:lnTo>
                <a:lnTo>
                  <a:pt x="406974" y="71374"/>
                </a:lnTo>
                <a:lnTo>
                  <a:pt x="371571" y="41867"/>
                </a:lnTo>
                <a:lnTo>
                  <a:pt x="329126" y="19372"/>
                </a:lnTo>
                <a:lnTo>
                  <a:pt x="281011" y="503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362200" y="19050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190500"/>
                </a:moveTo>
                <a:lnTo>
                  <a:pt x="6038" y="146837"/>
                </a:lnTo>
                <a:lnTo>
                  <a:pt x="23237" y="106746"/>
                </a:lnTo>
                <a:lnTo>
                  <a:pt x="50225" y="71374"/>
                </a:lnTo>
                <a:lnTo>
                  <a:pt x="85628" y="41867"/>
                </a:lnTo>
                <a:lnTo>
                  <a:pt x="128073" y="19372"/>
                </a:lnTo>
                <a:lnTo>
                  <a:pt x="176188" y="5034"/>
                </a:lnTo>
                <a:lnTo>
                  <a:pt x="228600" y="0"/>
                </a:lnTo>
                <a:lnTo>
                  <a:pt x="281011" y="5034"/>
                </a:lnTo>
                <a:lnTo>
                  <a:pt x="329126" y="19372"/>
                </a:lnTo>
                <a:lnTo>
                  <a:pt x="371571" y="41867"/>
                </a:lnTo>
                <a:lnTo>
                  <a:pt x="406974" y="71374"/>
                </a:lnTo>
                <a:lnTo>
                  <a:pt x="433962" y="106746"/>
                </a:lnTo>
                <a:lnTo>
                  <a:pt x="451161" y="146837"/>
                </a:lnTo>
                <a:lnTo>
                  <a:pt x="457200" y="190500"/>
                </a:lnTo>
                <a:lnTo>
                  <a:pt x="451161" y="234162"/>
                </a:lnTo>
                <a:lnTo>
                  <a:pt x="433962" y="274253"/>
                </a:lnTo>
                <a:lnTo>
                  <a:pt x="406974" y="309625"/>
                </a:lnTo>
                <a:lnTo>
                  <a:pt x="371571" y="339132"/>
                </a:lnTo>
                <a:lnTo>
                  <a:pt x="329126" y="361627"/>
                </a:lnTo>
                <a:lnTo>
                  <a:pt x="281011" y="375965"/>
                </a:lnTo>
                <a:lnTo>
                  <a:pt x="228600" y="381000"/>
                </a:lnTo>
                <a:lnTo>
                  <a:pt x="176188" y="375965"/>
                </a:lnTo>
                <a:lnTo>
                  <a:pt x="128073" y="361627"/>
                </a:lnTo>
                <a:lnTo>
                  <a:pt x="85628" y="339132"/>
                </a:lnTo>
                <a:lnTo>
                  <a:pt x="50225" y="309625"/>
                </a:lnTo>
                <a:lnTo>
                  <a:pt x="23237" y="274253"/>
                </a:lnTo>
                <a:lnTo>
                  <a:pt x="6038" y="234162"/>
                </a:lnTo>
                <a:lnTo>
                  <a:pt x="0" y="1905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414142" y="1793570"/>
            <a:ext cx="35623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26670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228600" y="0"/>
                </a:moveTo>
                <a:lnTo>
                  <a:pt x="176184" y="5034"/>
                </a:lnTo>
                <a:lnTo>
                  <a:pt x="128068" y="19372"/>
                </a:lnTo>
                <a:lnTo>
                  <a:pt x="85623" y="41867"/>
                </a:lnTo>
                <a:lnTo>
                  <a:pt x="50221" y="71374"/>
                </a:lnTo>
                <a:lnTo>
                  <a:pt x="23235" y="106746"/>
                </a:lnTo>
                <a:lnTo>
                  <a:pt x="6037" y="146837"/>
                </a:lnTo>
                <a:lnTo>
                  <a:pt x="0" y="190500"/>
                </a:lnTo>
                <a:lnTo>
                  <a:pt x="6037" y="234162"/>
                </a:lnTo>
                <a:lnTo>
                  <a:pt x="23235" y="274253"/>
                </a:lnTo>
                <a:lnTo>
                  <a:pt x="50221" y="309625"/>
                </a:lnTo>
                <a:lnTo>
                  <a:pt x="85623" y="339132"/>
                </a:lnTo>
                <a:lnTo>
                  <a:pt x="128068" y="361627"/>
                </a:lnTo>
                <a:lnTo>
                  <a:pt x="176184" y="375965"/>
                </a:lnTo>
                <a:lnTo>
                  <a:pt x="228600" y="381000"/>
                </a:lnTo>
                <a:lnTo>
                  <a:pt x="281015" y="375965"/>
                </a:lnTo>
                <a:lnTo>
                  <a:pt x="329131" y="361627"/>
                </a:lnTo>
                <a:lnTo>
                  <a:pt x="371576" y="339132"/>
                </a:lnTo>
                <a:lnTo>
                  <a:pt x="406978" y="309625"/>
                </a:lnTo>
                <a:lnTo>
                  <a:pt x="433964" y="274253"/>
                </a:lnTo>
                <a:lnTo>
                  <a:pt x="451162" y="234162"/>
                </a:lnTo>
                <a:lnTo>
                  <a:pt x="457200" y="190500"/>
                </a:lnTo>
                <a:lnTo>
                  <a:pt x="451162" y="146837"/>
                </a:lnTo>
                <a:lnTo>
                  <a:pt x="433964" y="106746"/>
                </a:lnTo>
                <a:lnTo>
                  <a:pt x="406978" y="71374"/>
                </a:lnTo>
                <a:lnTo>
                  <a:pt x="371576" y="41867"/>
                </a:lnTo>
                <a:lnTo>
                  <a:pt x="329131" y="19372"/>
                </a:lnTo>
                <a:lnTo>
                  <a:pt x="281015" y="503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2400" y="26670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190500"/>
                </a:moveTo>
                <a:lnTo>
                  <a:pt x="6037" y="146837"/>
                </a:lnTo>
                <a:lnTo>
                  <a:pt x="23235" y="106746"/>
                </a:lnTo>
                <a:lnTo>
                  <a:pt x="50221" y="71374"/>
                </a:lnTo>
                <a:lnTo>
                  <a:pt x="85623" y="41867"/>
                </a:lnTo>
                <a:lnTo>
                  <a:pt x="128068" y="19372"/>
                </a:lnTo>
                <a:lnTo>
                  <a:pt x="176184" y="5034"/>
                </a:lnTo>
                <a:lnTo>
                  <a:pt x="228600" y="0"/>
                </a:lnTo>
                <a:lnTo>
                  <a:pt x="281015" y="5034"/>
                </a:lnTo>
                <a:lnTo>
                  <a:pt x="329131" y="19372"/>
                </a:lnTo>
                <a:lnTo>
                  <a:pt x="371576" y="41867"/>
                </a:lnTo>
                <a:lnTo>
                  <a:pt x="406978" y="71374"/>
                </a:lnTo>
                <a:lnTo>
                  <a:pt x="433964" y="106746"/>
                </a:lnTo>
                <a:lnTo>
                  <a:pt x="451162" y="146837"/>
                </a:lnTo>
                <a:lnTo>
                  <a:pt x="457200" y="190500"/>
                </a:lnTo>
                <a:lnTo>
                  <a:pt x="451162" y="234162"/>
                </a:lnTo>
                <a:lnTo>
                  <a:pt x="433964" y="274253"/>
                </a:lnTo>
                <a:lnTo>
                  <a:pt x="406978" y="309625"/>
                </a:lnTo>
                <a:lnTo>
                  <a:pt x="371576" y="339132"/>
                </a:lnTo>
                <a:lnTo>
                  <a:pt x="329131" y="361627"/>
                </a:lnTo>
                <a:lnTo>
                  <a:pt x="281015" y="375965"/>
                </a:lnTo>
                <a:lnTo>
                  <a:pt x="228600" y="381000"/>
                </a:lnTo>
                <a:lnTo>
                  <a:pt x="176184" y="375965"/>
                </a:lnTo>
                <a:lnTo>
                  <a:pt x="128068" y="361627"/>
                </a:lnTo>
                <a:lnTo>
                  <a:pt x="85623" y="339132"/>
                </a:lnTo>
                <a:lnTo>
                  <a:pt x="50221" y="309625"/>
                </a:lnTo>
                <a:lnTo>
                  <a:pt x="23235" y="274253"/>
                </a:lnTo>
                <a:lnTo>
                  <a:pt x="6037" y="234162"/>
                </a:lnTo>
                <a:lnTo>
                  <a:pt x="0" y="1905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16204" y="2555875"/>
            <a:ext cx="3308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568862"/>
                </a:solidFill>
                <a:latin typeface="Times New Roman"/>
                <a:cs typeface="Times New Roman"/>
              </a:rPr>
              <a:t>B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00200" y="34290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228600" y="0"/>
                </a:moveTo>
                <a:lnTo>
                  <a:pt x="176188" y="5034"/>
                </a:lnTo>
                <a:lnTo>
                  <a:pt x="128073" y="19372"/>
                </a:lnTo>
                <a:lnTo>
                  <a:pt x="85628" y="41867"/>
                </a:lnTo>
                <a:lnTo>
                  <a:pt x="50225" y="71374"/>
                </a:lnTo>
                <a:lnTo>
                  <a:pt x="23237" y="106746"/>
                </a:lnTo>
                <a:lnTo>
                  <a:pt x="6038" y="146837"/>
                </a:lnTo>
                <a:lnTo>
                  <a:pt x="0" y="190500"/>
                </a:lnTo>
                <a:lnTo>
                  <a:pt x="6038" y="234162"/>
                </a:lnTo>
                <a:lnTo>
                  <a:pt x="23237" y="274253"/>
                </a:lnTo>
                <a:lnTo>
                  <a:pt x="50225" y="309625"/>
                </a:lnTo>
                <a:lnTo>
                  <a:pt x="85628" y="339132"/>
                </a:lnTo>
                <a:lnTo>
                  <a:pt x="128073" y="361627"/>
                </a:lnTo>
                <a:lnTo>
                  <a:pt x="176188" y="375965"/>
                </a:lnTo>
                <a:lnTo>
                  <a:pt x="228600" y="381000"/>
                </a:lnTo>
                <a:lnTo>
                  <a:pt x="281011" y="375965"/>
                </a:lnTo>
                <a:lnTo>
                  <a:pt x="329126" y="361627"/>
                </a:lnTo>
                <a:lnTo>
                  <a:pt x="371571" y="339132"/>
                </a:lnTo>
                <a:lnTo>
                  <a:pt x="406974" y="309625"/>
                </a:lnTo>
                <a:lnTo>
                  <a:pt x="433962" y="274253"/>
                </a:lnTo>
                <a:lnTo>
                  <a:pt x="451161" y="234162"/>
                </a:lnTo>
                <a:lnTo>
                  <a:pt x="457200" y="190500"/>
                </a:lnTo>
                <a:lnTo>
                  <a:pt x="451161" y="146837"/>
                </a:lnTo>
                <a:lnTo>
                  <a:pt x="433962" y="106746"/>
                </a:lnTo>
                <a:lnTo>
                  <a:pt x="406974" y="71374"/>
                </a:lnTo>
                <a:lnTo>
                  <a:pt x="371571" y="41867"/>
                </a:lnTo>
                <a:lnTo>
                  <a:pt x="329126" y="19372"/>
                </a:lnTo>
                <a:lnTo>
                  <a:pt x="281011" y="503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00200" y="34290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190500"/>
                </a:moveTo>
                <a:lnTo>
                  <a:pt x="6038" y="146837"/>
                </a:lnTo>
                <a:lnTo>
                  <a:pt x="23237" y="106746"/>
                </a:lnTo>
                <a:lnTo>
                  <a:pt x="50225" y="71374"/>
                </a:lnTo>
                <a:lnTo>
                  <a:pt x="85628" y="41867"/>
                </a:lnTo>
                <a:lnTo>
                  <a:pt x="128073" y="19372"/>
                </a:lnTo>
                <a:lnTo>
                  <a:pt x="176188" y="5034"/>
                </a:lnTo>
                <a:lnTo>
                  <a:pt x="228600" y="0"/>
                </a:lnTo>
                <a:lnTo>
                  <a:pt x="281011" y="5034"/>
                </a:lnTo>
                <a:lnTo>
                  <a:pt x="329126" y="19372"/>
                </a:lnTo>
                <a:lnTo>
                  <a:pt x="371571" y="41867"/>
                </a:lnTo>
                <a:lnTo>
                  <a:pt x="406974" y="71374"/>
                </a:lnTo>
                <a:lnTo>
                  <a:pt x="433962" y="106746"/>
                </a:lnTo>
                <a:lnTo>
                  <a:pt x="451161" y="146837"/>
                </a:lnTo>
                <a:lnTo>
                  <a:pt x="457200" y="190500"/>
                </a:lnTo>
                <a:lnTo>
                  <a:pt x="451161" y="234162"/>
                </a:lnTo>
                <a:lnTo>
                  <a:pt x="433962" y="274253"/>
                </a:lnTo>
                <a:lnTo>
                  <a:pt x="406974" y="309625"/>
                </a:lnTo>
                <a:lnTo>
                  <a:pt x="371571" y="339132"/>
                </a:lnTo>
                <a:lnTo>
                  <a:pt x="329126" y="361627"/>
                </a:lnTo>
                <a:lnTo>
                  <a:pt x="281011" y="375965"/>
                </a:lnTo>
                <a:lnTo>
                  <a:pt x="228600" y="381000"/>
                </a:lnTo>
                <a:lnTo>
                  <a:pt x="176188" y="375965"/>
                </a:lnTo>
                <a:lnTo>
                  <a:pt x="128073" y="361627"/>
                </a:lnTo>
                <a:lnTo>
                  <a:pt x="85628" y="339132"/>
                </a:lnTo>
                <a:lnTo>
                  <a:pt x="50225" y="309625"/>
                </a:lnTo>
                <a:lnTo>
                  <a:pt x="23237" y="274253"/>
                </a:lnTo>
                <a:lnTo>
                  <a:pt x="6038" y="234162"/>
                </a:lnTo>
                <a:lnTo>
                  <a:pt x="0" y="1905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652142" y="3318129"/>
            <a:ext cx="3556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 b="1">
                <a:solidFill>
                  <a:srgbClr val="568862"/>
                </a:solidFill>
                <a:latin typeface="Times New Roman"/>
                <a:cs typeface="Times New Roman"/>
              </a:rPr>
              <a:t>C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14400" y="42672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228600" y="0"/>
                </a:moveTo>
                <a:lnTo>
                  <a:pt x="176184" y="5034"/>
                </a:lnTo>
                <a:lnTo>
                  <a:pt x="128068" y="19372"/>
                </a:lnTo>
                <a:lnTo>
                  <a:pt x="85623" y="41867"/>
                </a:lnTo>
                <a:lnTo>
                  <a:pt x="50221" y="71374"/>
                </a:lnTo>
                <a:lnTo>
                  <a:pt x="23235" y="106746"/>
                </a:lnTo>
                <a:lnTo>
                  <a:pt x="6037" y="146837"/>
                </a:lnTo>
                <a:lnTo>
                  <a:pt x="0" y="190500"/>
                </a:lnTo>
                <a:lnTo>
                  <a:pt x="6037" y="234162"/>
                </a:lnTo>
                <a:lnTo>
                  <a:pt x="23235" y="274253"/>
                </a:lnTo>
                <a:lnTo>
                  <a:pt x="50221" y="309625"/>
                </a:lnTo>
                <a:lnTo>
                  <a:pt x="85623" y="339132"/>
                </a:lnTo>
                <a:lnTo>
                  <a:pt x="128068" y="361627"/>
                </a:lnTo>
                <a:lnTo>
                  <a:pt x="176184" y="375965"/>
                </a:lnTo>
                <a:lnTo>
                  <a:pt x="228600" y="381000"/>
                </a:lnTo>
                <a:lnTo>
                  <a:pt x="281015" y="375965"/>
                </a:lnTo>
                <a:lnTo>
                  <a:pt x="329131" y="361627"/>
                </a:lnTo>
                <a:lnTo>
                  <a:pt x="371576" y="339132"/>
                </a:lnTo>
                <a:lnTo>
                  <a:pt x="406978" y="309625"/>
                </a:lnTo>
                <a:lnTo>
                  <a:pt x="433964" y="274253"/>
                </a:lnTo>
                <a:lnTo>
                  <a:pt x="451162" y="234162"/>
                </a:lnTo>
                <a:lnTo>
                  <a:pt x="457200" y="190500"/>
                </a:lnTo>
                <a:lnTo>
                  <a:pt x="451162" y="146837"/>
                </a:lnTo>
                <a:lnTo>
                  <a:pt x="433964" y="106746"/>
                </a:lnTo>
                <a:lnTo>
                  <a:pt x="406978" y="71374"/>
                </a:lnTo>
                <a:lnTo>
                  <a:pt x="371576" y="41867"/>
                </a:lnTo>
                <a:lnTo>
                  <a:pt x="329131" y="19372"/>
                </a:lnTo>
                <a:lnTo>
                  <a:pt x="281015" y="503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14400" y="42672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190500"/>
                </a:moveTo>
                <a:lnTo>
                  <a:pt x="6037" y="146837"/>
                </a:lnTo>
                <a:lnTo>
                  <a:pt x="23235" y="106746"/>
                </a:lnTo>
                <a:lnTo>
                  <a:pt x="50221" y="71374"/>
                </a:lnTo>
                <a:lnTo>
                  <a:pt x="85623" y="41867"/>
                </a:lnTo>
                <a:lnTo>
                  <a:pt x="128068" y="19372"/>
                </a:lnTo>
                <a:lnTo>
                  <a:pt x="176184" y="5034"/>
                </a:lnTo>
                <a:lnTo>
                  <a:pt x="228600" y="0"/>
                </a:lnTo>
                <a:lnTo>
                  <a:pt x="281015" y="5034"/>
                </a:lnTo>
                <a:lnTo>
                  <a:pt x="329131" y="19372"/>
                </a:lnTo>
                <a:lnTo>
                  <a:pt x="371576" y="41867"/>
                </a:lnTo>
                <a:lnTo>
                  <a:pt x="406978" y="71374"/>
                </a:lnTo>
                <a:lnTo>
                  <a:pt x="433964" y="106746"/>
                </a:lnTo>
                <a:lnTo>
                  <a:pt x="451162" y="146837"/>
                </a:lnTo>
                <a:lnTo>
                  <a:pt x="457200" y="190500"/>
                </a:lnTo>
                <a:lnTo>
                  <a:pt x="451162" y="234162"/>
                </a:lnTo>
                <a:lnTo>
                  <a:pt x="433964" y="274253"/>
                </a:lnTo>
                <a:lnTo>
                  <a:pt x="406978" y="309625"/>
                </a:lnTo>
                <a:lnTo>
                  <a:pt x="371576" y="339132"/>
                </a:lnTo>
                <a:lnTo>
                  <a:pt x="329131" y="361627"/>
                </a:lnTo>
                <a:lnTo>
                  <a:pt x="281015" y="375965"/>
                </a:lnTo>
                <a:lnTo>
                  <a:pt x="228600" y="381000"/>
                </a:lnTo>
                <a:lnTo>
                  <a:pt x="176184" y="375965"/>
                </a:lnTo>
                <a:lnTo>
                  <a:pt x="128068" y="361627"/>
                </a:lnTo>
                <a:lnTo>
                  <a:pt x="85623" y="339132"/>
                </a:lnTo>
                <a:lnTo>
                  <a:pt x="50221" y="309625"/>
                </a:lnTo>
                <a:lnTo>
                  <a:pt x="23235" y="274253"/>
                </a:lnTo>
                <a:lnTo>
                  <a:pt x="6037" y="234162"/>
                </a:lnTo>
                <a:lnTo>
                  <a:pt x="0" y="1905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966012" y="4156024"/>
            <a:ext cx="35623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568862"/>
                </a:solidFill>
                <a:latin typeface="Times New Roman"/>
                <a:cs typeface="Times New Roman"/>
              </a:rPr>
              <a:t>D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886200" y="26670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228600" y="0"/>
                </a:moveTo>
                <a:lnTo>
                  <a:pt x="176188" y="5034"/>
                </a:lnTo>
                <a:lnTo>
                  <a:pt x="128073" y="19372"/>
                </a:lnTo>
                <a:lnTo>
                  <a:pt x="85628" y="41867"/>
                </a:lnTo>
                <a:lnTo>
                  <a:pt x="50225" y="71374"/>
                </a:lnTo>
                <a:lnTo>
                  <a:pt x="23237" y="106746"/>
                </a:lnTo>
                <a:lnTo>
                  <a:pt x="6038" y="146837"/>
                </a:lnTo>
                <a:lnTo>
                  <a:pt x="0" y="190500"/>
                </a:lnTo>
                <a:lnTo>
                  <a:pt x="6038" y="234162"/>
                </a:lnTo>
                <a:lnTo>
                  <a:pt x="23237" y="274253"/>
                </a:lnTo>
                <a:lnTo>
                  <a:pt x="50225" y="309625"/>
                </a:lnTo>
                <a:lnTo>
                  <a:pt x="85628" y="339132"/>
                </a:lnTo>
                <a:lnTo>
                  <a:pt x="128073" y="361627"/>
                </a:lnTo>
                <a:lnTo>
                  <a:pt x="176188" y="375965"/>
                </a:lnTo>
                <a:lnTo>
                  <a:pt x="228600" y="381000"/>
                </a:lnTo>
                <a:lnTo>
                  <a:pt x="281011" y="375965"/>
                </a:lnTo>
                <a:lnTo>
                  <a:pt x="329126" y="361627"/>
                </a:lnTo>
                <a:lnTo>
                  <a:pt x="371571" y="339132"/>
                </a:lnTo>
                <a:lnTo>
                  <a:pt x="406974" y="309625"/>
                </a:lnTo>
                <a:lnTo>
                  <a:pt x="433962" y="274253"/>
                </a:lnTo>
                <a:lnTo>
                  <a:pt x="451161" y="234162"/>
                </a:lnTo>
                <a:lnTo>
                  <a:pt x="457200" y="190500"/>
                </a:lnTo>
                <a:lnTo>
                  <a:pt x="451161" y="146837"/>
                </a:lnTo>
                <a:lnTo>
                  <a:pt x="433962" y="106746"/>
                </a:lnTo>
                <a:lnTo>
                  <a:pt x="406974" y="71374"/>
                </a:lnTo>
                <a:lnTo>
                  <a:pt x="371571" y="41867"/>
                </a:lnTo>
                <a:lnTo>
                  <a:pt x="329126" y="19372"/>
                </a:lnTo>
                <a:lnTo>
                  <a:pt x="281011" y="503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886200" y="26670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190500"/>
                </a:moveTo>
                <a:lnTo>
                  <a:pt x="6038" y="146837"/>
                </a:lnTo>
                <a:lnTo>
                  <a:pt x="23237" y="106746"/>
                </a:lnTo>
                <a:lnTo>
                  <a:pt x="50225" y="71374"/>
                </a:lnTo>
                <a:lnTo>
                  <a:pt x="85628" y="41867"/>
                </a:lnTo>
                <a:lnTo>
                  <a:pt x="128073" y="19372"/>
                </a:lnTo>
                <a:lnTo>
                  <a:pt x="176188" y="5034"/>
                </a:lnTo>
                <a:lnTo>
                  <a:pt x="228600" y="0"/>
                </a:lnTo>
                <a:lnTo>
                  <a:pt x="281011" y="5034"/>
                </a:lnTo>
                <a:lnTo>
                  <a:pt x="329126" y="19372"/>
                </a:lnTo>
                <a:lnTo>
                  <a:pt x="371571" y="41867"/>
                </a:lnTo>
                <a:lnTo>
                  <a:pt x="406974" y="71374"/>
                </a:lnTo>
                <a:lnTo>
                  <a:pt x="433962" y="106746"/>
                </a:lnTo>
                <a:lnTo>
                  <a:pt x="451161" y="146837"/>
                </a:lnTo>
                <a:lnTo>
                  <a:pt x="457200" y="190500"/>
                </a:lnTo>
                <a:lnTo>
                  <a:pt x="451161" y="234162"/>
                </a:lnTo>
                <a:lnTo>
                  <a:pt x="433962" y="274253"/>
                </a:lnTo>
                <a:lnTo>
                  <a:pt x="406974" y="309625"/>
                </a:lnTo>
                <a:lnTo>
                  <a:pt x="371571" y="339132"/>
                </a:lnTo>
                <a:lnTo>
                  <a:pt x="329126" y="361627"/>
                </a:lnTo>
                <a:lnTo>
                  <a:pt x="281011" y="375965"/>
                </a:lnTo>
                <a:lnTo>
                  <a:pt x="228600" y="381000"/>
                </a:lnTo>
                <a:lnTo>
                  <a:pt x="176188" y="375965"/>
                </a:lnTo>
                <a:lnTo>
                  <a:pt x="128073" y="361627"/>
                </a:lnTo>
                <a:lnTo>
                  <a:pt x="85628" y="339132"/>
                </a:lnTo>
                <a:lnTo>
                  <a:pt x="50225" y="309625"/>
                </a:lnTo>
                <a:lnTo>
                  <a:pt x="23237" y="274253"/>
                </a:lnTo>
                <a:lnTo>
                  <a:pt x="6038" y="234162"/>
                </a:lnTo>
                <a:lnTo>
                  <a:pt x="0" y="1905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950589" y="2555875"/>
            <a:ext cx="3308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333399"/>
                </a:solidFill>
                <a:latin typeface="Times New Roman"/>
                <a:cs typeface="Times New Roman"/>
              </a:rPr>
              <a:t>E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200400" y="34290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228600" y="0"/>
                </a:moveTo>
                <a:lnTo>
                  <a:pt x="176188" y="5034"/>
                </a:lnTo>
                <a:lnTo>
                  <a:pt x="128073" y="19372"/>
                </a:lnTo>
                <a:lnTo>
                  <a:pt x="85628" y="41867"/>
                </a:lnTo>
                <a:lnTo>
                  <a:pt x="50225" y="71374"/>
                </a:lnTo>
                <a:lnTo>
                  <a:pt x="23237" y="106746"/>
                </a:lnTo>
                <a:lnTo>
                  <a:pt x="6038" y="146837"/>
                </a:lnTo>
                <a:lnTo>
                  <a:pt x="0" y="190500"/>
                </a:lnTo>
                <a:lnTo>
                  <a:pt x="6038" y="234162"/>
                </a:lnTo>
                <a:lnTo>
                  <a:pt x="23237" y="274253"/>
                </a:lnTo>
                <a:lnTo>
                  <a:pt x="50225" y="309625"/>
                </a:lnTo>
                <a:lnTo>
                  <a:pt x="85628" y="339132"/>
                </a:lnTo>
                <a:lnTo>
                  <a:pt x="128073" y="361627"/>
                </a:lnTo>
                <a:lnTo>
                  <a:pt x="176188" y="375965"/>
                </a:lnTo>
                <a:lnTo>
                  <a:pt x="228600" y="381000"/>
                </a:lnTo>
                <a:lnTo>
                  <a:pt x="281011" y="375965"/>
                </a:lnTo>
                <a:lnTo>
                  <a:pt x="329126" y="361627"/>
                </a:lnTo>
                <a:lnTo>
                  <a:pt x="371571" y="339132"/>
                </a:lnTo>
                <a:lnTo>
                  <a:pt x="406974" y="309625"/>
                </a:lnTo>
                <a:lnTo>
                  <a:pt x="433962" y="274253"/>
                </a:lnTo>
                <a:lnTo>
                  <a:pt x="451161" y="234162"/>
                </a:lnTo>
                <a:lnTo>
                  <a:pt x="457200" y="190500"/>
                </a:lnTo>
                <a:lnTo>
                  <a:pt x="451161" y="146837"/>
                </a:lnTo>
                <a:lnTo>
                  <a:pt x="433962" y="106746"/>
                </a:lnTo>
                <a:lnTo>
                  <a:pt x="406974" y="71374"/>
                </a:lnTo>
                <a:lnTo>
                  <a:pt x="371571" y="41867"/>
                </a:lnTo>
                <a:lnTo>
                  <a:pt x="329126" y="19372"/>
                </a:lnTo>
                <a:lnTo>
                  <a:pt x="281011" y="503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200400" y="34290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190500"/>
                </a:moveTo>
                <a:lnTo>
                  <a:pt x="6038" y="146837"/>
                </a:lnTo>
                <a:lnTo>
                  <a:pt x="23237" y="106746"/>
                </a:lnTo>
                <a:lnTo>
                  <a:pt x="50225" y="71374"/>
                </a:lnTo>
                <a:lnTo>
                  <a:pt x="85628" y="41867"/>
                </a:lnTo>
                <a:lnTo>
                  <a:pt x="128073" y="19372"/>
                </a:lnTo>
                <a:lnTo>
                  <a:pt x="176188" y="5034"/>
                </a:lnTo>
                <a:lnTo>
                  <a:pt x="228600" y="0"/>
                </a:lnTo>
                <a:lnTo>
                  <a:pt x="281011" y="5034"/>
                </a:lnTo>
                <a:lnTo>
                  <a:pt x="329126" y="19372"/>
                </a:lnTo>
                <a:lnTo>
                  <a:pt x="371571" y="41867"/>
                </a:lnTo>
                <a:lnTo>
                  <a:pt x="406974" y="71374"/>
                </a:lnTo>
                <a:lnTo>
                  <a:pt x="433962" y="106746"/>
                </a:lnTo>
                <a:lnTo>
                  <a:pt x="451161" y="146837"/>
                </a:lnTo>
                <a:lnTo>
                  <a:pt x="457200" y="190500"/>
                </a:lnTo>
                <a:lnTo>
                  <a:pt x="451161" y="234162"/>
                </a:lnTo>
                <a:lnTo>
                  <a:pt x="433962" y="274253"/>
                </a:lnTo>
                <a:lnTo>
                  <a:pt x="406974" y="309625"/>
                </a:lnTo>
                <a:lnTo>
                  <a:pt x="371571" y="339132"/>
                </a:lnTo>
                <a:lnTo>
                  <a:pt x="329126" y="361627"/>
                </a:lnTo>
                <a:lnTo>
                  <a:pt x="281011" y="375965"/>
                </a:lnTo>
                <a:lnTo>
                  <a:pt x="228600" y="381000"/>
                </a:lnTo>
                <a:lnTo>
                  <a:pt x="176188" y="375965"/>
                </a:lnTo>
                <a:lnTo>
                  <a:pt x="128073" y="361627"/>
                </a:lnTo>
                <a:lnTo>
                  <a:pt x="85628" y="339132"/>
                </a:lnTo>
                <a:lnTo>
                  <a:pt x="50225" y="309625"/>
                </a:lnTo>
                <a:lnTo>
                  <a:pt x="23237" y="274253"/>
                </a:lnTo>
                <a:lnTo>
                  <a:pt x="6038" y="234162"/>
                </a:lnTo>
                <a:lnTo>
                  <a:pt x="0" y="1905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3278504" y="3318129"/>
            <a:ext cx="3048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333399"/>
                </a:solidFill>
                <a:latin typeface="Times New Roman"/>
                <a:cs typeface="Times New Roman"/>
              </a:rPr>
              <a:t>F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514600" y="41910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228600" y="0"/>
                </a:moveTo>
                <a:lnTo>
                  <a:pt x="176188" y="5034"/>
                </a:lnTo>
                <a:lnTo>
                  <a:pt x="128073" y="19372"/>
                </a:lnTo>
                <a:lnTo>
                  <a:pt x="85628" y="41867"/>
                </a:lnTo>
                <a:lnTo>
                  <a:pt x="50225" y="71374"/>
                </a:lnTo>
                <a:lnTo>
                  <a:pt x="23237" y="106746"/>
                </a:lnTo>
                <a:lnTo>
                  <a:pt x="6038" y="146837"/>
                </a:lnTo>
                <a:lnTo>
                  <a:pt x="0" y="190500"/>
                </a:lnTo>
                <a:lnTo>
                  <a:pt x="6038" y="234162"/>
                </a:lnTo>
                <a:lnTo>
                  <a:pt x="23237" y="274253"/>
                </a:lnTo>
                <a:lnTo>
                  <a:pt x="50225" y="309625"/>
                </a:lnTo>
                <a:lnTo>
                  <a:pt x="85628" y="339132"/>
                </a:lnTo>
                <a:lnTo>
                  <a:pt x="128073" y="361627"/>
                </a:lnTo>
                <a:lnTo>
                  <a:pt x="176188" y="375965"/>
                </a:lnTo>
                <a:lnTo>
                  <a:pt x="228600" y="381000"/>
                </a:lnTo>
                <a:lnTo>
                  <a:pt x="281011" y="375965"/>
                </a:lnTo>
                <a:lnTo>
                  <a:pt x="329126" y="361627"/>
                </a:lnTo>
                <a:lnTo>
                  <a:pt x="371571" y="339132"/>
                </a:lnTo>
                <a:lnTo>
                  <a:pt x="406974" y="309625"/>
                </a:lnTo>
                <a:lnTo>
                  <a:pt x="433962" y="274253"/>
                </a:lnTo>
                <a:lnTo>
                  <a:pt x="451161" y="234162"/>
                </a:lnTo>
                <a:lnTo>
                  <a:pt x="457200" y="190500"/>
                </a:lnTo>
                <a:lnTo>
                  <a:pt x="451161" y="146837"/>
                </a:lnTo>
                <a:lnTo>
                  <a:pt x="433962" y="106746"/>
                </a:lnTo>
                <a:lnTo>
                  <a:pt x="406974" y="71374"/>
                </a:lnTo>
                <a:lnTo>
                  <a:pt x="371571" y="41867"/>
                </a:lnTo>
                <a:lnTo>
                  <a:pt x="329126" y="19372"/>
                </a:lnTo>
                <a:lnTo>
                  <a:pt x="281011" y="503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514600" y="41910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190500"/>
                </a:moveTo>
                <a:lnTo>
                  <a:pt x="6038" y="146837"/>
                </a:lnTo>
                <a:lnTo>
                  <a:pt x="23237" y="106746"/>
                </a:lnTo>
                <a:lnTo>
                  <a:pt x="50225" y="71374"/>
                </a:lnTo>
                <a:lnTo>
                  <a:pt x="85628" y="41867"/>
                </a:lnTo>
                <a:lnTo>
                  <a:pt x="128073" y="19372"/>
                </a:lnTo>
                <a:lnTo>
                  <a:pt x="176188" y="5034"/>
                </a:lnTo>
                <a:lnTo>
                  <a:pt x="228600" y="0"/>
                </a:lnTo>
                <a:lnTo>
                  <a:pt x="281011" y="5034"/>
                </a:lnTo>
                <a:lnTo>
                  <a:pt x="329126" y="19372"/>
                </a:lnTo>
                <a:lnTo>
                  <a:pt x="371571" y="41867"/>
                </a:lnTo>
                <a:lnTo>
                  <a:pt x="406974" y="71374"/>
                </a:lnTo>
                <a:lnTo>
                  <a:pt x="433962" y="106746"/>
                </a:lnTo>
                <a:lnTo>
                  <a:pt x="451161" y="146837"/>
                </a:lnTo>
                <a:lnTo>
                  <a:pt x="457200" y="190500"/>
                </a:lnTo>
                <a:lnTo>
                  <a:pt x="451161" y="234162"/>
                </a:lnTo>
                <a:lnTo>
                  <a:pt x="433962" y="274253"/>
                </a:lnTo>
                <a:lnTo>
                  <a:pt x="406974" y="309625"/>
                </a:lnTo>
                <a:lnTo>
                  <a:pt x="371571" y="339132"/>
                </a:lnTo>
                <a:lnTo>
                  <a:pt x="329126" y="361627"/>
                </a:lnTo>
                <a:lnTo>
                  <a:pt x="281011" y="375965"/>
                </a:lnTo>
                <a:lnTo>
                  <a:pt x="228600" y="381000"/>
                </a:lnTo>
                <a:lnTo>
                  <a:pt x="176188" y="375965"/>
                </a:lnTo>
                <a:lnTo>
                  <a:pt x="128073" y="361627"/>
                </a:lnTo>
                <a:lnTo>
                  <a:pt x="85628" y="339132"/>
                </a:lnTo>
                <a:lnTo>
                  <a:pt x="50225" y="309625"/>
                </a:lnTo>
                <a:lnTo>
                  <a:pt x="23237" y="274253"/>
                </a:lnTo>
                <a:lnTo>
                  <a:pt x="6038" y="234162"/>
                </a:lnTo>
                <a:lnTo>
                  <a:pt x="0" y="1905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2554351" y="4080129"/>
            <a:ext cx="3816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333399"/>
                </a:solidFill>
                <a:latin typeface="Times New Roman"/>
                <a:cs typeface="Times New Roman"/>
              </a:rPr>
              <a:t>G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981200" y="50292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228600" y="0"/>
                </a:moveTo>
                <a:lnTo>
                  <a:pt x="176188" y="5034"/>
                </a:lnTo>
                <a:lnTo>
                  <a:pt x="128073" y="19372"/>
                </a:lnTo>
                <a:lnTo>
                  <a:pt x="85628" y="41867"/>
                </a:lnTo>
                <a:lnTo>
                  <a:pt x="50225" y="71374"/>
                </a:lnTo>
                <a:lnTo>
                  <a:pt x="23237" y="106746"/>
                </a:lnTo>
                <a:lnTo>
                  <a:pt x="6038" y="146837"/>
                </a:lnTo>
                <a:lnTo>
                  <a:pt x="0" y="190500"/>
                </a:lnTo>
                <a:lnTo>
                  <a:pt x="6038" y="234162"/>
                </a:lnTo>
                <a:lnTo>
                  <a:pt x="23237" y="274253"/>
                </a:lnTo>
                <a:lnTo>
                  <a:pt x="50225" y="309625"/>
                </a:lnTo>
                <a:lnTo>
                  <a:pt x="85628" y="339132"/>
                </a:lnTo>
                <a:lnTo>
                  <a:pt x="128073" y="361627"/>
                </a:lnTo>
                <a:lnTo>
                  <a:pt x="176188" y="375965"/>
                </a:lnTo>
                <a:lnTo>
                  <a:pt x="228600" y="381000"/>
                </a:lnTo>
                <a:lnTo>
                  <a:pt x="281011" y="375965"/>
                </a:lnTo>
                <a:lnTo>
                  <a:pt x="329126" y="361627"/>
                </a:lnTo>
                <a:lnTo>
                  <a:pt x="371571" y="339132"/>
                </a:lnTo>
                <a:lnTo>
                  <a:pt x="406974" y="309625"/>
                </a:lnTo>
                <a:lnTo>
                  <a:pt x="433962" y="274253"/>
                </a:lnTo>
                <a:lnTo>
                  <a:pt x="451161" y="234162"/>
                </a:lnTo>
                <a:lnTo>
                  <a:pt x="457200" y="190500"/>
                </a:lnTo>
                <a:lnTo>
                  <a:pt x="451161" y="146837"/>
                </a:lnTo>
                <a:lnTo>
                  <a:pt x="433962" y="106746"/>
                </a:lnTo>
                <a:lnTo>
                  <a:pt x="406974" y="71374"/>
                </a:lnTo>
                <a:lnTo>
                  <a:pt x="371571" y="41867"/>
                </a:lnTo>
                <a:lnTo>
                  <a:pt x="329126" y="19372"/>
                </a:lnTo>
                <a:lnTo>
                  <a:pt x="281011" y="503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981200" y="50292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190500"/>
                </a:moveTo>
                <a:lnTo>
                  <a:pt x="6038" y="146837"/>
                </a:lnTo>
                <a:lnTo>
                  <a:pt x="23237" y="106746"/>
                </a:lnTo>
                <a:lnTo>
                  <a:pt x="50225" y="71374"/>
                </a:lnTo>
                <a:lnTo>
                  <a:pt x="85628" y="41867"/>
                </a:lnTo>
                <a:lnTo>
                  <a:pt x="128073" y="19372"/>
                </a:lnTo>
                <a:lnTo>
                  <a:pt x="176188" y="5034"/>
                </a:lnTo>
                <a:lnTo>
                  <a:pt x="228600" y="0"/>
                </a:lnTo>
                <a:lnTo>
                  <a:pt x="281011" y="5034"/>
                </a:lnTo>
                <a:lnTo>
                  <a:pt x="329126" y="19372"/>
                </a:lnTo>
                <a:lnTo>
                  <a:pt x="371571" y="41867"/>
                </a:lnTo>
                <a:lnTo>
                  <a:pt x="406974" y="71374"/>
                </a:lnTo>
                <a:lnTo>
                  <a:pt x="433962" y="106746"/>
                </a:lnTo>
                <a:lnTo>
                  <a:pt x="451161" y="146837"/>
                </a:lnTo>
                <a:lnTo>
                  <a:pt x="457200" y="190500"/>
                </a:lnTo>
                <a:lnTo>
                  <a:pt x="451161" y="234162"/>
                </a:lnTo>
                <a:lnTo>
                  <a:pt x="433962" y="274253"/>
                </a:lnTo>
                <a:lnTo>
                  <a:pt x="406974" y="309625"/>
                </a:lnTo>
                <a:lnTo>
                  <a:pt x="371571" y="339132"/>
                </a:lnTo>
                <a:lnTo>
                  <a:pt x="329126" y="361627"/>
                </a:lnTo>
                <a:lnTo>
                  <a:pt x="281011" y="375965"/>
                </a:lnTo>
                <a:lnTo>
                  <a:pt x="228600" y="381000"/>
                </a:lnTo>
                <a:lnTo>
                  <a:pt x="176188" y="375965"/>
                </a:lnTo>
                <a:lnTo>
                  <a:pt x="128073" y="361627"/>
                </a:lnTo>
                <a:lnTo>
                  <a:pt x="85628" y="339132"/>
                </a:lnTo>
                <a:lnTo>
                  <a:pt x="50225" y="309625"/>
                </a:lnTo>
                <a:lnTo>
                  <a:pt x="23237" y="274253"/>
                </a:lnTo>
                <a:lnTo>
                  <a:pt x="6038" y="234162"/>
                </a:lnTo>
                <a:lnTo>
                  <a:pt x="0" y="1905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048000" y="50292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228600" y="0"/>
                </a:moveTo>
                <a:lnTo>
                  <a:pt x="176188" y="5034"/>
                </a:lnTo>
                <a:lnTo>
                  <a:pt x="128073" y="19372"/>
                </a:lnTo>
                <a:lnTo>
                  <a:pt x="85628" y="41867"/>
                </a:lnTo>
                <a:lnTo>
                  <a:pt x="50225" y="71374"/>
                </a:lnTo>
                <a:lnTo>
                  <a:pt x="23237" y="106746"/>
                </a:lnTo>
                <a:lnTo>
                  <a:pt x="6038" y="146837"/>
                </a:lnTo>
                <a:lnTo>
                  <a:pt x="0" y="190500"/>
                </a:lnTo>
                <a:lnTo>
                  <a:pt x="6038" y="234162"/>
                </a:lnTo>
                <a:lnTo>
                  <a:pt x="23237" y="274253"/>
                </a:lnTo>
                <a:lnTo>
                  <a:pt x="50225" y="309625"/>
                </a:lnTo>
                <a:lnTo>
                  <a:pt x="85628" y="339132"/>
                </a:lnTo>
                <a:lnTo>
                  <a:pt x="128073" y="361627"/>
                </a:lnTo>
                <a:lnTo>
                  <a:pt x="176188" y="375965"/>
                </a:lnTo>
                <a:lnTo>
                  <a:pt x="228600" y="381000"/>
                </a:lnTo>
                <a:lnTo>
                  <a:pt x="281011" y="375965"/>
                </a:lnTo>
                <a:lnTo>
                  <a:pt x="329126" y="361627"/>
                </a:lnTo>
                <a:lnTo>
                  <a:pt x="371571" y="339132"/>
                </a:lnTo>
                <a:lnTo>
                  <a:pt x="406974" y="309625"/>
                </a:lnTo>
                <a:lnTo>
                  <a:pt x="433962" y="274253"/>
                </a:lnTo>
                <a:lnTo>
                  <a:pt x="451161" y="234162"/>
                </a:lnTo>
                <a:lnTo>
                  <a:pt x="457200" y="190500"/>
                </a:lnTo>
                <a:lnTo>
                  <a:pt x="451161" y="146837"/>
                </a:lnTo>
                <a:lnTo>
                  <a:pt x="433962" y="106746"/>
                </a:lnTo>
                <a:lnTo>
                  <a:pt x="406974" y="71374"/>
                </a:lnTo>
                <a:lnTo>
                  <a:pt x="371571" y="41867"/>
                </a:lnTo>
                <a:lnTo>
                  <a:pt x="329126" y="19372"/>
                </a:lnTo>
                <a:lnTo>
                  <a:pt x="281011" y="503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048000" y="50292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190500"/>
                </a:moveTo>
                <a:lnTo>
                  <a:pt x="6038" y="146837"/>
                </a:lnTo>
                <a:lnTo>
                  <a:pt x="23237" y="106746"/>
                </a:lnTo>
                <a:lnTo>
                  <a:pt x="50225" y="71374"/>
                </a:lnTo>
                <a:lnTo>
                  <a:pt x="85628" y="41867"/>
                </a:lnTo>
                <a:lnTo>
                  <a:pt x="128073" y="19372"/>
                </a:lnTo>
                <a:lnTo>
                  <a:pt x="176188" y="5034"/>
                </a:lnTo>
                <a:lnTo>
                  <a:pt x="228600" y="0"/>
                </a:lnTo>
                <a:lnTo>
                  <a:pt x="281011" y="5034"/>
                </a:lnTo>
                <a:lnTo>
                  <a:pt x="329126" y="19372"/>
                </a:lnTo>
                <a:lnTo>
                  <a:pt x="371571" y="41867"/>
                </a:lnTo>
                <a:lnTo>
                  <a:pt x="406974" y="71374"/>
                </a:lnTo>
                <a:lnTo>
                  <a:pt x="433962" y="106746"/>
                </a:lnTo>
                <a:lnTo>
                  <a:pt x="451161" y="146837"/>
                </a:lnTo>
                <a:lnTo>
                  <a:pt x="457200" y="190500"/>
                </a:lnTo>
                <a:lnTo>
                  <a:pt x="451161" y="234162"/>
                </a:lnTo>
                <a:lnTo>
                  <a:pt x="433962" y="274253"/>
                </a:lnTo>
                <a:lnTo>
                  <a:pt x="406974" y="309625"/>
                </a:lnTo>
                <a:lnTo>
                  <a:pt x="371571" y="339132"/>
                </a:lnTo>
                <a:lnTo>
                  <a:pt x="329126" y="361627"/>
                </a:lnTo>
                <a:lnTo>
                  <a:pt x="281011" y="375965"/>
                </a:lnTo>
                <a:lnTo>
                  <a:pt x="228600" y="381000"/>
                </a:lnTo>
                <a:lnTo>
                  <a:pt x="176188" y="375965"/>
                </a:lnTo>
                <a:lnTo>
                  <a:pt x="128073" y="361627"/>
                </a:lnTo>
                <a:lnTo>
                  <a:pt x="85628" y="339132"/>
                </a:lnTo>
                <a:lnTo>
                  <a:pt x="50225" y="309625"/>
                </a:lnTo>
                <a:lnTo>
                  <a:pt x="23237" y="274253"/>
                </a:lnTo>
                <a:lnTo>
                  <a:pt x="6038" y="234162"/>
                </a:lnTo>
                <a:lnTo>
                  <a:pt x="0" y="1905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2020951" y="4918709"/>
            <a:ext cx="14484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8865" algn="l"/>
              </a:tabLst>
            </a:pPr>
            <a:r>
              <a:rPr dirty="0" sz="3600" b="1">
                <a:solidFill>
                  <a:srgbClr val="333399"/>
                </a:solidFill>
                <a:latin typeface="Times New Roman"/>
                <a:cs typeface="Times New Roman"/>
              </a:rPr>
              <a:t>H	K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81000" y="2133600"/>
            <a:ext cx="1981200" cy="533400"/>
          </a:xfrm>
          <a:custGeom>
            <a:avLst/>
            <a:gdLst/>
            <a:ahLst/>
            <a:cxnLst/>
            <a:rect l="l" t="t" r="r" b="b"/>
            <a:pathLst>
              <a:path w="1981200" h="533400">
                <a:moveTo>
                  <a:pt x="1981200" y="0"/>
                </a:moveTo>
                <a:lnTo>
                  <a:pt x="0" y="533400"/>
                </a:lnTo>
              </a:path>
            </a:pathLst>
          </a:custGeom>
          <a:ln w="381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09600" y="2819400"/>
            <a:ext cx="1219200" cy="609600"/>
          </a:xfrm>
          <a:custGeom>
            <a:avLst/>
            <a:gdLst/>
            <a:ahLst/>
            <a:cxnLst/>
            <a:rect l="l" t="t" r="r" b="b"/>
            <a:pathLst>
              <a:path w="1219200" h="609600">
                <a:moveTo>
                  <a:pt x="0" y="0"/>
                </a:moveTo>
                <a:lnTo>
                  <a:pt x="1219200" y="609600"/>
                </a:lnTo>
              </a:path>
            </a:pathLst>
          </a:custGeom>
          <a:ln w="381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143000" y="3581400"/>
            <a:ext cx="457200" cy="685800"/>
          </a:xfrm>
          <a:custGeom>
            <a:avLst/>
            <a:gdLst/>
            <a:ahLst/>
            <a:cxnLst/>
            <a:rect l="l" t="t" r="r" b="b"/>
            <a:pathLst>
              <a:path w="457200" h="685800">
                <a:moveTo>
                  <a:pt x="457200" y="0"/>
                </a:moveTo>
                <a:lnTo>
                  <a:pt x="0" y="685800"/>
                </a:lnTo>
              </a:path>
            </a:pathLst>
          </a:custGeom>
          <a:ln w="381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819400" y="2133600"/>
            <a:ext cx="1295400" cy="533400"/>
          </a:xfrm>
          <a:custGeom>
            <a:avLst/>
            <a:gdLst/>
            <a:ahLst/>
            <a:cxnLst/>
            <a:rect l="l" t="t" r="r" b="b"/>
            <a:pathLst>
              <a:path w="1295400" h="533400">
                <a:moveTo>
                  <a:pt x="0" y="0"/>
                </a:moveTo>
                <a:lnTo>
                  <a:pt x="1295400" y="533400"/>
                </a:lnTo>
              </a:path>
            </a:pathLst>
          </a:custGeom>
          <a:ln w="381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429000" y="2971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457200"/>
                </a:lnTo>
              </a:path>
            </a:pathLst>
          </a:custGeom>
          <a:ln w="381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743200" y="3581400"/>
            <a:ext cx="457200" cy="609600"/>
          </a:xfrm>
          <a:custGeom>
            <a:avLst/>
            <a:gdLst/>
            <a:ahLst/>
            <a:cxnLst/>
            <a:rect l="l" t="t" r="r" b="b"/>
            <a:pathLst>
              <a:path w="457200" h="609600">
                <a:moveTo>
                  <a:pt x="457200" y="0"/>
                </a:moveTo>
                <a:lnTo>
                  <a:pt x="0" y="609600"/>
                </a:lnTo>
              </a:path>
            </a:pathLst>
          </a:custGeom>
          <a:ln w="381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209800" y="4343400"/>
            <a:ext cx="304800" cy="685800"/>
          </a:xfrm>
          <a:custGeom>
            <a:avLst/>
            <a:gdLst/>
            <a:ahLst/>
            <a:cxnLst/>
            <a:rect l="l" t="t" r="r" b="b"/>
            <a:pathLst>
              <a:path w="304800" h="685800">
                <a:moveTo>
                  <a:pt x="304800" y="0"/>
                </a:moveTo>
                <a:lnTo>
                  <a:pt x="0" y="685800"/>
                </a:lnTo>
              </a:path>
            </a:pathLst>
          </a:custGeom>
          <a:ln w="381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971800" y="4343400"/>
            <a:ext cx="304800" cy="685800"/>
          </a:xfrm>
          <a:custGeom>
            <a:avLst/>
            <a:gdLst/>
            <a:ahLst/>
            <a:cxnLst/>
            <a:rect l="l" t="t" r="r" b="b"/>
            <a:pathLst>
              <a:path w="304800" h="685800">
                <a:moveTo>
                  <a:pt x="0" y="0"/>
                </a:moveTo>
                <a:lnTo>
                  <a:pt x="304800" y="685800"/>
                </a:lnTo>
              </a:path>
            </a:pathLst>
          </a:custGeom>
          <a:ln w="381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535940" y="295478"/>
            <a:ext cx="282384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5" b="0">
                <a:solidFill>
                  <a:srgbClr val="004B2B"/>
                </a:solidFill>
                <a:latin typeface="SimSun"/>
                <a:cs typeface="SimSun"/>
              </a:rPr>
              <a:t>中序线索化</a:t>
            </a:r>
            <a:endParaRPr sz="4400">
              <a:latin typeface="SimSun"/>
              <a:cs typeface="SimSu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651375" y="1172717"/>
            <a:ext cx="4144645" cy="1098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4225"/>
              </a:lnSpc>
              <a:spcBef>
                <a:spcPts val="100"/>
              </a:spcBef>
            </a:pPr>
            <a:r>
              <a:rPr dirty="0" sz="3600" spc="10" b="1">
                <a:solidFill>
                  <a:srgbClr val="800000"/>
                </a:solidFill>
                <a:latin typeface="Microsoft YaHei"/>
                <a:cs typeface="Microsoft YaHei"/>
              </a:rPr>
              <a:t>中序</a:t>
            </a:r>
            <a:r>
              <a:rPr dirty="0" sz="3600">
                <a:solidFill>
                  <a:srgbClr val="800000"/>
                </a:solidFill>
                <a:latin typeface="SimSun"/>
                <a:cs typeface="SimSun"/>
              </a:rPr>
              <a:t>序</a:t>
            </a:r>
            <a:r>
              <a:rPr dirty="0" sz="3600" spc="-5">
                <a:solidFill>
                  <a:srgbClr val="800000"/>
                </a:solidFill>
                <a:latin typeface="SimSun"/>
                <a:cs typeface="SimSun"/>
              </a:rPr>
              <a:t>列</a:t>
            </a:r>
            <a:r>
              <a:rPr dirty="0" sz="3600">
                <a:solidFill>
                  <a:srgbClr val="800000"/>
                </a:solidFill>
                <a:latin typeface="SimSun"/>
                <a:cs typeface="SimSun"/>
              </a:rPr>
              <a:t>:</a:t>
            </a:r>
            <a:endParaRPr sz="3600">
              <a:latin typeface="SimSun"/>
              <a:cs typeface="SimSun"/>
            </a:endParaRPr>
          </a:p>
          <a:p>
            <a:pPr marL="469900">
              <a:lnSpc>
                <a:spcPts val="4225"/>
              </a:lnSpc>
            </a:pP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B </a:t>
            </a:r>
            <a:r>
              <a:rPr dirty="0" sz="3600" spc="-5">
                <a:solidFill>
                  <a:srgbClr val="800000"/>
                </a:solidFill>
                <a:latin typeface="Times New Roman"/>
                <a:cs typeface="Times New Roman"/>
              </a:rPr>
              <a:t>D </a:t>
            </a: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C </a:t>
            </a:r>
            <a:r>
              <a:rPr dirty="0" sz="3600" spc="-5">
                <a:solidFill>
                  <a:srgbClr val="800000"/>
                </a:solidFill>
                <a:latin typeface="Times New Roman"/>
                <a:cs typeface="Times New Roman"/>
              </a:rPr>
              <a:t>A H G K F</a:t>
            </a:r>
            <a:r>
              <a:rPr dirty="0" sz="3600" spc="-430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E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6334" y="209803"/>
            <a:ext cx="167513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 spc="-5" b="0">
                <a:solidFill>
                  <a:srgbClr val="0000FF"/>
                </a:solidFill>
                <a:latin typeface="Arial"/>
                <a:cs typeface="Arial"/>
              </a:rPr>
              <a:t>InThreading(p</a:t>
            </a:r>
            <a:r>
              <a:rPr dirty="0" baseline="-20833" sz="1800" spc="-7" b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dirty="0" sz="1800" spc="-5" b="0">
                <a:solidFill>
                  <a:srgbClr val="0000FF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0330" y="1138809"/>
            <a:ext cx="16751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InThreading(p</a:t>
            </a:r>
            <a:r>
              <a:rPr dirty="0" baseline="-20833" sz="1800" spc="-7">
                <a:solidFill>
                  <a:srgbClr val="0000FF"/>
                </a:solidFill>
                <a:latin typeface="Arial"/>
                <a:cs typeface="Arial"/>
              </a:rPr>
              <a:t>B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53534" y="1035558"/>
            <a:ext cx="768350" cy="8477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38100" marR="30480">
              <a:lnSpc>
                <a:spcPct val="99800"/>
              </a:lnSpc>
              <a:spcBef>
                <a:spcPts val="105"/>
              </a:spcBef>
            </a:pPr>
            <a:r>
              <a:rPr dirty="0" sz="1800">
                <a:solidFill>
                  <a:srgbClr val="0000FF"/>
                </a:solidFill>
                <a:latin typeface="SimSun"/>
                <a:cs typeface="SimSun"/>
              </a:rPr>
              <a:t>建前驱 建后继 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p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r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p</a:t>
            </a:r>
            <a:r>
              <a:rPr dirty="0" baseline="-20833" sz="1800">
                <a:solidFill>
                  <a:srgbClr val="0000FF"/>
                </a:solidFill>
                <a:latin typeface="Arial"/>
                <a:cs typeface="Arial"/>
              </a:rPr>
              <a:t>A</a:t>
            </a:r>
            <a:endParaRPr baseline="-20833"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01589" y="1034034"/>
            <a:ext cx="167576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InThreading(p</a:t>
            </a:r>
            <a:r>
              <a:rPr dirty="0" baseline="-20833" sz="1800" spc="-7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600" y="2188209"/>
            <a:ext cx="3924935" cy="8477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38100" marR="3048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InThreading(^)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SimSun"/>
                <a:cs typeface="SimSun"/>
              </a:rPr>
              <a:t>建前</a:t>
            </a:r>
            <a:r>
              <a:rPr dirty="0" sz="1800" spc="110">
                <a:solidFill>
                  <a:srgbClr val="0000FF"/>
                </a:solidFill>
                <a:latin typeface="SimSun"/>
                <a:cs typeface="SimSun"/>
              </a:rPr>
              <a:t>驱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InThreading(p</a:t>
            </a:r>
            <a:r>
              <a:rPr dirty="0" baseline="-20833" sz="1800" spc="-7">
                <a:solidFill>
                  <a:srgbClr val="0000FF"/>
                </a:solidFill>
                <a:latin typeface="Arial"/>
                <a:cs typeface="Arial"/>
              </a:rPr>
              <a:t>C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)  </a:t>
            </a:r>
            <a:r>
              <a:rPr dirty="0" sz="1800">
                <a:solidFill>
                  <a:srgbClr val="0000FF"/>
                </a:solidFill>
                <a:latin typeface="SimSun"/>
                <a:cs typeface="SimSun"/>
              </a:rPr>
              <a:t>建后继</a:t>
            </a:r>
            <a:endParaRPr sz="1800">
              <a:latin typeface="SimSun"/>
              <a:cs typeface="SimSun"/>
            </a:endParaRPr>
          </a:p>
          <a:p>
            <a:pPr algn="ctr" marR="65405">
              <a:lnSpc>
                <a:spcPts val="2150"/>
              </a:lnSpc>
            </a:pP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pre=p</a:t>
            </a:r>
            <a:r>
              <a:rPr dirty="0" baseline="-20833" sz="1800" spc="-7">
                <a:solidFill>
                  <a:srgbClr val="0000FF"/>
                </a:solidFill>
                <a:latin typeface="Arial"/>
                <a:cs typeface="Arial"/>
              </a:rPr>
              <a:t>B</a:t>
            </a:r>
            <a:endParaRPr baseline="-20833"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3328" y="3636391"/>
            <a:ext cx="3912235" cy="8470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InThreading(p</a:t>
            </a:r>
            <a:r>
              <a:rPr dirty="0" baseline="-20833" sz="1800" spc="-7">
                <a:solidFill>
                  <a:srgbClr val="0000FF"/>
                </a:solidFill>
                <a:latin typeface="Arial"/>
                <a:cs typeface="Arial"/>
              </a:rPr>
              <a:t>D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)</a:t>
            </a:r>
            <a:r>
              <a:rPr dirty="0" sz="1800" spc="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SimSun"/>
                <a:cs typeface="SimSun"/>
              </a:rPr>
              <a:t>建前</a:t>
            </a:r>
            <a:r>
              <a:rPr dirty="0" sz="1800" spc="-25">
                <a:solidFill>
                  <a:srgbClr val="0000FF"/>
                </a:solidFill>
                <a:latin typeface="SimSun"/>
                <a:cs typeface="SimSun"/>
              </a:rPr>
              <a:t>驱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InThreading(^)</a:t>
            </a:r>
            <a:endParaRPr sz="1800">
              <a:latin typeface="Arial"/>
              <a:cs typeface="Arial"/>
            </a:endParaRPr>
          </a:p>
          <a:p>
            <a:pPr algn="ctr" marL="208915">
              <a:lnSpc>
                <a:spcPts val="2155"/>
              </a:lnSpc>
            </a:pPr>
            <a:r>
              <a:rPr dirty="0" sz="1800" spc="-5">
                <a:solidFill>
                  <a:srgbClr val="0000FF"/>
                </a:solidFill>
                <a:latin typeface="SimSun"/>
                <a:cs typeface="SimSun"/>
              </a:rPr>
              <a:t>建后继</a:t>
            </a:r>
            <a:endParaRPr sz="1800">
              <a:latin typeface="SimSun"/>
              <a:cs typeface="SimSun"/>
            </a:endParaRPr>
          </a:p>
          <a:p>
            <a:pPr algn="ctr" marL="222885">
              <a:lnSpc>
                <a:spcPts val="2155"/>
              </a:lnSpc>
            </a:pP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pre=p</a:t>
            </a:r>
            <a:r>
              <a:rPr dirty="0" baseline="-20833" sz="1800" spc="-7">
                <a:solidFill>
                  <a:srgbClr val="0000FF"/>
                </a:solidFill>
                <a:latin typeface="Arial"/>
                <a:cs typeface="Arial"/>
              </a:rPr>
              <a:t>C</a:t>
            </a:r>
            <a:endParaRPr baseline="-20833"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100" y="4855845"/>
            <a:ext cx="3836035" cy="8477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InThreading(^)</a:t>
            </a:r>
            <a:r>
              <a:rPr dirty="0" sz="1800" spc="-12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00FF"/>
                </a:solidFill>
                <a:latin typeface="SimSun"/>
                <a:cs typeface="SimSun"/>
              </a:rPr>
              <a:t>建前驱</a:t>
            </a:r>
            <a:r>
              <a:rPr dirty="0" sz="1800" spc="-335">
                <a:solidFill>
                  <a:srgbClr val="0000FF"/>
                </a:solidFill>
                <a:latin typeface="SimSun"/>
                <a:cs typeface="SimSun"/>
              </a:rPr>
              <a:t> 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InThreading(^)</a:t>
            </a:r>
            <a:endParaRPr sz="1800">
              <a:latin typeface="Arial"/>
              <a:cs typeface="Arial"/>
            </a:endParaRPr>
          </a:p>
          <a:p>
            <a:pPr algn="ctr" marR="17145">
              <a:lnSpc>
                <a:spcPts val="2155"/>
              </a:lnSpc>
            </a:pPr>
            <a:r>
              <a:rPr dirty="0" sz="1800">
                <a:solidFill>
                  <a:srgbClr val="0000FF"/>
                </a:solidFill>
                <a:latin typeface="SimSun"/>
                <a:cs typeface="SimSun"/>
              </a:rPr>
              <a:t>建后继</a:t>
            </a:r>
            <a:endParaRPr sz="1800">
              <a:latin typeface="SimSun"/>
              <a:cs typeface="SimSun"/>
            </a:endParaRPr>
          </a:p>
          <a:p>
            <a:pPr algn="ctr" marR="3175">
              <a:lnSpc>
                <a:spcPts val="2155"/>
              </a:lnSpc>
            </a:pP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pre=p</a:t>
            </a:r>
            <a:r>
              <a:rPr dirty="0" baseline="-20833" sz="1800" spc="-7">
                <a:solidFill>
                  <a:srgbClr val="0000FF"/>
                </a:solidFill>
                <a:latin typeface="Arial"/>
                <a:cs typeface="Arial"/>
              </a:rPr>
              <a:t>D</a:t>
            </a:r>
            <a:endParaRPr baseline="-20833"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498594" y="503173"/>
            <a:ext cx="76200" cy="549275"/>
          </a:xfrm>
          <a:custGeom>
            <a:avLst/>
            <a:gdLst/>
            <a:ahLst/>
            <a:cxnLst/>
            <a:rect l="l" t="t" r="r" b="b"/>
            <a:pathLst>
              <a:path w="76200" h="549275">
                <a:moveTo>
                  <a:pt x="33324" y="473162"/>
                </a:moveTo>
                <a:lnTo>
                  <a:pt x="0" y="473328"/>
                </a:lnTo>
                <a:lnTo>
                  <a:pt x="38480" y="549275"/>
                </a:lnTo>
                <a:lnTo>
                  <a:pt x="69798" y="485901"/>
                </a:lnTo>
                <a:lnTo>
                  <a:pt x="33400" y="485901"/>
                </a:lnTo>
                <a:lnTo>
                  <a:pt x="33324" y="473162"/>
                </a:lnTo>
                <a:close/>
              </a:path>
              <a:path w="76200" h="549275">
                <a:moveTo>
                  <a:pt x="42849" y="473114"/>
                </a:moveTo>
                <a:lnTo>
                  <a:pt x="33324" y="473162"/>
                </a:lnTo>
                <a:lnTo>
                  <a:pt x="33400" y="485901"/>
                </a:lnTo>
                <a:lnTo>
                  <a:pt x="42925" y="485775"/>
                </a:lnTo>
                <a:lnTo>
                  <a:pt x="42849" y="473114"/>
                </a:lnTo>
                <a:close/>
              </a:path>
              <a:path w="76200" h="549275">
                <a:moveTo>
                  <a:pt x="76200" y="472948"/>
                </a:moveTo>
                <a:lnTo>
                  <a:pt x="42849" y="473114"/>
                </a:lnTo>
                <a:lnTo>
                  <a:pt x="42925" y="485775"/>
                </a:lnTo>
                <a:lnTo>
                  <a:pt x="33400" y="485901"/>
                </a:lnTo>
                <a:lnTo>
                  <a:pt x="69798" y="485901"/>
                </a:lnTo>
                <a:lnTo>
                  <a:pt x="76200" y="472948"/>
                </a:lnTo>
                <a:close/>
              </a:path>
              <a:path w="76200" h="549275">
                <a:moveTo>
                  <a:pt x="40004" y="0"/>
                </a:moveTo>
                <a:lnTo>
                  <a:pt x="30479" y="126"/>
                </a:lnTo>
                <a:lnTo>
                  <a:pt x="33324" y="473162"/>
                </a:lnTo>
                <a:lnTo>
                  <a:pt x="42849" y="473114"/>
                </a:lnTo>
                <a:lnTo>
                  <a:pt x="40004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216150" y="498601"/>
            <a:ext cx="2319020" cy="675005"/>
          </a:xfrm>
          <a:custGeom>
            <a:avLst/>
            <a:gdLst/>
            <a:ahLst/>
            <a:cxnLst/>
            <a:rect l="l" t="t" r="r" b="b"/>
            <a:pathLst>
              <a:path w="2319020" h="675005">
                <a:moveTo>
                  <a:pt x="62992" y="601345"/>
                </a:moveTo>
                <a:lnTo>
                  <a:pt x="0" y="658622"/>
                </a:lnTo>
                <a:lnTo>
                  <a:pt x="83693" y="674624"/>
                </a:lnTo>
                <a:lnTo>
                  <a:pt x="75620" y="646049"/>
                </a:lnTo>
                <a:lnTo>
                  <a:pt x="62356" y="646049"/>
                </a:lnTo>
                <a:lnTo>
                  <a:pt x="59817" y="636905"/>
                </a:lnTo>
                <a:lnTo>
                  <a:pt x="72061" y="633449"/>
                </a:lnTo>
                <a:lnTo>
                  <a:pt x="62992" y="601345"/>
                </a:lnTo>
                <a:close/>
              </a:path>
              <a:path w="2319020" h="675005">
                <a:moveTo>
                  <a:pt x="72061" y="633449"/>
                </a:moveTo>
                <a:lnTo>
                  <a:pt x="59817" y="636905"/>
                </a:lnTo>
                <a:lnTo>
                  <a:pt x="62356" y="646049"/>
                </a:lnTo>
                <a:lnTo>
                  <a:pt x="74641" y="642582"/>
                </a:lnTo>
                <a:lnTo>
                  <a:pt x="72061" y="633449"/>
                </a:lnTo>
                <a:close/>
              </a:path>
              <a:path w="2319020" h="675005">
                <a:moveTo>
                  <a:pt x="74641" y="642582"/>
                </a:moveTo>
                <a:lnTo>
                  <a:pt x="62356" y="646049"/>
                </a:lnTo>
                <a:lnTo>
                  <a:pt x="75620" y="646049"/>
                </a:lnTo>
                <a:lnTo>
                  <a:pt x="74641" y="642582"/>
                </a:lnTo>
                <a:close/>
              </a:path>
              <a:path w="2319020" h="675005">
                <a:moveTo>
                  <a:pt x="2316479" y="0"/>
                </a:moveTo>
                <a:lnTo>
                  <a:pt x="72061" y="633449"/>
                </a:lnTo>
                <a:lnTo>
                  <a:pt x="74641" y="642582"/>
                </a:lnTo>
                <a:lnTo>
                  <a:pt x="2319020" y="9271"/>
                </a:lnTo>
                <a:lnTo>
                  <a:pt x="2316479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532629" y="498601"/>
            <a:ext cx="1914525" cy="569595"/>
          </a:xfrm>
          <a:custGeom>
            <a:avLst/>
            <a:gdLst/>
            <a:ahLst/>
            <a:cxnLst/>
            <a:rect l="l" t="t" r="r" b="b"/>
            <a:pathLst>
              <a:path w="1914525" h="569594">
                <a:moveTo>
                  <a:pt x="1839663" y="537502"/>
                </a:moveTo>
                <a:lnTo>
                  <a:pt x="1830451" y="569468"/>
                </a:lnTo>
                <a:lnTo>
                  <a:pt x="1914144" y="553847"/>
                </a:lnTo>
                <a:lnTo>
                  <a:pt x="1900184" y="541020"/>
                </a:lnTo>
                <a:lnTo>
                  <a:pt x="1851914" y="541020"/>
                </a:lnTo>
                <a:lnTo>
                  <a:pt x="1839663" y="537502"/>
                </a:lnTo>
                <a:close/>
              </a:path>
              <a:path w="1914525" h="569594">
                <a:moveTo>
                  <a:pt x="1842325" y="528266"/>
                </a:moveTo>
                <a:lnTo>
                  <a:pt x="1839663" y="537502"/>
                </a:lnTo>
                <a:lnTo>
                  <a:pt x="1851914" y="541020"/>
                </a:lnTo>
                <a:lnTo>
                  <a:pt x="1854454" y="531749"/>
                </a:lnTo>
                <a:lnTo>
                  <a:pt x="1842325" y="528266"/>
                </a:lnTo>
                <a:close/>
              </a:path>
              <a:path w="1914525" h="569594">
                <a:moveTo>
                  <a:pt x="1851533" y="496315"/>
                </a:moveTo>
                <a:lnTo>
                  <a:pt x="1842325" y="528266"/>
                </a:lnTo>
                <a:lnTo>
                  <a:pt x="1854454" y="531749"/>
                </a:lnTo>
                <a:lnTo>
                  <a:pt x="1851914" y="541020"/>
                </a:lnTo>
                <a:lnTo>
                  <a:pt x="1900184" y="541020"/>
                </a:lnTo>
                <a:lnTo>
                  <a:pt x="1851533" y="496315"/>
                </a:lnTo>
                <a:close/>
              </a:path>
              <a:path w="1914525" h="569594">
                <a:moveTo>
                  <a:pt x="2540" y="0"/>
                </a:moveTo>
                <a:lnTo>
                  <a:pt x="0" y="9271"/>
                </a:lnTo>
                <a:lnTo>
                  <a:pt x="1839663" y="537502"/>
                </a:lnTo>
                <a:lnTo>
                  <a:pt x="1842325" y="528266"/>
                </a:lnTo>
                <a:lnTo>
                  <a:pt x="2540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0425" y="1429385"/>
            <a:ext cx="1358265" cy="775970"/>
          </a:xfrm>
          <a:custGeom>
            <a:avLst/>
            <a:gdLst/>
            <a:ahLst/>
            <a:cxnLst/>
            <a:rect l="l" t="t" r="r" b="b"/>
            <a:pathLst>
              <a:path w="1358264" h="775969">
                <a:moveTo>
                  <a:pt x="47383" y="704850"/>
                </a:moveTo>
                <a:lnTo>
                  <a:pt x="0" y="775588"/>
                </a:lnTo>
                <a:lnTo>
                  <a:pt x="85064" y="771016"/>
                </a:lnTo>
                <a:lnTo>
                  <a:pt x="72190" y="748411"/>
                </a:lnTo>
                <a:lnTo>
                  <a:pt x="57543" y="748411"/>
                </a:lnTo>
                <a:lnTo>
                  <a:pt x="52831" y="740155"/>
                </a:lnTo>
                <a:lnTo>
                  <a:pt x="63901" y="733855"/>
                </a:lnTo>
                <a:lnTo>
                  <a:pt x="47383" y="704850"/>
                </a:lnTo>
                <a:close/>
              </a:path>
              <a:path w="1358264" h="775969">
                <a:moveTo>
                  <a:pt x="63901" y="733855"/>
                </a:moveTo>
                <a:lnTo>
                  <a:pt x="52831" y="740155"/>
                </a:lnTo>
                <a:lnTo>
                  <a:pt x="57543" y="748411"/>
                </a:lnTo>
                <a:lnTo>
                  <a:pt x="68605" y="742115"/>
                </a:lnTo>
                <a:lnTo>
                  <a:pt x="63901" y="733855"/>
                </a:lnTo>
                <a:close/>
              </a:path>
              <a:path w="1358264" h="775969">
                <a:moveTo>
                  <a:pt x="68605" y="742115"/>
                </a:moveTo>
                <a:lnTo>
                  <a:pt x="57543" y="748411"/>
                </a:lnTo>
                <a:lnTo>
                  <a:pt x="72190" y="748411"/>
                </a:lnTo>
                <a:lnTo>
                  <a:pt x="68605" y="742115"/>
                </a:lnTo>
                <a:close/>
              </a:path>
              <a:path w="1358264" h="775969">
                <a:moveTo>
                  <a:pt x="1353312" y="0"/>
                </a:moveTo>
                <a:lnTo>
                  <a:pt x="63901" y="733855"/>
                </a:lnTo>
                <a:lnTo>
                  <a:pt x="68605" y="742115"/>
                </a:lnTo>
                <a:lnTo>
                  <a:pt x="1358138" y="8254"/>
                </a:lnTo>
                <a:lnTo>
                  <a:pt x="1353312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994026" y="1432305"/>
            <a:ext cx="226695" cy="772795"/>
          </a:xfrm>
          <a:custGeom>
            <a:avLst/>
            <a:gdLst/>
            <a:ahLst/>
            <a:cxnLst/>
            <a:rect l="l" t="t" r="r" b="b"/>
            <a:pathLst>
              <a:path w="226694" h="772794">
                <a:moveTo>
                  <a:pt x="0" y="689356"/>
                </a:moveTo>
                <a:lnTo>
                  <a:pt x="17399" y="772668"/>
                </a:lnTo>
                <a:lnTo>
                  <a:pt x="70409" y="712597"/>
                </a:lnTo>
                <a:lnTo>
                  <a:pt x="38227" y="712597"/>
                </a:lnTo>
                <a:lnTo>
                  <a:pt x="29083" y="710184"/>
                </a:lnTo>
                <a:lnTo>
                  <a:pt x="32332" y="697940"/>
                </a:lnTo>
                <a:lnTo>
                  <a:pt x="0" y="689356"/>
                </a:lnTo>
                <a:close/>
              </a:path>
              <a:path w="226694" h="772794">
                <a:moveTo>
                  <a:pt x="32332" y="697940"/>
                </a:moveTo>
                <a:lnTo>
                  <a:pt x="29083" y="710184"/>
                </a:lnTo>
                <a:lnTo>
                  <a:pt x="38227" y="712597"/>
                </a:lnTo>
                <a:lnTo>
                  <a:pt x="41472" y="700367"/>
                </a:lnTo>
                <a:lnTo>
                  <a:pt x="32332" y="697940"/>
                </a:lnTo>
                <a:close/>
              </a:path>
              <a:path w="226694" h="772794">
                <a:moveTo>
                  <a:pt x="41472" y="700367"/>
                </a:moveTo>
                <a:lnTo>
                  <a:pt x="38227" y="712597"/>
                </a:lnTo>
                <a:lnTo>
                  <a:pt x="70409" y="712597"/>
                </a:lnTo>
                <a:lnTo>
                  <a:pt x="73660" y="708914"/>
                </a:lnTo>
                <a:lnTo>
                  <a:pt x="41472" y="700367"/>
                </a:lnTo>
                <a:close/>
              </a:path>
              <a:path w="226694" h="772794">
                <a:moveTo>
                  <a:pt x="217550" y="0"/>
                </a:moveTo>
                <a:lnTo>
                  <a:pt x="32332" y="697940"/>
                </a:lnTo>
                <a:lnTo>
                  <a:pt x="41472" y="700367"/>
                </a:lnTo>
                <a:lnTo>
                  <a:pt x="226695" y="2413"/>
                </a:lnTo>
                <a:lnTo>
                  <a:pt x="217550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213101" y="1429766"/>
            <a:ext cx="960755" cy="775335"/>
          </a:xfrm>
          <a:custGeom>
            <a:avLst/>
            <a:gdLst/>
            <a:ahLst/>
            <a:cxnLst/>
            <a:rect l="l" t="t" r="r" b="b"/>
            <a:pathLst>
              <a:path w="960755" h="775335">
                <a:moveTo>
                  <a:pt x="898018" y="731158"/>
                </a:moveTo>
                <a:lnTo>
                  <a:pt x="877062" y="757174"/>
                </a:lnTo>
                <a:lnTo>
                  <a:pt x="960247" y="775208"/>
                </a:lnTo>
                <a:lnTo>
                  <a:pt x="943809" y="739139"/>
                </a:lnTo>
                <a:lnTo>
                  <a:pt x="907923" y="739139"/>
                </a:lnTo>
                <a:lnTo>
                  <a:pt x="898018" y="731158"/>
                </a:lnTo>
                <a:close/>
              </a:path>
              <a:path w="960755" h="775335">
                <a:moveTo>
                  <a:pt x="903967" y="723773"/>
                </a:moveTo>
                <a:lnTo>
                  <a:pt x="898018" y="731158"/>
                </a:lnTo>
                <a:lnTo>
                  <a:pt x="907923" y="739139"/>
                </a:lnTo>
                <a:lnTo>
                  <a:pt x="913892" y="731774"/>
                </a:lnTo>
                <a:lnTo>
                  <a:pt x="903967" y="723773"/>
                </a:lnTo>
                <a:close/>
              </a:path>
              <a:path w="960755" h="775335">
                <a:moveTo>
                  <a:pt x="924941" y="697738"/>
                </a:moveTo>
                <a:lnTo>
                  <a:pt x="903967" y="723773"/>
                </a:lnTo>
                <a:lnTo>
                  <a:pt x="913892" y="731774"/>
                </a:lnTo>
                <a:lnTo>
                  <a:pt x="907923" y="739139"/>
                </a:lnTo>
                <a:lnTo>
                  <a:pt x="943809" y="739139"/>
                </a:lnTo>
                <a:lnTo>
                  <a:pt x="924941" y="697738"/>
                </a:lnTo>
                <a:close/>
              </a:path>
              <a:path w="960755" h="775335">
                <a:moveTo>
                  <a:pt x="6096" y="0"/>
                </a:moveTo>
                <a:lnTo>
                  <a:pt x="0" y="7493"/>
                </a:lnTo>
                <a:lnTo>
                  <a:pt x="898018" y="731158"/>
                </a:lnTo>
                <a:lnTo>
                  <a:pt x="903967" y="723773"/>
                </a:lnTo>
                <a:lnTo>
                  <a:pt x="6096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424050" y="2477261"/>
            <a:ext cx="1751964" cy="1176020"/>
          </a:xfrm>
          <a:custGeom>
            <a:avLst/>
            <a:gdLst/>
            <a:ahLst/>
            <a:cxnLst/>
            <a:rect l="l" t="t" r="r" b="b"/>
            <a:pathLst>
              <a:path w="1751964" h="1176020">
                <a:moveTo>
                  <a:pt x="42037" y="1101471"/>
                </a:moveTo>
                <a:lnTo>
                  <a:pt x="0" y="1175512"/>
                </a:lnTo>
                <a:lnTo>
                  <a:pt x="84455" y="1164844"/>
                </a:lnTo>
                <a:lnTo>
                  <a:pt x="70599" y="1144143"/>
                </a:lnTo>
                <a:lnTo>
                  <a:pt x="55371" y="1144143"/>
                </a:lnTo>
                <a:lnTo>
                  <a:pt x="50037" y="1136269"/>
                </a:lnTo>
                <a:lnTo>
                  <a:pt x="60596" y="1129198"/>
                </a:lnTo>
                <a:lnTo>
                  <a:pt x="42037" y="1101471"/>
                </a:lnTo>
                <a:close/>
              </a:path>
              <a:path w="1751964" h="1176020">
                <a:moveTo>
                  <a:pt x="60596" y="1129198"/>
                </a:moveTo>
                <a:lnTo>
                  <a:pt x="50037" y="1136269"/>
                </a:lnTo>
                <a:lnTo>
                  <a:pt x="55371" y="1144143"/>
                </a:lnTo>
                <a:lnTo>
                  <a:pt x="65886" y="1137102"/>
                </a:lnTo>
                <a:lnTo>
                  <a:pt x="60596" y="1129198"/>
                </a:lnTo>
                <a:close/>
              </a:path>
              <a:path w="1751964" h="1176020">
                <a:moveTo>
                  <a:pt x="65886" y="1137102"/>
                </a:moveTo>
                <a:lnTo>
                  <a:pt x="55371" y="1144143"/>
                </a:lnTo>
                <a:lnTo>
                  <a:pt x="70599" y="1144143"/>
                </a:lnTo>
                <a:lnTo>
                  <a:pt x="65886" y="1137102"/>
                </a:lnTo>
                <a:close/>
              </a:path>
              <a:path w="1751964" h="1176020">
                <a:moveTo>
                  <a:pt x="1746758" y="0"/>
                </a:moveTo>
                <a:lnTo>
                  <a:pt x="60596" y="1129198"/>
                </a:lnTo>
                <a:lnTo>
                  <a:pt x="65886" y="1137102"/>
                </a:lnTo>
                <a:lnTo>
                  <a:pt x="1751964" y="8000"/>
                </a:lnTo>
                <a:lnTo>
                  <a:pt x="1746758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641345" y="2479294"/>
            <a:ext cx="536575" cy="1173480"/>
          </a:xfrm>
          <a:custGeom>
            <a:avLst/>
            <a:gdLst/>
            <a:ahLst/>
            <a:cxnLst/>
            <a:rect l="l" t="t" r="r" b="b"/>
            <a:pathLst>
              <a:path w="536575" h="1173479">
                <a:moveTo>
                  <a:pt x="0" y="1088389"/>
                </a:moveTo>
                <a:lnTo>
                  <a:pt x="3429" y="1173479"/>
                </a:lnTo>
                <a:lnTo>
                  <a:pt x="69468" y="1119758"/>
                </a:lnTo>
                <a:lnTo>
                  <a:pt x="64687" y="1117600"/>
                </a:lnTo>
                <a:lnTo>
                  <a:pt x="33909" y="1117600"/>
                </a:lnTo>
                <a:lnTo>
                  <a:pt x="25146" y="1113663"/>
                </a:lnTo>
                <a:lnTo>
                  <a:pt x="30363" y="1102100"/>
                </a:lnTo>
                <a:lnTo>
                  <a:pt x="0" y="1088389"/>
                </a:lnTo>
                <a:close/>
              </a:path>
              <a:path w="536575" h="1173479">
                <a:moveTo>
                  <a:pt x="30363" y="1102100"/>
                </a:moveTo>
                <a:lnTo>
                  <a:pt x="25146" y="1113663"/>
                </a:lnTo>
                <a:lnTo>
                  <a:pt x="33909" y="1117600"/>
                </a:lnTo>
                <a:lnTo>
                  <a:pt x="39118" y="1106054"/>
                </a:lnTo>
                <a:lnTo>
                  <a:pt x="30363" y="1102100"/>
                </a:lnTo>
                <a:close/>
              </a:path>
              <a:path w="536575" h="1173479">
                <a:moveTo>
                  <a:pt x="39118" y="1106054"/>
                </a:moveTo>
                <a:lnTo>
                  <a:pt x="33909" y="1117600"/>
                </a:lnTo>
                <a:lnTo>
                  <a:pt x="64687" y="1117600"/>
                </a:lnTo>
                <a:lnTo>
                  <a:pt x="39118" y="1106054"/>
                </a:lnTo>
                <a:close/>
              </a:path>
              <a:path w="536575" h="1173479">
                <a:moveTo>
                  <a:pt x="527685" y="0"/>
                </a:moveTo>
                <a:lnTo>
                  <a:pt x="30363" y="1102100"/>
                </a:lnTo>
                <a:lnTo>
                  <a:pt x="39118" y="1106054"/>
                </a:lnTo>
                <a:lnTo>
                  <a:pt x="536448" y="3936"/>
                </a:lnTo>
                <a:lnTo>
                  <a:pt x="527685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169030" y="2479294"/>
            <a:ext cx="547370" cy="1173480"/>
          </a:xfrm>
          <a:custGeom>
            <a:avLst/>
            <a:gdLst/>
            <a:ahLst/>
            <a:cxnLst/>
            <a:rect l="l" t="t" r="r" b="b"/>
            <a:pathLst>
              <a:path w="547370" h="1173479">
                <a:moveTo>
                  <a:pt x="507899" y="1106334"/>
                </a:moveTo>
                <a:lnTo>
                  <a:pt x="477646" y="1120266"/>
                </a:lnTo>
                <a:lnTo>
                  <a:pt x="544068" y="1173479"/>
                </a:lnTo>
                <a:lnTo>
                  <a:pt x="545894" y="1117853"/>
                </a:lnTo>
                <a:lnTo>
                  <a:pt x="513206" y="1117853"/>
                </a:lnTo>
                <a:lnTo>
                  <a:pt x="507899" y="1106334"/>
                </a:lnTo>
                <a:close/>
              </a:path>
              <a:path w="547370" h="1173479">
                <a:moveTo>
                  <a:pt x="516521" y="1102363"/>
                </a:moveTo>
                <a:lnTo>
                  <a:pt x="507899" y="1106334"/>
                </a:lnTo>
                <a:lnTo>
                  <a:pt x="513206" y="1117853"/>
                </a:lnTo>
                <a:lnTo>
                  <a:pt x="521843" y="1113916"/>
                </a:lnTo>
                <a:lnTo>
                  <a:pt x="516521" y="1102363"/>
                </a:lnTo>
                <a:close/>
              </a:path>
              <a:path w="547370" h="1173479">
                <a:moveTo>
                  <a:pt x="546861" y="1088389"/>
                </a:moveTo>
                <a:lnTo>
                  <a:pt x="516521" y="1102363"/>
                </a:lnTo>
                <a:lnTo>
                  <a:pt x="521843" y="1113916"/>
                </a:lnTo>
                <a:lnTo>
                  <a:pt x="513206" y="1117853"/>
                </a:lnTo>
                <a:lnTo>
                  <a:pt x="545894" y="1117853"/>
                </a:lnTo>
                <a:lnTo>
                  <a:pt x="546861" y="1088389"/>
                </a:lnTo>
                <a:close/>
              </a:path>
              <a:path w="547370" h="1173479">
                <a:moveTo>
                  <a:pt x="8762" y="0"/>
                </a:moveTo>
                <a:lnTo>
                  <a:pt x="0" y="3936"/>
                </a:lnTo>
                <a:lnTo>
                  <a:pt x="507899" y="1106334"/>
                </a:lnTo>
                <a:lnTo>
                  <a:pt x="516521" y="1102363"/>
                </a:lnTo>
                <a:lnTo>
                  <a:pt x="8762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15975" y="3926459"/>
            <a:ext cx="612140" cy="945515"/>
          </a:xfrm>
          <a:custGeom>
            <a:avLst/>
            <a:gdLst/>
            <a:ahLst/>
            <a:cxnLst/>
            <a:rect l="l" t="t" r="r" b="b"/>
            <a:pathLst>
              <a:path w="612140" h="945514">
                <a:moveTo>
                  <a:pt x="9271" y="860933"/>
                </a:moveTo>
                <a:lnTo>
                  <a:pt x="0" y="945515"/>
                </a:lnTo>
                <a:lnTo>
                  <a:pt x="73317" y="902208"/>
                </a:lnTo>
                <a:lnTo>
                  <a:pt x="61887" y="894842"/>
                </a:lnTo>
                <a:lnTo>
                  <a:pt x="38417" y="894842"/>
                </a:lnTo>
                <a:lnTo>
                  <a:pt x="30403" y="889635"/>
                </a:lnTo>
                <a:lnTo>
                  <a:pt x="37273" y="878979"/>
                </a:lnTo>
                <a:lnTo>
                  <a:pt x="9271" y="860933"/>
                </a:lnTo>
                <a:close/>
              </a:path>
              <a:path w="612140" h="945514">
                <a:moveTo>
                  <a:pt x="37273" y="878979"/>
                </a:moveTo>
                <a:lnTo>
                  <a:pt x="30403" y="889635"/>
                </a:lnTo>
                <a:lnTo>
                  <a:pt x="38417" y="894842"/>
                </a:lnTo>
                <a:lnTo>
                  <a:pt x="45306" y="884156"/>
                </a:lnTo>
                <a:lnTo>
                  <a:pt x="37273" y="878979"/>
                </a:lnTo>
                <a:close/>
              </a:path>
              <a:path w="612140" h="945514">
                <a:moveTo>
                  <a:pt x="45306" y="884156"/>
                </a:moveTo>
                <a:lnTo>
                  <a:pt x="38417" y="894842"/>
                </a:lnTo>
                <a:lnTo>
                  <a:pt x="61887" y="894842"/>
                </a:lnTo>
                <a:lnTo>
                  <a:pt x="45306" y="884156"/>
                </a:lnTo>
                <a:close/>
              </a:path>
              <a:path w="612140" h="945514">
                <a:moveTo>
                  <a:pt x="604012" y="0"/>
                </a:moveTo>
                <a:lnTo>
                  <a:pt x="37273" y="878979"/>
                </a:lnTo>
                <a:lnTo>
                  <a:pt x="45306" y="884156"/>
                </a:lnTo>
                <a:lnTo>
                  <a:pt x="612013" y="5207"/>
                </a:lnTo>
                <a:lnTo>
                  <a:pt x="604012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419860" y="3926713"/>
            <a:ext cx="531495" cy="945515"/>
          </a:xfrm>
          <a:custGeom>
            <a:avLst/>
            <a:gdLst/>
            <a:ahLst/>
            <a:cxnLst/>
            <a:rect l="l" t="t" r="r" b="b"/>
            <a:pathLst>
              <a:path w="531494" h="945514">
                <a:moveTo>
                  <a:pt x="489872" y="881101"/>
                </a:moveTo>
                <a:lnTo>
                  <a:pt x="460756" y="897382"/>
                </a:lnTo>
                <a:lnTo>
                  <a:pt x="531241" y="945261"/>
                </a:lnTo>
                <a:lnTo>
                  <a:pt x="528784" y="892175"/>
                </a:lnTo>
                <a:lnTo>
                  <a:pt x="496062" y="892175"/>
                </a:lnTo>
                <a:lnTo>
                  <a:pt x="489872" y="881101"/>
                </a:lnTo>
                <a:close/>
              </a:path>
              <a:path w="531494" h="945514">
                <a:moveTo>
                  <a:pt x="498109" y="876495"/>
                </a:moveTo>
                <a:lnTo>
                  <a:pt x="489872" y="881101"/>
                </a:lnTo>
                <a:lnTo>
                  <a:pt x="496062" y="892175"/>
                </a:lnTo>
                <a:lnTo>
                  <a:pt x="504316" y="887603"/>
                </a:lnTo>
                <a:lnTo>
                  <a:pt x="498109" y="876495"/>
                </a:lnTo>
                <a:close/>
              </a:path>
              <a:path w="531494" h="945514">
                <a:moveTo>
                  <a:pt x="527304" y="860170"/>
                </a:moveTo>
                <a:lnTo>
                  <a:pt x="498109" y="876495"/>
                </a:lnTo>
                <a:lnTo>
                  <a:pt x="504316" y="887603"/>
                </a:lnTo>
                <a:lnTo>
                  <a:pt x="496062" y="892175"/>
                </a:lnTo>
                <a:lnTo>
                  <a:pt x="528784" y="892175"/>
                </a:lnTo>
                <a:lnTo>
                  <a:pt x="527304" y="860170"/>
                </a:lnTo>
                <a:close/>
              </a:path>
              <a:path w="531494" h="945514">
                <a:moveTo>
                  <a:pt x="8255" y="0"/>
                </a:moveTo>
                <a:lnTo>
                  <a:pt x="0" y="4699"/>
                </a:lnTo>
                <a:lnTo>
                  <a:pt x="489872" y="881101"/>
                </a:lnTo>
                <a:lnTo>
                  <a:pt x="498109" y="876495"/>
                </a:lnTo>
                <a:lnTo>
                  <a:pt x="8255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421638" y="3924934"/>
            <a:ext cx="1680845" cy="947419"/>
          </a:xfrm>
          <a:custGeom>
            <a:avLst/>
            <a:gdLst/>
            <a:ahLst/>
            <a:cxnLst/>
            <a:rect l="l" t="t" r="r" b="b"/>
            <a:pathLst>
              <a:path w="1680845" h="947420">
                <a:moveTo>
                  <a:pt x="1611597" y="913888"/>
                </a:moveTo>
                <a:lnTo>
                  <a:pt x="1595247" y="942975"/>
                </a:lnTo>
                <a:lnTo>
                  <a:pt x="1680337" y="947038"/>
                </a:lnTo>
                <a:lnTo>
                  <a:pt x="1662096" y="920114"/>
                </a:lnTo>
                <a:lnTo>
                  <a:pt x="1622679" y="920114"/>
                </a:lnTo>
                <a:lnTo>
                  <a:pt x="1611597" y="913888"/>
                </a:lnTo>
                <a:close/>
              </a:path>
              <a:path w="1680845" h="947420">
                <a:moveTo>
                  <a:pt x="1616222" y="905661"/>
                </a:moveTo>
                <a:lnTo>
                  <a:pt x="1611597" y="913888"/>
                </a:lnTo>
                <a:lnTo>
                  <a:pt x="1622679" y="920114"/>
                </a:lnTo>
                <a:lnTo>
                  <a:pt x="1627251" y="911859"/>
                </a:lnTo>
                <a:lnTo>
                  <a:pt x="1616222" y="905661"/>
                </a:lnTo>
                <a:close/>
              </a:path>
              <a:path w="1680845" h="947420">
                <a:moveTo>
                  <a:pt x="1632585" y="876553"/>
                </a:moveTo>
                <a:lnTo>
                  <a:pt x="1616222" y="905661"/>
                </a:lnTo>
                <a:lnTo>
                  <a:pt x="1627251" y="911859"/>
                </a:lnTo>
                <a:lnTo>
                  <a:pt x="1622679" y="920114"/>
                </a:lnTo>
                <a:lnTo>
                  <a:pt x="1662096" y="920114"/>
                </a:lnTo>
                <a:lnTo>
                  <a:pt x="1632585" y="876553"/>
                </a:lnTo>
                <a:close/>
              </a:path>
              <a:path w="1680845" h="947420">
                <a:moveTo>
                  <a:pt x="4699" y="0"/>
                </a:moveTo>
                <a:lnTo>
                  <a:pt x="0" y="8254"/>
                </a:lnTo>
                <a:lnTo>
                  <a:pt x="1611597" y="913888"/>
                </a:lnTo>
                <a:lnTo>
                  <a:pt x="1616222" y="905661"/>
                </a:lnTo>
                <a:lnTo>
                  <a:pt x="4699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4623561" y="2199513"/>
            <a:ext cx="174243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InThreading((p</a:t>
            </a:r>
            <a:r>
              <a:rPr dirty="0" baseline="-20833" sz="1800" spc="-7">
                <a:solidFill>
                  <a:srgbClr val="0000FF"/>
                </a:solidFill>
                <a:latin typeface="Arial"/>
                <a:cs typeface="Arial"/>
              </a:rPr>
              <a:t>F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716268" y="2201036"/>
            <a:ext cx="2353310" cy="8470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00FF"/>
                </a:solidFill>
                <a:latin typeface="SimSun"/>
                <a:cs typeface="SimSun"/>
              </a:rPr>
              <a:t>建前驱</a:t>
            </a:r>
            <a:r>
              <a:rPr dirty="0" sz="1800" spc="-40">
                <a:solidFill>
                  <a:srgbClr val="0000FF"/>
                </a:solidFill>
                <a:latin typeface="SimSun"/>
                <a:cs typeface="SimSun"/>
              </a:rPr>
              <a:t> 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InThreading(^)</a:t>
            </a:r>
            <a:endParaRPr sz="1800">
              <a:latin typeface="Arial"/>
              <a:cs typeface="Arial"/>
            </a:endParaRPr>
          </a:p>
          <a:p>
            <a:pPr marL="38100">
              <a:lnSpc>
                <a:spcPts val="2155"/>
              </a:lnSpc>
            </a:pPr>
            <a:r>
              <a:rPr dirty="0" sz="1800">
                <a:solidFill>
                  <a:srgbClr val="0000FF"/>
                </a:solidFill>
                <a:latin typeface="SimSun"/>
                <a:cs typeface="SimSun"/>
              </a:rPr>
              <a:t>建后继</a:t>
            </a:r>
            <a:endParaRPr sz="1800">
              <a:latin typeface="SimSun"/>
              <a:cs typeface="SimSun"/>
            </a:endParaRPr>
          </a:p>
          <a:p>
            <a:pPr marL="38100">
              <a:lnSpc>
                <a:spcPts val="2155"/>
              </a:lnSpc>
            </a:pP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pre=p</a:t>
            </a:r>
            <a:r>
              <a:rPr dirty="0" baseline="-20833" sz="1800" spc="-7">
                <a:solidFill>
                  <a:srgbClr val="0000FF"/>
                </a:solidFill>
                <a:latin typeface="Arial"/>
                <a:cs typeface="Arial"/>
              </a:rPr>
              <a:t>E</a:t>
            </a:r>
            <a:endParaRPr baseline="-20833" sz="18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503926" y="1325244"/>
            <a:ext cx="946150" cy="892810"/>
          </a:xfrm>
          <a:custGeom>
            <a:avLst/>
            <a:gdLst/>
            <a:ahLst/>
            <a:cxnLst/>
            <a:rect l="l" t="t" r="r" b="b"/>
            <a:pathLst>
              <a:path w="946150" h="892810">
                <a:moveTo>
                  <a:pt x="29210" y="812545"/>
                </a:moveTo>
                <a:lnTo>
                  <a:pt x="0" y="892428"/>
                </a:lnTo>
                <a:lnTo>
                  <a:pt x="81534" y="867917"/>
                </a:lnTo>
                <a:lnTo>
                  <a:pt x="66892" y="852424"/>
                </a:lnTo>
                <a:lnTo>
                  <a:pt x="49402" y="852424"/>
                </a:lnTo>
                <a:lnTo>
                  <a:pt x="42925" y="845438"/>
                </a:lnTo>
                <a:lnTo>
                  <a:pt x="52110" y="836780"/>
                </a:lnTo>
                <a:lnTo>
                  <a:pt x="29210" y="812545"/>
                </a:lnTo>
                <a:close/>
              </a:path>
              <a:path w="946150" h="892810">
                <a:moveTo>
                  <a:pt x="52110" y="836780"/>
                </a:moveTo>
                <a:lnTo>
                  <a:pt x="42925" y="845438"/>
                </a:lnTo>
                <a:lnTo>
                  <a:pt x="49402" y="852424"/>
                </a:lnTo>
                <a:lnTo>
                  <a:pt x="58652" y="843703"/>
                </a:lnTo>
                <a:lnTo>
                  <a:pt x="52110" y="836780"/>
                </a:lnTo>
                <a:close/>
              </a:path>
              <a:path w="946150" h="892810">
                <a:moveTo>
                  <a:pt x="58652" y="843703"/>
                </a:moveTo>
                <a:lnTo>
                  <a:pt x="49402" y="852424"/>
                </a:lnTo>
                <a:lnTo>
                  <a:pt x="66892" y="852424"/>
                </a:lnTo>
                <a:lnTo>
                  <a:pt x="58652" y="843703"/>
                </a:lnTo>
                <a:close/>
              </a:path>
              <a:path w="946150" h="892810">
                <a:moveTo>
                  <a:pt x="939673" y="0"/>
                </a:moveTo>
                <a:lnTo>
                  <a:pt x="52110" y="836780"/>
                </a:lnTo>
                <a:lnTo>
                  <a:pt x="58652" y="843703"/>
                </a:lnTo>
                <a:lnTo>
                  <a:pt x="946150" y="6984"/>
                </a:lnTo>
                <a:lnTo>
                  <a:pt x="939673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442964" y="1325880"/>
            <a:ext cx="659765" cy="892175"/>
          </a:xfrm>
          <a:custGeom>
            <a:avLst/>
            <a:gdLst/>
            <a:ahLst/>
            <a:cxnLst/>
            <a:rect l="l" t="t" r="r" b="b"/>
            <a:pathLst>
              <a:path w="659765" h="892175">
                <a:moveTo>
                  <a:pt x="610472" y="833353"/>
                </a:moveTo>
                <a:lnTo>
                  <a:pt x="583564" y="853186"/>
                </a:lnTo>
                <a:lnTo>
                  <a:pt x="659511" y="891794"/>
                </a:lnTo>
                <a:lnTo>
                  <a:pt x="651102" y="843534"/>
                </a:lnTo>
                <a:lnTo>
                  <a:pt x="617982" y="843534"/>
                </a:lnTo>
                <a:lnTo>
                  <a:pt x="610472" y="833353"/>
                </a:lnTo>
                <a:close/>
              </a:path>
              <a:path w="659765" h="892175">
                <a:moveTo>
                  <a:pt x="618080" y="827745"/>
                </a:moveTo>
                <a:lnTo>
                  <a:pt x="610472" y="833353"/>
                </a:lnTo>
                <a:lnTo>
                  <a:pt x="617982" y="843534"/>
                </a:lnTo>
                <a:lnTo>
                  <a:pt x="625602" y="837946"/>
                </a:lnTo>
                <a:lnTo>
                  <a:pt x="618080" y="827745"/>
                </a:lnTo>
                <a:close/>
              </a:path>
              <a:path w="659765" h="892175">
                <a:moveTo>
                  <a:pt x="644906" y="807974"/>
                </a:moveTo>
                <a:lnTo>
                  <a:pt x="618080" y="827745"/>
                </a:lnTo>
                <a:lnTo>
                  <a:pt x="625602" y="837946"/>
                </a:lnTo>
                <a:lnTo>
                  <a:pt x="617982" y="843534"/>
                </a:lnTo>
                <a:lnTo>
                  <a:pt x="651102" y="843534"/>
                </a:lnTo>
                <a:lnTo>
                  <a:pt x="644906" y="807974"/>
                </a:lnTo>
                <a:close/>
              </a:path>
              <a:path w="659765" h="892175">
                <a:moveTo>
                  <a:pt x="7747" y="0"/>
                </a:moveTo>
                <a:lnTo>
                  <a:pt x="0" y="5715"/>
                </a:lnTo>
                <a:lnTo>
                  <a:pt x="610472" y="833353"/>
                </a:lnTo>
                <a:lnTo>
                  <a:pt x="618080" y="827745"/>
                </a:lnTo>
                <a:lnTo>
                  <a:pt x="774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444741" y="1324483"/>
            <a:ext cx="1851660" cy="894715"/>
          </a:xfrm>
          <a:custGeom>
            <a:avLst/>
            <a:gdLst/>
            <a:ahLst/>
            <a:cxnLst/>
            <a:rect l="l" t="t" r="r" b="b"/>
            <a:pathLst>
              <a:path w="1851659" h="894714">
                <a:moveTo>
                  <a:pt x="1780747" y="864559"/>
                </a:moveTo>
                <a:lnTo>
                  <a:pt x="1766315" y="894588"/>
                </a:lnTo>
                <a:lnTo>
                  <a:pt x="1851533" y="893190"/>
                </a:lnTo>
                <a:lnTo>
                  <a:pt x="1833608" y="870076"/>
                </a:lnTo>
                <a:lnTo>
                  <a:pt x="1792224" y="870076"/>
                </a:lnTo>
                <a:lnTo>
                  <a:pt x="1780747" y="864559"/>
                </a:lnTo>
                <a:close/>
              </a:path>
              <a:path w="1851659" h="894714">
                <a:moveTo>
                  <a:pt x="1784904" y="855908"/>
                </a:moveTo>
                <a:lnTo>
                  <a:pt x="1780747" y="864559"/>
                </a:lnTo>
                <a:lnTo>
                  <a:pt x="1792224" y="870076"/>
                </a:lnTo>
                <a:lnTo>
                  <a:pt x="1796414" y="861440"/>
                </a:lnTo>
                <a:lnTo>
                  <a:pt x="1784904" y="855908"/>
                </a:lnTo>
                <a:close/>
              </a:path>
              <a:path w="1851659" h="894714">
                <a:moveTo>
                  <a:pt x="1799336" y="825880"/>
                </a:moveTo>
                <a:lnTo>
                  <a:pt x="1784904" y="855908"/>
                </a:lnTo>
                <a:lnTo>
                  <a:pt x="1796414" y="861440"/>
                </a:lnTo>
                <a:lnTo>
                  <a:pt x="1792224" y="870076"/>
                </a:lnTo>
                <a:lnTo>
                  <a:pt x="1833608" y="870076"/>
                </a:lnTo>
                <a:lnTo>
                  <a:pt x="1799336" y="825880"/>
                </a:lnTo>
                <a:close/>
              </a:path>
              <a:path w="1851659" h="894714">
                <a:moveTo>
                  <a:pt x="4191" y="0"/>
                </a:moveTo>
                <a:lnTo>
                  <a:pt x="0" y="8508"/>
                </a:lnTo>
                <a:lnTo>
                  <a:pt x="1780747" y="864559"/>
                </a:lnTo>
                <a:lnTo>
                  <a:pt x="1784904" y="855908"/>
                </a:lnTo>
                <a:lnTo>
                  <a:pt x="4191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4572634" y="3641217"/>
            <a:ext cx="16922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InThreading(p</a:t>
            </a:r>
            <a:r>
              <a:rPr dirty="0" baseline="-20833" sz="1800" spc="-7">
                <a:solidFill>
                  <a:srgbClr val="0000FF"/>
                </a:solidFill>
                <a:latin typeface="Arial"/>
                <a:cs typeface="Arial"/>
              </a:rPr>
              <a:t>G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787642" y="3642741"/>
            <a:ext cx="2340610" cy="8477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00FF"/>
                </a:solidFill>
                <a:latin typeface="SimSun"/>
                <a:cs typeface="SimSun"/>
              </a:rPr>
              <a:t>建前驱</a:t>
            </a:r>
            <a:r>
              <a:rPr dirty="0" sz="1800" spc="-140">
                <a:solidFill>
                  <a:srgbClr val="0000FF"/>
                </a:solidFill>
                <a:latin typeface="SimSun"/>
                <a:cs typeface="SimSun"/>
              </a:rPr>
              <a:t> 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InThreading(^)</a:t>
            </a:r>
            <a:endParaRPr sz="1800">
              <a:latin typeface="Arial"/>
              <a:cs typeface="Arial"/>
            </a:endParaRPr>
          </a:p>
          <a:p>
            <a:pPr marL="38100">
              <a:lnSpc>
                <a:spcPts val="2155"/>
              </a:lnSpc>
            </a:pPr>
            <a:r>
              <a:rPr dirty="0" sz="1800">
                <a:solidFill>
                  <a:srgbClr val="0000FF"/>
                </a:solidFill>
                <a:latin typeface="SimSun"/>
                <a:cs typeface="SimSun"/>
              </a:rPr>
              <a:t>建后继</a:t>
            </a:r>
            <a:endParaRPr sz="1800">
              <a:latin typeface="SimSun"/>
              <a:cs typeface="SimSun"/>
            </a:endParaRPr>
          </a:p>
          <a:p>
            <a:pPr marL="38100">
              <a:lnSpc>
                <a:spcPts val="2155"/>
              </a:lnSpc>
            </a:pP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pre=p</a:t>
            </a:r>
            <a:r>
              <a:rPr dirty="0" baseline="-20833" sz="1800" spc="-7">
                <a:solidFill>
                  <a:srgbClr val="0000FF"/>
                </a:solidFill>
                <a:latin typeface="Arial"/>
                <a:cs typeface="Arial"/>
              </a:rPr>
              <a:t>F</a:t>
            </a:r>
            <a:endParaRPr baseline="-20833" sz="18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387213" y="2493645"/>
            <a:ext cx="121920" cy="1165860"/>
          </a:xfrm>
          <a:custGeom>
            <a:avLst/>
            <a:gdLst/>
            <a:ahLst/>
            <a:cxnLst/>
            <a:rect l="l" t="t" r="r" b="b"/>
            <a:pathLst>
              <a:path w="121920" h="1165860">
                <a:moveTo>
                  <a:pt x="0" y="1086739"/>
                </a:moveTo>
                <a:lnTo>
                  <a:pt x="32512" y="1165478"/>
                </a:lnTo>
                <a:lnTo>
                  <a:pt x="69838" y="1102614"/>
                </a:lnTo>
                <a:lnTo>
                  <a:pt x="41783" y="1102614"/>
                </a:lnTo>
                <a:lnTo>
                  <a:pt x="32385" y="1101852"/>
                </a:lnTo>
                <a:lnTo>
                  <a:pt x="33298" y="1089189"/>
                </a:lnTo>
                <a:lnTo>
                  <a:pt x="0" y="1086739"/>
                </a:lnTo>
                <a:close/>
              </a:path>
              <a:path w="121920" h="1165860">
                <a:moveTo>
                  <a:pt x="33298" y="1089189"/>
                </a:moveTo>
                <a:lnTo>
                  <a:pt x="32385" y="1101852"/>
                </a:lnTo>
                <a:lnTo>
                  <a:pt x="41783" y="1102614"/>
                </a:lnTo>
                <a:lnTo>
                  <a:pt x="42703" y="1089881"/>
                </a:lnTo>
                <a:lnTo>
                  <a:pt x="33298" y="1089189"/>
                </a:lnTo>
                <a:close/>
              </a:path>
              <a:path w="121920" h="1165860">
                <a:moveTo>
                  <a:pt x="42703" y="1089881"/>
                </a:moveTo>
                <a:lnTo>
                  <a:pt x="41783" y="1102614"/>
                </a:lnTo>
                <a:lnTo>
                  <a:pt x="69838" y="1102614"/>
                </a:lnTo>
                <a:lnTo>
                  <a:pt x="75946" y="1092327"/>
                </a:lnTo>
                <a:lnTo>
                  <a:pt x="42703" y="1089881"/>
                </a:lnTo>
                <a:close/>
              </a:path>
              <a:path w="121920" h="1165860">
                <a:moveTo>
                  <a:pt x="111887" y="0"/>
                </a:moveTo>
                <a:lnTo>
                  <a:pt x="33298" y="1089189"/>
                </a:lnTo>
                <a:lnTo>
                  <a:pt x="42703" y="1089881"/>
                </a:lnTo>
                <a:lnTo>
                  <a:pt x="121412" y="634"/>
                </a:lnTo>
                <a:lnTo>
                  <a:pt x="11188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501132" y="2490089"/>
            <a:ext cx="1673225" cy="1169035"/>
          </a:xfrm>
          <a:custGeom>
            <a:avLst/>
            <a:gdLst/>
            <a:ahLst/>
            <a:cxnLst/>
            <a:rect l="l" t="t" r="r" b="b"/>
            <a:pathLst>
              <a:path w="1673225" h="1169035">
                <a:moveTo>
                  <a:pt x="1607569" y="1129386"/>
                </a:moveTo>
                <a:lnTo>
                  <a:pt x="1588515" y="1156716"/>
                </a:lnTo>
                <a:lnTo>
                  <a:pt x="1672716" y="1169035"/>
                </a:lnTo>
                <a:lnTo>
                  <a:pt x="1655122" y="1136650"/>
                </a:lnTo>
                <a:lnTo>
                  <a:pt x="1617979" y="1136650"/>
                </a:lnTo>
                <a:lnTo>
                  <a:pt x="1607569" y="1129386"/>
                </a:lnTo>
                <a:close/>
              </a:path>
              <a:path w="1673225" h="1169035">
                <a:moveTo>
                  <a:pt x="1612989" y="1121610"/>
                </a:moveTo>
                <a:lnTo>
                  <a:pt x="1607569" y="1129386"/>
                </a:lnTo>
                <a:lnTo>
                  <a:pt x="1617979" y="1136650"/>
                </a:lnTo>
                <a:lnTo>
                  <a:pt x="1623440" y="1128903"/>
                </a:lnTo>
                <a:lnTo>
                  <a:pt x="1612989" y="1121610"/>
                </a:lnTo>
                <a:close/>
              </a:path>
              <a:path w="1673225" h="1169035">
                <a:moveTo>
                  <a:pt x="1632076" y="1094232"/>
                </a:moveTo>
                <a:lnTo>
                  <a:pt x="1612989" y="1121610"/>
                </a:lnTo>
                <a:lnTo>
                  <a:pt x="1623440" y="1128903"/>
                </a:lnTo>
                <a:lnTo>
                  <a:pt x="1617979" y="1136650"/>
                </a:lnTo>
                <a:lnTo>
                  <a:pt x="1655122" y="1136650"/>
                </a:lnTo>
                <a:lnTo>
                  <a:pt x="1632076" y="1094232"/>
                </a:lnTo>
                <a:close/>
              </a:path>
              <a:path w="1673225" h="1169035">
                <a:moveTo>
                  <a:pt x="5460" y="0"/>
                </a:moveTo>
                <a:lnTo>
                  <a:pt x="0" y="7747"/>
                </a:lnTo>
                <a:lnTo>
                  <a:pt x="1607569" y="1129386"/>
                </a:lnTo>
                <a:lnTo>
                  <a:pt x="1612989" y="1121610"/>
                </a:lnTo>
                <a:lnTo>
                  <a:pt x="5460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502021" y="2489580"/>
            <a:ext cx="2859405" cy="1176655"/>
          </a:xfrm>
          <a:custGeom>
            <a:avLst/>
            <a:gdLst/>
            <a:ahLst/>
            <a:cxnLst/>
            <a:rect l="l" t="t" r="r" b="b"/>
            <a:pathLst>
              <a:path w="2859404" h="1176654">
                <a:moveTo>
                  <a:pt x="2787013" y="1145219"/>
                </a:moveTo>
                <a:lnTo>
                  <a:pt x="2774442" y="1176147"/>
                </a:lnTo>
                <a:lnTo>
                  <a:pt x="2859278" y="1169543"/>
                </a:lnTo>
                <a:lnTo>
                  <a:pt x="2842125" y="1149985"/>
                </a:lnTo>
                <a:lnTo>
                  <a:pt x="2798699" y="1149985"/>
                </a:lnTo>
                <a:lnTo>
                  <a:pt x="2787013" y="1145219"/>
                </a:lnTo>
                <a:close/>
              </a:path>
              <a:path w="2859404" h="1176654">
                <a:moveTo>
                  <a:pt x="2790592" y="1136414"/>
                </a:moveTo>
                <a:lnTo>
                  <a:pt x="2787013" y="1145219"/>
                </a:lnTo>
                <a:lnTo>
                  <a:pt x="2798699" y="1149985"/>
                </a:lnTo>
                <a:lnTo>
                  <a:pt x="2802381" y="1141222"/>
                </a:lnTo>
                <a:lnTo>
                  <a:pt x="2790592" y="1136414"/>
                </a:lnTo>
                <a:close/>
              </a:path>
              <a:path w="2859404" h="1176654">
                <a:moveTo>
                  <a:pt x="2803144" y="1105535"/>
                </a:moveTo>
                <a:lnTo>
                  <a:pt x="2790592" y="1136414"/>
                </a:lnTo>
                <a:lnTo>
                  <a:pt x="2802381" y="1141222"/>
                </a:lnTo>
                <a:lnTo>
                  <a:pt x="2798699" y="1149985"/>
                </a:lnTo>
                <a:lnTo>
                  <a:pt x="2842125" y="1149985"/>
                </a:lnTo>
                <a:lnTo>
                  <a:pt x="2803144" y="1105535"/>
                </a:lnTo>
                <a:close/>
              </a:path>
              <a:path w="2859404" h="1176654">
                <a:moveTo>
                  <a:pt x="3682" y="0"/>
                </a:moveTo>
                <a:lnTo>
                  <a:pt x="0" y="8763"/>
                </a:lnTo>
                <a:lnTo>
                  <a:pt x="2787013" y="1145219"/>
                </a:lnTo>
                <a:lnTo>
                  <a:pt x="2790592" y="1136414"/>
                </a:lnTo>
                <a:lnTo>
                  <a:pt x="3682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5912865" y="4868671"/>
            <a:ext cx="784860" cy="8470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38100" marR="30480">
              <a:lnSpc>
                <a:spcPct val="99700"/>
              </a:lnSpc>
              <a:spcBef>
                <a:spcPts val="105"/>
              </a:spcBef>
            </a:pPr>
            <a:r>
              <a:rPr dirty="0" sz="1800">
                <a:solidFill>
                  <a:srgbClr val="0000FF"/>
                </a:solidFill>
                <a:latin typeface="SimSun"/>
                <a:cs typeface="SimSun"/>
              </a:rPr>
              <a:t>建前驱 建后继 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pr</a:t>
            </a:r>
            <a:r>
              <a:rPr dirty="0" sz="1800" spc="-15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=p</a:t>
            </a:r>
            <a:r>
              <a:rPr dirty="0" baseline="-20833" sz="1800">
                <a:solidFill>
                  <a:srgbClr val="0000FF"/>
                </a:solidFill>
                <a:latin typeface="Arial"/>
                <a:cs typeface="Arial"/>
              </a:rPr>
              <a:t>G</a:t>
            </a:r>
            <a:endParaRPr baseline="-20833" sz="18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875018" y="4867147"/>
            <a:ext cx="175196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InThreading((p</a:t>
            </a:r>
            <a:r>
              <a:rPr dirty="0" baseline="-20833" sz="1800" spc="-7">
                <a:solidFill>
                  <a:srgbClr val="0000FF"/>
                </a:solidFill>
                <a:latin typeface="Arial"/>
                <a:cs typeface="Arial"/>
              </a:rPr>
              <a:t>K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007484" y="4867147"/>
            <a:ext cx="16833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InThreading(p</a:t>
            </a:r>
            <a:r>
              <a:rPr dirty="0" baseline="-20833" sz="1800" spc="-7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884801" y="3931539"/>
            <a:ext cx="539115" cy="953135"/>
          </a:xfrm>
          <a:custGeom>
            <a:avLst/>
            <a:gdLst/>
            <a:ahLst/>
            <a:cxnLst/>
            <a:rect l="l" t="t" r="r" b="b"/>
            <a:pathLst>
              <a:path w="539114" h="953135">
                <a:moveTo>
                  <a:pt x="4063" y="868044"/>
                </a:moveTo>
                <a:lnTo>
                  <a:pt x="0" y="953135"/>
                </a:lnTo>
                <a:lnTo>
                  <a:pt x="70485" y="905510"/>
                </a:lnTo>
                <a:lnTo>
                  <a:pt x="61028" y="900176"/>
                </a:lnTo>
                <a:lnTo>
                  <a:pt x="35178" y="900176"/>
                </a:lnTo>
                <a:lnTo>
                  <a:pt x="26924" y="895477"/>
                </a:lnTo>
                <a:lnTo>
                  <a:pt x="33132" y="884441"/>
                </a:lnTo>
                <a:lnTo>
                  <a:pt x="4063" y="868044"/>
                </a:lnTo>
                <a:close/>
              </a:path>
              <a:path w="539114" h="953135">
                <a:moveTo>
                  <a:pt x="33132" y="884441"/>
                </a:moveTo>
                <a:lnTo>
                  <a:pt x="26924" y="895477"/>
                </a:lnTo>
                <a:lnTo>
                  <a:pt x="35178" y="900176"/>
                </a:lnTo>
                <a:lnTo>
                  <a:pt x="41406" y="889108"/>
                </a:lnTo>
                <a:lnTo>
                  <a:pt x="33132" y="884441"/>
                </a:lnTo>
                <a:close/>
              </a:path>
              <a:path w="539114" h="953135">
                <a:moveTo>
                  <a:pt x="41406" y="889108"/>
                </a:moveTo>
                <a:lnTo>
                  <a:pt x="35178" y="900176"/>
                </a:lnTo>
                <a:lnTo>
                  <a:pt x="61028" y="900176"/>
                </a:lnTo>
                <a:lnTo>
                  <a:pt x="41406" y="889108"/>
                </a:lnTo>
                <a:close/>
              </a:path>
              <a:path w="539114" h="953135">
                <a:moveTo>
                  <a:pt x="530733" y="0"/>
                </a:moveTo>
                <a:lnTo>
                  <a:pt x="33132" y="884441"/>
                </a:lnTo>
                <a:lnTo>
                  <a:pt x="41406" y="889108"/>
                </a:lnTo>
                <a:lnTo>
                  <a:pt x="539114" y="4572"/>
                </a:lnTo>
                <a:lnTo>
                  <a:pt x="530733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416296" y="3930522"/>
            <a:ext cx="889635" cy="954405"/>
          </a:xfrm>
          <a:custGeom>
            <a:avLst/>
            <a:gdLst/>
            <a:ahLst/>
            <a:cxnLst/>
            <a:rect l="l" t="t" r="r" b="b"/>
            <a:pathLst>
              <a:path w="889635" h="954404">
                <a:moveTo>
                  <a:pt x="833889" y="901708"/>
                </a:moveTo>
                <a:lnTo>
                  <a:pt x="809498" y="924432"/>
                </a:lnTo>
                <a:lnTo>
                  <a:pt x="889253" y="954151"/>
                </a:lnTo>
                <a:lnTo>
                  <a:pt x="876561" y="910970"/>
                </a:lnTo>
                <a:lnTo>
                  <a:pt x="842517" y="910970"/>
                </a:lnTo>
                <a:lnTo>
                  <a:pt x="833889" y="901708"/>
                </a:lnTo>
                <a:close/>
              </a:path>
              <a:path w="889635" h="954404">
                <a:moveTo>
                  <a:pt x="840858" y="895215"/>
                </a:moveTo>
                <a:lnTo>
                  <a:pt x="833889" y="901708"/>
                </a:lnTo>
                <a:lnTo>
                  <a:pt x="842517" y="910970"/>
                </a:lnTo>
                <a:lnTo>
                  <a:pt x="849502" y="904494"/>
                </a:lnTo>
                <a:lnTo>
                  <a:pt x="840858" y="895215"/>
                </a:lnTo>
                <a:close/>
              </a:path>
              <a:path w="889635" h="954404">
                <a:moveTo>
                  <a:pt x="865251" y="872489"/>
                </a:moveTo>
                <a:lnTo>
                  <a:pt x="840858" y="895215"/>
                </a:lnTo>
                <a:lnTo>
                  <a:pt x="849502" y="904494"/>
                </a:lnTo>
                <a:lnTo>
                  <a:pt x="842517" y="910970"/>
                </a:lnTo>
                <a:lnTo>
                  <a:pt x="876561" y="910970"/>
                </a:lnTo>
                <a:lnTo>
                  <a:pt x="865251" y="872489"/>
                </a:lnTo>
                <a:close/>
              </a:path>
              <a:path w="889635" h="954404">
                <a:moveTo>
                  <a:pt x="6857" y="0"/>
                </a:moveTo>
                <a:lnTo>
                  <a:pt x="0" y="6603"/>
                </a:lnTo>
                <a:lnTo>
                  <a:pt x="833889" y="901708"/>
                </a:lnTo>
                <a:lnTo>
                  <a:pt x="840858" y="895215"/>
                </a:lnTo>
                <a:lnTo>
                  <a:pt x="685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417946" y="3929379"/>
            <a:ext cx="2340610" cy="962025"/>
          </a:xfrm>
          <a:custGeom>
            <a:avLst/>
            <a:gdLst/>
            <a:ahLst/>
            <a:cxnLst/>
            <a:rect l="l" t="t" r="r" b="b"/>
            <a:pathLst>
              <a:path w="2340609" h="962025">
                <a:moveTo>
                  <a:pt x="2267807" y="931098"/>
                </a:moveTo>
                <a:lnTo>
                  <a:pt x="2255266" y="961898"/>
                </a:lnTo>
                <a:lnTo>
                  <a:pt x="2340102" y="955294"/>
                </a:lnTo>
                <a:lnTo>
                  <a:pt x="2323027" y="935863"/>
                </a:lnTo>
                <a:lnTo>
                  <a:pt x="2279523" y="935863"/>
                </a:lnTo>
                <a:lnTo>
                  <a:pt x="2267807" y="931098"/>
                </a:lnTo>
                <a:close/>
              </a:path>
              <a:path w="2340609" h="962025">
                <a:moveTo>
                  <a:pt x="2271436" y="922187"/>
                </a:moveTo>
                <a:lnTo>
                  <a:pt x="2267807" y="931098"/>
                </a:lnTo>
                <a:lnTo>
                  <a:pt x="2279523" y="935863"/>
                </a:lnTo>
                <a:lnTo>
                  <a:pt x="2283205" y="926973"/>
                </a:lnTo>
                <a:lnTo>
                  <a:pt x="2271436" y="922187"/>
                </a:lnTo>
                <a:close/>
              </a:path>
              <a:path w="2340609" h="962025">
                <a:moveTo>
                  <a:pt x="2283968" y="891413"/>
                </a:moveTo>
                <a:lnTo>
                  <a:pt x="2271436" y="922187"/>
                </a:lnTo>
                <a:lnTo>
                  <a:pt x="2283205" y="926973"/>
                </a:lnTo>
                <a:lnTo>
                  <a:pt x="2279523" y="935863"/>
                </a:lnTo>
                <a:lnTo>
                  <a:pt x="2323027" y="935863"/>
                </a:lnTo>
                <a:lnTo>
                  <a:pt x="2283968" y="891413"/>
                </a:lnTo>
                <a:close/>
              </a:path>
              <a:path w="2340609" h="962025">
                <a:moveTo>
                  <a:pt x="3555" y="0"/>
                </a:moveTo>
                <a:lnTo>
                  <a:pt x="0" y="8890"/>
                </a:lnTo>
                <a:lnTo>
                  <a:pt x="2267807" y="931098"/>
                </a:lnTo>
                <a:lnTo>
                  <a:pt x="2271436" y="922187"/>
                </a:lnTo>
                <a:lnTo>
                  <a:pt x="3555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1221028" y="5933947"/>
            <a:ext cx="3836670" cy="8477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InThreading(^)</a:t>
            </a:r>
            <a:r>
              <a:rPr dirty="0" sz="1800" spc="-9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0000FF"/>
                </a:solidFill>
                <a:latin typeface="SimSun"/>
                <a:cs typeface="SimSun"/>
              </a:rPr>
              <a:t>建前</a:t>
            </a:r>
            <a:r>
              <a:rPr dirty="0" sz="1800">
                <a:solidFill>
                  <a:srgbClr val="0000FF"/>
                </a:solidFill>
                <a:latin typeface="SimSun"/>
                <a:cs typeface="SimSun"/>
              </a:rPr>
              <a:t>驱</a:t>
            </a:r>
            <a:r>
              <a:rPr dirty="0" sz="1800" spc="-290">
                <a:solidFill>
                  <a:srgbClr val="0000FF"/>
                </a:solidFill>
                <a:latin typeface="SimSun"/>
                <a:cs typeface="SimSun"/>
              </a:rPr>
              <a:t> 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InThreading(^)</a:t>
            </a:r>
            <a:endParaRPr sz="1800">
              <a:latin typeface="Arial"/>
              <a:cs typeface="Arial"/>
            </a:endParaRPr>
          </a:p>
          <a:p>
            <a:pPr algn="ctr" marR="17780">
              <a:lnSpc>
                <a:spcPts val="2155"/>
              </a:lnSpc>
            </a:pPr>
            <a:r>
              <a:rPr dirty="0" sz="1800">
                <a:solidFill>
                  <a:srgbClr val="0000FF"/>
                </a:solidFill>
                <a:latin typeface="SimSun"/>
                <a:cs typeface="SimSun"/>
              </a:rPr>
              <a:t>建后继</a:t>
            </a:r>
            <a:endParaRPr sz="1800">
              <a:latin typeface="SimSun"/>
              <a:cs typeface="SimSun"/>
            </a:endParaRPr>
          </a:p>
          <a:p>
            <a:pPr algn="ctr" marR="20320">
              <a:lnSpc>
                <a:spcPts val="2155"/>
              </a:lnSpc>
            </a:pP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pre=p</a:t>
            </a:r>
            <a:r>
              <a:rPr dirty="0" baseline="-20833" sz="1800" spc="-7">
                <a:solidFill>
                  <a:srgbClr val="0000FF"/>
                </a:solidFill>
                <a:latin typeface="Arial"/>
                <a:cs typeface="Arial"/>
              </a:rPr>
              <a:t>F</a:t>
            </a:r>
            <a:endParaRPr baseline="-20833" sz="18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998726" y="5156327"/>
            <a:ext cx="2887345" cy="810895"/>
          </a:xfrm>
          <a:custGeom>
            <a:avLst/>
            <a:gdLst/>
            <a:ahLst/>
            <a:cxnLst/>
            <a:rect l="l" t="t" r="r" b="b"/>
            <a:pathLst>
              <a:path w="2887345" h="810895">
                <a:moveTo>
                  <a:pt x="63373" y="736777"/>
                </a:moveTo>
                <a:lnTo>
                  <a:pt x="0" y="793623"/>
                </a:lnTo>
                <a:lnTo>
                  <a:pt x="83438" y="810272"/>
                </a:lnTo>
                <a:lnTo>
                  <a:pt x="75574" y="781469"/>
                </a:lnTo>
                <a:lnTo>
                  <a:pt x="62484" y="781469"/>
                </a:lnTo>
                <a:lnTo>
                  <a:pt x="59943" y="772287"/>
                </a:lnTo>
                <a:lnTo>
                  <a:pt x="72156" y="768948"/>
                </a:lnTo>
                <a:lnTo>
                  <a:pt x="63373" y="736777"/>
                </a:lnTo>
                <a:close/>
              </a:path>
              <a:path w="2887345" h="810895">
                <a:moveTo>
                  <a:pt x="72156" y="768948"/>
                </a:moveTo>
                <a:lnTo>
                  <a:pt x="59943" y="772287"/>
                </a:lnTo>
                <a:lnTo>
                  <a:pt x="62484" y="781469"/>
                </a:lnTo>
                <a:lnTo>
                  <a:pt x="74665" y="778138"/>
                </a:lnTo>
                <a:lnTo>
                  <a:pt x="72156" y="768948"/>
                </a:lnTo>
                <a:close/>
              </a:path>
              <a:path w="2887345" h="810895">
                <a:moveTo>
                  <a:pt x="74665" y="778138"/>
                </a:moveTo>
                <a:lnTo>
                  <a:pt x="62484" y="781469"/>
                </a:lnTo>
                <a:lnTo>
                  <a:pt x="75574" y="781469"/>
                </a:lnTo>
                <a:lnTo>
                  <a:pt x="74665" y="778138"/>
                </a:lnTo>
                <a:close/>
              </a:path>
              <a:path w="2887345" h="810895">
                <a:moveTo>
                  <a:pt x="2884804" y="0"/>
                </a:moveTo>
                <a:lnTo>
                  <a:pt x="72156" y="768948"/>
                </a:lnTo>
                <a:lnTo>
                  <a:pt x="74665" y="778138"/>
                </a:lnTo>
                <a:lnTo>
                  <a:pt x="2887218" y="9271"/>
                </a:lnTo>
                <a:lnTo>
                  <a:pt x="2884804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125851" y="5156580"/>
            <a:ext cx="1760855" cy="797560"/>
          </a:xfrm>
          <a:custGeom>
            <a:avLst/>
            <a:gdLst/>
            <a:ahLst/>
            <a:cxnLst/>
            <a:rect l="l" t="t" r="r" b="b"/>
            <a:pathLst>
              <a:path w="1760854" h="797560">
                <a:moveTo>
                  <a:pt x="53848" y="727417"/>
                </a:moveTo>
                <a:lnTo>
                  <a:pt x="0" y="793369"/>
                </a:lnTo>
                <a:lnTo>
                  <a:pt x="85090" y="796937"/>
                </a:lnTo>
                <a:lnTo>
                  <a:pt x="73760" y="771728"/>
                </a:lnTo>
                <a:lnTo>
                  <a:pt x="59817" y="771728"/>
                </a:lnTo>
                <a:lnTo>
                  <a:pt x="55880" y="763028"/>
                </a:lnTo>
                <a:lnTo>
                  <a:pt x="67507" y="757813"/>
                </a:lnTo>
                <a:lnTo>
                  <a:pt x="53848" y="727417"/>
                </a:lnTo>
                <a:close/>
              </a:path>
              <a:path w="1760854" h="797560">
                <a:moveTo>
                  <a:pt x="67507" y="757813"/>
                </a:moveTo>
                <a:lnTo>
                  <a:pt x="55880" y="763028"/>
                </a:lnTo>
                <a:lnTo>
                  <a:pt x="59817" y="771728"/>
                </a:lnTo>
                <a:lnTo>
                  <a:pt x="71421" y="766523"/>
                </a:lnTo>
                <a:lnTo>
                  <a:pt x="67507" y="757813"/>
                </a:lnTo>
                <a:close/>
              </a:path>
              <a:path w="1760854" h="797560">
                <a:moveTo>
                  <a:pt x="71421" y="766523"/>
                </a:moveTo>
                <a:lnTo>
                  <a:pt x="59817" y="771728"/>
                </a:lnTo>
                <a:lnTo>
                  <a:pt x="73760" y="771728"/>
                </a:lnTo>
                <a:lnTo>
                  <a:pt x="71421" y="766523"/>
                </a:lnTo>
                <a:close/>
              </a:path>
              <a:path w="1760854" h="797560">
                <a:moveTo>
                  <a:pt x="1756918" y="0"/>
                </a:moveTo>
                <a:lnTo>
                  <a:pt x="67507" y="757813"/>
                </a:lnTo>
                <a:lnTo>
                  <a:pt x="71421" y="766523"/>
                </a:lnTo>
                <a:lnTo>
                  <a:pt x="1760854" y="8763"/>
                </a:lnTo>
                <a:lnTo>
                  <a:pt x="1756918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284726" y="5158104"/>
            <a:ext cx="603885" cy="791845"/>
          </a:xfrm>
          <a:custGeom>
            <a:avLst/>
            <a:gdLst/>
            <a:ahLst/>
            <a:cxnLst/>
            <a:rect l="l" t="t" r="r" b="b"/>
            <a:pathLst>
              <a:path w="603885" h="791845">
                <a:moveTo>
                  <a:pt x="15748" y="708126"/>
                </a:moveTo>
                <a:lnTo>
                  <a:pt x="0" y="791845"/>
                </a:lnTo>
                <a:lnTo>
                  <a:pt x="76453" y="754253"/>
                </a:lnTo>
                <a:lnTo>
                  <a:pt x="63199" y="744181"/>
                </a:lnTo>
                <a:lnTo>
                  <a:pt x="42163" y="744181"/>
                </a:lnTo>
                <a:lnTo>
                  <a:pt x="34544" y="738416"/>
                </a:lnTo>
                <a:lnTo>
                  <a:pt x="42260" y="728271"/>
                </a:lnTo>
                <a:lnTo>
                  <a:pt x="15748" y="708126"/>
                </a:lnTo>
                <a:close/>
              </a:path>
              <a:path w="603885" h="791845">
                <a:moveTo>
                  <a:pt x="42260" y="728271"/>
                </a:moveTo>
                <a:lnTo>
                  <a:pt x="34544" y="738416"/>
                </a:lnTo>
                <a:lnTo>
                  <a:pt x="42163" y="744181"/>
                </a:lnTo>
                <a:lnTo>
                  <a:pt x="49867" y="734051"/>
                </a:lnTo>
                <a:lnTo>
                  <a:pt x="42260" y="728271"/>
                </a:lnTo>
                <a:close/>
              </a:path>
              <a:path w="603885" h="791845">
                <a:moveTo>
                  <a:pt x="49867" y="734051"/>
                </a:moveTo>
                <a:lnTo>
                  <a:pt x="42163" y="744181"/>
                </a:lnTo>
                <a:lnTo>
                  <a:pt x="63199" y="744181"/>
                </a:lnTo>
                <a:lnTo>
                  <a:pt x="49867" y="734051"/>
                </a:lnTo>
                <a:close/>
              </a:path>
              <a:path w="603885" h="791845">
                <a:moveTo>
                  <a:pt x="596264" y="0"/>
                </a:moveTo>
                <a:lnTo>
                  <a:pt x="42260" y="728271"/>
                </a:lnTo>
                <a:lnTo>
                  <a:pt x="49867" y="734051"/>
                </a:lnTo>
                <a:lnTo>
                  <a:pt x="603758" y="5715"/>
                </a:lnTo>
                <a:lnTo>
                  <a:pt x="596264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5327015" y="5933947"/>
            <a:ext cx="3782695" cy="8477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InThreading(^)</a:t>
            </a:r>
            <a:r>
              <a:rPr dirty="0" sz="1800" spc="-19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0000FF"/>
                </a:solidFill>
                <a:latin typeface="SimSun"/>
                <a:cs typeface="SimSun"/>
              </a:rPr>
              <a:t>建前</a:t>
            </a:r>
            <a:r>
              <a:rPr dirty="0" sz="1800" spc="270">
                <a:solidFill>
                  <a:srgbClr val="0000FF"/>
                </a:solidFill>
                <a:latin typeface="SimSun"/>
                <a:cs typeface="SimSun"/>
              </a:rPr>
              <a:t>驱</a:t>
            </a:r>
            <a:r>
              <a:rPr dirty="0" sz="1800" spc="-10">
                <a:solidFill>
                  <a:srgbClr val="0000FF"/>
                </a:solidFill>
                <a:latin typeface="Arial"/>
                <a:cs typeface="Arial"/>
              </a:rPr>
              <a:t>InThreading(^)</a:t>
            </a:r>
            <a:endParaRPr sz="1800">
              <a:latin typeface="Arial"/>
              <a:cs typeface="Arial"/>
            </a:endParaRPr>
          </a:p>
          <a:p>
            <a:pPr algn="ctr" marL="2540">
              <a:lnSpc>
                <a:spcPts val="2155"/>
              </a:lnSpc>
            </a:pPr>
            <a:r>
              <a:rPr dirty="0" sz="1800">
                <a:solidFill>
                  <a:srgbClr val="0000FF"/>
                </a:solidFill>
                <a:latin typeface="SimSun"/>
                <a:cs typeface="SimSun"/>
              </a:rPr>
              <a:t>建后继</a:t>
            </a:r>
            <a:endParaRPr sz="1800">
              <a:latin typeface="SimSun"/>
              <a:cs typeface="SimSun"/>
            </a:endParaRPr>
          </a:p>
          <a:p>
            <a:pPr algn="ctr">
              <a:lnSpc>
                <a:spcPts val="2155"/>
              </a:lnSpc>
            </a:pPr>
            <a:r>
              <a:rPr dirty="0" sz="1800" spc="-5">
                <a:solidFill>
                  <a:srgbClr val="0000FF"/>
                </a:solidFill>
                <a:latin typeface="Arial"/>
                <a:cs typeface="Arial"/>
              </a:rPr>
              <a:t>pre=p</a:t>
            </a:r>
            <a:r>
              <a:rPr dirty="0" baseline="-20833" sz="1800" spc="-7">
                <a:solidFill>
                  <a:srgbClr val="0000FF"/>
                </a:solidFill>
                <a:latin typeface="Arial"/>
                <a:cs typeface="Arial"/>
              </a:rPr>
              <a:t>F</a:t>
            </a:r>
            <a:endParaRPr baseline="-20833" sz="18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104001" y="5156708"/>
            <a:ext cx="1656714" cy="795020"/>
          </a:xfrm>
          <a:custGeom>
            <a:avLst/>
            <a:gdLst/>
            <a:ahLst/>
            <a:cxnLst/>
            <a:rect l="l" t="t" r="r" b="b"/>
            <a:pathLst>
              <a:path w="1656715" h="795020">
                <a:moveTo>
                  <a:pt x="52324" y="726046"/>
                </a:moveTo>
                <a:lnTo>
                  <a:pt x="0" y="793242"/>
                </a:lnTo>
                <a:lnTo>
                  <a:pt x="85089" y="794829"/>
                </a:lnTo>
                <a:lnTo>
                  <a:pt x="73359" y="770204"/>
                </a:lnTo>
                <a:lnTo>
                  <a:pt x="59309" y="770204"/>
                </a:lnTo>
                <a:lnTo>
                  <a:pt x="55245" y="761606"/>
                </a:lnTo>
                <a:lnTo>
                  <a:pt x="66668" y="756157"/>
                </a:lnTo>
                <a:lnTo>
                  <a:pt x="52324" y="726046"/>
                </a:lnTo>
                <a:close/>
              </a:path>
              <a:path w="1656715" h="795020">
                <a:moveTo>
                  <a:pt x="66668" y="756157"/>
                </a:moveTo>
                <a:lnTo>
                  <a:pt x="55245" y="761606"/>
                </a:lnTo>
                <a:lnTo>
                  <a:pt x="59309" y="770204"/>
                </a:lnTo>
                <a:lnTo>
                  <a:pt x="70757" y="764743"/>
                </a:lnTo>
                <a:lnTo>
                  <a:pt x="66668" y="756157"/>
                </a:lnTo>
                <a:close/>
              </a:path>
              <a:path w="1656715" h="795020">
                <a:moveTo>
                  <a:pt x="70757" y="764743"/>
                </a:moveTo>
                <a:lnTo>
                  <a:pt x="59309" y="770204"/>
                </a:lnTo>
                <a:lnTo>
                  <a:pt x="73359" y="770204"/>
                </a:lnTo>
                <a:lnTo>
                  <a:pt x="70757" y="764743"/>
                </a:lnTo>
                <a:close/>
              </a:path>
              <a:path w="1656715" h="795020">
                <a:moveTo>
                  <a:pt x="1652016" y="0"/>
                </a:moveTo>
                <a:lnTo>
                  <a:pt x="66668" y="756157"/>
                </a:lnTo>
                <a:lnTo>
                  <a:pt x="70757" y="764743"/>
                </a:lnTo>
                <a:lnTo>
                  <a:pt x="1656206" y="8509"/>
                </a:lnTo>
                <a:lnTo>
                  <a:pt x="1652016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218426" y="5158232"/>
            <a:ext cx="543560" cy="791845"/>
          </a:xfrm>
          <a:custGeom>
            <a:avLst/>
            <a:gdLst/>
            <a:ahLst/>
            <a:cxnLst/>
            <a:rect l="l" t="t" r="r" b="b"/>
            <a:pathLst>
              <a:path w="543559" h="791845">
                <a:moveTo>
                  <a:pt x="11556" y="707313"/>
                </a:moveTo>
                <a:lnTo>
                  <a:pt x="0" y="791718"/>
                </a:lnTo>
                <a:lnTo>
                  <a:pt x="74422" y="750341"/>
                </a:lnTo>
                <a:lnTo>
                  <a:pt x="62231" y="741997"/>
                </a:lnTo>
                <a:lnTo>
                  <a:pt x="39750" y="741997"/>
                </a:lnTo>
                <a:lnTo>
                  <a:pt x="31876" y="736612"/>
                </a:lnTo>
                <a:lnTo>
                  <a:pt x="39048" y="726130"/>
                </a:lnTo>
                <a:lnTo>
                  <a:pt x="11556" y="707313"/>
                </a:lnTo>
                <a:close/>
              </a:path>
              <a:path w="543559" h="791845">
                <a:moveTo>
                  <a:pt x="39048" y="726130"/>
                </a:moveTo>
                <a:lnTo>
                  <a:pt x="31876" y="736612"/>
                </a:lnTo>
                <a:lnTo>
                  <a:pt x="39750" y="741997"/>
                </a:lnTo>
                <a:lnTo>
                  <a:pt x="46919" y="731517"/>
                </a:lnTo>
                <a:lnTo>
                  <a:pt x="39048" y="726130"/>
                </a:lnTo>
                <a:close/>
              </a:path>
              <a:path w="543559" h="791845">
                <a:moveTo>
                  <a:pt x="46919" y="731517"/>
                </a:moveTo>
                <a:lnTo>
                  <a:pt x="39750" y="741997"/>
                </a:lnTo>
                <a:lnTo>
                  <a:pt x="62231" y="741997"/>
                </a:lnTo>
                <a:lnTo>
                  <a:pt x="46919" y="731517"/>
                </a:lnTo>
                <a:close/>
              </a:path>
              <a:path w="543559" h="791845">
                <a:moveTo>
                  <a:pt x="535813" y="0"/>
                </a:moveTo>
                <a:lnTo>
                  <a:pt x="39048" y="726130"/>
                </a:lnTo>
                <a:lnTo>
                  <a:pt x="46919" y="731517"/>
                </a:lnTo>
                <a:lnTo>
                  <a:pt x="543559" y="5461"/>
                </a:lnTo>
                <a:lnTo>
                  <a:pt x="535813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754239" y="5158104"/>
            <a:ext cx="581660" cy="791845"/>
          </a:xfrm>
          <a:custGeom>
            <a:avLst/>
            <a:gdLst/>
            <a:ahLst/>
            <a:cxnLst/>
            <a:rect l="l" t="t" r="r" b="b"/>
            <a:pathLst>
              <a:path w="581659" h="791845">
                <a:moveTo>
                  <a:pt x="532871" y="733175"/>
                </a:moveTo>
                <a:lnTo>
                  <a:pt x="505967" y="752881"/>
                </a:lnTo>
                <a:lnTo>
                  <a:pt x="581659" y="791845"/>
                </a:lnTo>
                <a:lnTo>
                  <a:pt x="573460" y="743432"/>
                </a:lnTo>
                <a:lnTo>
                  <a:pt x="540384" y="743432"/>
                </a:lnTo>
                <a:lnTo>
                  <a:pt x="532871" y="733175"/>
                </a:lnTo>
                <a:close/>
              </a:path>
              <a:path w="581659" h="791845">
                <a:moveTo>
                  <a:pt x="540515" y="727577"/>
                </a:moveTo>
                <a:lnTo>
                  <a:pt x="532871" y="733175"/>
                </a:lnTo>
                <a:lnTo>
                  <a:pt x="540384" y="743432"/>
                </a:lnTo>
                <a:lnTo>
                  <a:pt x="548004" y="737806"/>
                </a:lnTo>
                <a:lnTo>
                  <a:pt x="540515" y="727577"/>
                </a:lnTo>
                <a:close/>
              </a:path>
              <a:path w="581659" h="791845">
                <a:moveTo>
                  <a:pt x="567435" y="707859"/>
                </a:moveTo>
                <a:lnTo>
                  <a:pt x="540515" y="727577"/>
                </a:lnTo>
                <a:lnTo>
                  <a:pt x="548004" y="737806"/>
                </a:lnTo>
                <a:lnTo>
                  <a:pt x="540384" y="743432"/>
                </a:lnTo>
                <a:lnTo>
                  <a:pt x="573460" y="743432"/>
                </a:lnTo>
                <a:lnTo>
                  <a:pt x="567435" y="707859"/>
                </a:lnTo>
                <a:close/>
              </a:path>
              <a:path w="581659" h="791845">
                <a:moveTo>
                  <a:pt x="7746" y="0"/>
                </a:moveTo>
                <a:lnTo>
                  <a:pt x="0" y="5715"/>
                </a:lnTo>
                <a:lnTo>
                  <a:pt x="532871" y="733175"/>
                </a:lnTo>
                <a:lnTo>
                  <a:pt x="540515" y="727577"/>
                </a:lnTo>
                <a:lnTo>
                  <a:pt x="7746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09800" y="19050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228600" y="0"/>
                </a:moveTo>
                <a:lnTo>
                  <a:pt x="176188" y="5034"/>
                </a:lnTo>
                <a:lnTo>
                  <a:pt x="128073" y="19372"/>
                </a:lnTo>
                <a:lnTo>
                  <a:pt x="85628" y="41867"/>
                </a:lnTo>
                <a:lnTo>
                  <a:pt x="50225" y="71374"/>
                </a:lnTo>
                <a:lnTo>
                  <a:pt x="23237" y="106746"/>
                </a:lnTo>
                <a:lnTo>
                  <a:pt x="6038" y="146837"/>
                </a:lnTo>
                <a:lnTo>
                  <a:pt x="0" y="190500"/>
                </a:lnTo>
                <a:lnTo>
                  <a:pt x="6038" y="234162"/>
                </a:lnTo>
                <a:lnTo>
                  <a:pt x="23237" y="274253"/>
                </a:lnTo>
                <a:lnTo>
                  <a:pt x="50225" y="309625"/>
                </a:lnTo>
                <a:lnTo>
                  <a:pt x="85628" y="339132"/>
                </a:lnTo>
                <a:lnTo>
                  <a:pt x="128073" y="361627"/>
                </a:lnTo>
                <a:lnTo>
                  <a:pt x="176188" y="375965"/>
                </a:lnTo>
                <a:lnTo>
                  <a:pt x="228600" y="381000"/>
                </a:lnTo>
                <a:lnTo>
                  <a:pt x="281011" y="375965"/>
                </a:lnTo>
                <a:lnTo>
                  <a:pt x="329126" y="361627"/>
                </a:lnTo>
                <a:lnTo>
                  <a:pt x="371571" y="339132"/>
                </a:lnTo>
                <a:lnTo>
                  <a:pt x="406974" y="309625"/>
                </a:lnTo>
                <a:lnTo>
                  <a:pt x="433962" y="274253"/>
                </a:lnTo>
                <a:lnTo>
                  <a:pt x="451161" y="234162"/>
                </a:lnTo>
                <a:lnTo>
                  <a:pt x="457200" y="190500"/>
                </a:lnTo>
                <a:lnTo>
                  <a:pt x="451161" y="146837"/>
                </a:lnTo>
                <a:lnTo>
                  <a:pt x="433962" y="106746"/>
                </a:lnTo>
                <a:lnTo>
                  <a:pt x="406974" y="71374"/>
                </a:lnTo>
                <a:lnTo>
                  <a:pt x="371571" y="41867"/>
                </a:lnTo>
                <a:lnTo>
                  <a:pt x="329126" y="19372"/>
                </a:lnTo>
                <a:lnTo>
                  <a:pt x="281011" y="503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209800" y="19050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190500"/>
                </a:moveTo>
                <a:lnTo>
                  <a:pt x="6038" y="146837"/>
                </a:lnTo>
                <a:lnTo>
                  <a:pt x="23237" y="106746"/>
                </a:lnTo>
                <a:lnTo>
                  <a:pt x="50225" y="71374"/>
                </a:lnTo>
                <a:lnTo>
                  <a:pt x="85628" y="41867"/>
                </a:lnTo>
                <a:lnTo>
                  <a:pt x="128073" y="19372"/>
                </a:lnTo>
                <a:lnTo>
                  <a:pt x="176188" y="5034"/>
                </a:lnTo>
                <a:lnTo>
                  <a:pt x="228600" y="0"/>
                </a:lnTo>
                <a:lnTo>
                  <a:pt x="281011" y="5034"/>
                </a:lnTo>
                <a:lnTo>
                  <a:pt x="329126" y="19372"/>
                </a:lnTo>
                <a:lnTo>
                  <a:pt x="371571" y="41867"/>
                </a:lnTo>
                <a:lnTo>
                  <a:pt x="406974" y="71374"/>
                </a:lnTo>
                <a:lnTo>
                  <a:pt x="433962" y="106746"/>
                </a:lnTo>
                <a:lnTo>
                  <a:pt x="451161" y="146837"/>
                </a:lnTo>
                <a:lnTo>
                  <a:pt x="457200" y="190500"/>
                </a:lnTo>
                <a:lnTo>
                  <a:pt x="451161" y="234162"/>
                </a:lnTo>
                <a:lnTo>
                  <a:pt x="433962" y="274253"/>
                </a:lnTo>
                <a:lnTo>
                  <a:pt x="406974" y="309625"/>
                </a:lnTo>
                <a:lnTo>
                  <a:pt x="371571" y="339132"/>
                </a:lnTo>
                <a:lnTo>
                  <a:pt x="329126" y="361627"/>
                </a:lnTo>
                <a:lnTo>
                  <a:pt x="281011" y="375965"/>
                </a:lnTo>
                <a:lnTo>
                  <a:pt x="228600" y="381000"/>
                </a:lnTo>
                <a:lnTo>
                  <a:pt x="176188" y="375965"/>
                </a:lnTo>
                <a:lnTo>
                  <a:pt x="128073" y="361627"/>
                </a:lnTo>
                <a:lnTo>
                  <a:pt x="85628" y="339132"/>
                </a:lnTo>
                <a:lnTo>
                  <a:pt x="50225" y="309625"/>
                </a:lnTo>
                <a:lnTo>
                  <a:pt x="23237" y="274253"/>
                </a:lnTo>
                <a:lnTo>
                  <a:pt x="6038" y="234162"/>
                </a:lnTo>
                <a:lnTo>
                  <a:pt x="0" y="1905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261742" y="1793570"/>
            <a:ext cx="35623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26670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228600" y="0"/>
                </a:moveTo>
                <a:lnTo>
                  <a:pt x="176184" y="5034"/>
                </a:lnTo>
                <a:lnTo>
                  <a:pt x="128067" y="19372"/>
                </a:lnTo>
                <a:lnTo>
                  <a:pt x="85622" y="41867"/>
                </a:lnTo>
                <a:lnTo>
                  <a:pt x="50220" y="71374"/>
                </a:lnTo>
                <a:lnTo>
                  <a:pt x="23235" y="106746"/>
                </a:lnTo>
                <a:lnTo>
                  <a:pt x="6037" y="146837"/>
                </a:lnTo>
                <a:lnTo>
                  <a:pt x="0" y="190500"/>
                </a:lnTo>
                <a:lnTo>
                  <a:pt x="6037" y="234162"/>
                </a:lnTo>
                <a:lnTo>
                  <a:pt x="23235" y="274253"/>
                </a:lnTo>
                <a:lnTo>
                  <a:pt x="50220" y="309625"/>
                </a:lnTo>
                <a:lnTo>
                  <a:pt x="85622" y="339132"/>
                </a:lnTo>
                <a:lnTo>
                  <a:pt x="128067" y="361627"/>
                </a:lnTo>
                <a:lnTo>
                  <a:pt x="176184" y="375965"/>
                </a:lnTo>
                <a:lnTo>
                  <a:pt x="228600" y="381000"/>
                </a:lnTo>
                <a:lnTo>
                  <a:pt x="281015" y="375965"/>
                </a:lnTo>
                <a:lnTo>
                  <a:pt x="329131" y="361627"/>
                </a:lnTo>
                <a:lnTo>
                  <a:pt x="371576" y="339132"/>
                </a:lnTo>
                <a:lnTo>
                  <a:pt x="406978" y="309625"/>
                </a:lnTo>
                <a:lnTo>
                  <a:pt x="433964" y="274253"/>
                </a:lnTo>
                <a:lnTo>
                  <a:pt x="451162" y="234162"/>
                </a:lnTo>
                <a:lnTo>
                  <a:pt x="457200" y="190500"/>
                </a:lnTo>
                <a:lnTo>
                  <a:pt x="451162" y="146837"/>
                </a:lnTo>
                <a:lnTo>
                  <a:pt x="433964" y="106746"/>
                </a:lnTo>
                <a:lnTo>
                  <a:pt x="406978" y="71374"/>
                </a:lnTo>
                <a:lnTo>
                  <a:pt x="371576" y="41867"/>
                </a:lnTo>
                <a:lnTo>
                  <a:pt x="329131" y="19372"/>
                </a:lnTo>
                <a:lnTo>
                  <a:pt x="281015" y="503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26670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190500"/>
                </a:moveTo>
                <a:lnTo>
                  <a:pt x="6037" y="146837"/>
                </a:lnTo>
                <a:lnTo>
                  <a:pt x="23235" y="106746"/>
                </a:lnTo>
                <a:lnTo>
                  <a:pt x="50220" y="71374"/>
                </a:lnTo>
                <a:lnTo>
                  <a:pt x="85622" y="41867"/>
                </a:lnTo>
                <a:lnTo>
                  <a:pt x="128067" y="19372"/>
                </a:lnTo>
                <a:lnTo>
                  <a:pt x="176184" y="5034"/>
                </a:lnTo>
                <a:lnTo>
                  <a:pt x="228600" y="0"/>
                </a:lnTo>
                <a:lnTo>
                  <a:pt x="281015" y="5034"/>
                </a:lnTo>
                <a:lnTo>
                  <a:pt x="329131" y="19372"/>
                </a:lnTo>
                <a:lnTo>
                  <a:pt x="371576" y="41867"/>
                </a:lnTo>
                <a:lnTo>
                  <a:pt x="406978" y="71374"/>
                </a:lnTo>
                <a:lnTo>
                  <a:pt x="433964" y="106746"/>
                </a:lnTo>
                <a:lnTo>
                  <a:pt x="451162" y="146837"/>
                </a:lnTo>
                <a:lnTo>
                  <a:pt x="457200" y="190500"/>
                </a:lnTo>
                <a:lnTo>
                  <a:pt x="451162" y="234162"/>
                </a:lnTo>
                <a:lnTo>
                  <a:pt x="433964" y="274253"/>
                </a:lnTo>
                <a:lnTo>
                  <a:pt x="406978" y="309625"/>
                </a:lnTo>
                <a:lnTo>
                  <a:pt x="371576" y="339132"/>
                </a:lnTo>
                <a:lnTo>
                  <a:pt x="329131" y="361627"/>
                </a:lnTo>
                <a:lnTo>
                  <a:pt x="281015" y="375965"/>
                </a:lnTo>
                <a:lnTo>
                  <a:pt x="228600" y="381000"/>
                </a:lnTo>
                <a:lnTo>
                  <a:pt x="176184" y="375965"/>
                </a:lnTo>
                <a:lnTo>
                  <a:pt x="128067" y="361627"/>
                </a:lnTo>
                <a:lnTo>
                  <a:pt x="85622" y="339132"/>
                </a:lnTo>
                <a:lnTo>
                  <a:pt x="50220" y="309625"/>
                </a:lnTo>
                <a:lnTo>
                  <a:pt x="23235" y="274253"/>
                </a:lnTo>
                <a:lnTo>
                  <a:pt x="6037" y="234162"/>
                </a:lnTo>
                <a:lnTo>
                  <a:pt x="0" y="1905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3804" y="2555875"/>
            <a:ext cx="3308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568862"/>
                </a:solidFill>
                <a:latin typeface="Times New Roman"/>
                <a:cs typeface="Times New Roman"/>
              </a:rPr>
              <a:t>B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47800" y="34290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228600" y="0"/>
                </a:moveTo>
                <a:lnTo>
                  <a:pt x="176188" y="5034"/>
                </a:lnTo>
                <a:lnTo>
                  <a:pt x="128073" y="19372"/>
                </a:lnTo>
                <a:lnTo>
                  <a:pt x="85628" y="41867"/>
                </a:lnTo>
                <a:lnTo>
                  <a:pt x="50225" y="71374"/>
                </a:lnTo>
                <a:lnTo>
                  <a:pt x="23237" y="106746"/>
                </a:lnTo>
                <a:lnTo>
                  <a:pt x="6038" y="146837"/>
                </a:lnTo>
                <a:lnTo>
                  <a:pt x="0" y="190500"/>
                </a:lnTo>
                <a:lnTo>
                  <a:pt x="6038" y="234162"/>
                </a:lnTo>
                <a:lnTo>
                  <a:pt x="23237" y="274253"/>
                </a:lnTo>
                <a:lnTo>
                  <a:pt x="50225" y="309625"/>
                </a:lnTo>
                <a:lnTo>
                  <a:pt x="85628" y="339132"/>
                </a:lnTo>
                <a:lnTo>
                  <a:pt x="128073" y="361627"/>
                </a:lnTo>
                <a:lnTo>
                  <a:pt x="176188" y="375965"/>
                </a:lnTo>
                <a:lnTo>
                  <a:pt x="228600" y="381000"/>
                </a:lnTo>
                <a:lnTo>
                  <a:pt x="281011" y="375965"/>
                </a:lnTo>
                <a:lnTo>
                  <a:pt x="329126" y="361627"/>
                </a:lnTo>
                <a:lnTo>
                  <a:pt x="371571" y="339132"/>
                </a:lnTo>
                <a:lnTo>
                  <a:pt x="406974" y="309625"/>
                </a:lnTo>
                <a:lnTo>
                  <a:pt x="433962" y="274253"/>
                </a:lnTo>
                <a:lnTo>
                  <a:pt x="451161" y="234162"/>
                </a:lnTo>
                <a:lnTo>
                  <a:pt x="457200" y="190500"/>
                </a:lnTo>
                <a:lnTo>
                  <a:pt x="451161" y="146837"/>
                </a:lnTo>
                <a:lnTo>
                  <a:pt x="433962" y="106746"/>
                </a:lnTo>
                <a:lnTo>
                  <a:pt x="406974" y="71374"/>
                </a:lnTo>
                <a:lnTo>
                  <a:pt x="371571" y="41867"/>
                </a:lnTo>
                <a:lnTo>
                  <a:pt x="329126" y="19372"/>
                </a:lnTo>
                <a:lnTo>
                  <a:pt x="281011" y="503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447800" y="34290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190500"/>
                </a:moveTo>
                <a:lnTo>
                  <a:pt x="6038" y="146837"/>
                </a:lnTo>
                <a:lnTo>
                  <a:pt x="23237" y="106746"/>
                </a:lnTo>
                <a:lnTo>
                  <a:pt x="50225" y="71374"/>
                </a:lnTo>
                <a:lnTo>
                  <a:pt x="85628" y="41867"/>
                </a:lnTo>
                <a:lnTo>
                  <a:pt x="128073" y="19372"/>
                </a:lnTo>
                <a:lnTo>
                  <a:pt x="176188" y="5034"/>
                </a:lnTo>
                <a:lnTo>
                  <a:pt x="228600" y="0"/>
                </a:lnTo>
                <a:lnTo>
                  <a:pt x="281011" y="5034"/>
                </a:lnTo>
                <a:lnTo>
                  <a:pt x="329126" y="19372"/>
                </a:lnTo>
                <a:lnTo>
                  <a:pt x="371571" y="41867"/>
                </a:lnTo>
                <a:lnTo>
                  <a:pt x="406974" y="71374"/>
                </a:lnTo>
                <a:lnTo>
                  <a:pt x="433962" y="106746"/>
                </a:lnTo>
                <a:lnTo>
                  <a:pt x="451161" y="146837"/>
                </a:lnTo>
                <a:lnTo>
                  <a:pt x="457200" y="190500"/>
                </a:lnTo>
                <a:lnTo>
                  <a:pt x="451161" y="234162"/>
                </a:lnTo>
                <a:lnTo>
                  <a:pt x="433962" y="274253"/>
                </a:lnTo>
                <a:lnTo>
                  <a:pt x="406974" y="309625"/>
                </a:lnTo>
                <a:lnTo>
                  <a:pt x="371571" y="339132"/>
                </a:lnTo>
                <a:lnTo>
                  <a:pt x="329126" y="361627"/>
                </a:lnTo>
                <a:lnTo>
                  <a:pt x="281011" y="375965"/>
                </a:lnTo>
                <a:lnTo>
                  <a:pt x="228600" y="381000"/>
                </a:lnTo>
                <a:lnTo>
                  <a:pt x="176188" y="375965"/>
                </a:lnTo>
                <a:lnTo>
                  <a:pt x="128073" y="361627"/>
                </a:lnTo>
                <a:lnTo>
                  <a:pt x="85628" y="339132"/>
                </a:lnTo>
                <a:lnTo>
                  <a:pt x="50225" y="309625"/>
                </a:lnTo>
                <a:lnTo>
                  <a:pt x="23237" y="274253"/>
                </a:lnTo>
                <a:lnTo>
                  <a:pt x="6038" y="234162"/>
                </a:lnTo>
                <a:lnTo>
                  <a:pt x="0" y="1905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499742" y="3318129"/>
            <a:ext cx="3556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 b="1">
                <a:solidFill>
                  <a:srgbClr val="568862"/>
                </a:solidFill>
                <a:latin typeface="Times New Roman"/>
                <a:cs typeface="Times New Roman"/>
              </a:rPr>
              <a:t>C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2000" y="42672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228600" y="0"/>
                </a:moveTo>
                <a:lnTo>
                  <a:pt x="176184" y="5034"/>
                </a:lnTo>
                <a:lnTo>
                  <a:pt x="128068" y="19372"/>
                </a:lnTo>
                <a:lnTo>
                  <a:pt x="85623" y="41867"/>
                </a:lnTo>
                <a:lnTo>
                  <a:pt x="50221" y="71374"/>
                </a:lnTo>
                <a:lnTo>
                  <a:pt x="23235" y="106746"/>
                </a:lnTo>
                <a:lnTo>
                  <a:pt x="6037" y="146837"/>
                </a:lnTo>
                <a:lnTo>
                  <a:pt x="0" y="190500"/>
                </a:lnTo>
                <a:lnTo>
                  <a:pt x="6037" y="234162"/>
                </a:lnTo>
                <a:lnTo>
                  <a:pt x="23235" y="274253"/>
                </a:lnTo>
                <a:lnTo>
                  <a:pt x="50221" y="309625"/>
                </a:lnTo>
                <a:lnTo>
                  <a:pt x="85623" y="339132"/>
                </a:lnTo>
                <a:lnTo>
                  <a:pt x="128068" y="361627"/>
                </a:lnTo>
                <a:lnTo>
                  <a:pt x="176184" y="375965"/>
                </a:lnTo>
                <a:lnTo>
                  <a:pt x="228600" y="381000"/>
                </a:lnTo>
                <a:lnTo>
                  <a:pt x="281015" y="375965"/>
                </a:lnTo>
                <a:lnTo>
                  <a:pt x="329131" y="361627"/>
                </a:lnTo>
                <a:lnTo>
                  <a:pt x="371576" y="339132"/>
                </a:lnTo>
                <a:lnTo>
                  <a:pt x="406978" y="309625"/>
                </a:lnTo>
                <a:lnTo>
                  <a:pt x="433964" y="274253"/>
                </a:lnTo>
                <a:lnTo>
                  <a:pt x="451162" y="234162"/>
                </a:lnTo>
                <a:lnTo>
                  <a:pt x="457200" y="190500"/>
                </a:lnTo>
                <a:lnTo>
                  <a:pt x="451162" y="146837"/>
                </a:lnTo>
                <a:lnTo>
                  <a:pt x="433964" y="106746"/>
                </a:lnTo>
                <a:lnTo>
                  <a:pt x="406978" y="71374"/>
                </a:lnTo>
                <a:lnTo>
                  <a:pt x="371576" y="41867"/>
                </a:lnTo>
                <a:lnTo>
                  <a:pt x="329131" y="19372"/>
                </a:lnTo>
                <a:lnTo>
                  <a:pt x="281015" y="503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62000" y="42672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190500"/>
                </a:moveTo>
                <a:lnTo>
                  <a:pt x="6037" y="146837"/>
                </a:lnTo>
                <a:lnTo>
                  <a:pt x="23235" y="106746"/>
                </a:lnTo>
                <a:lnTo>
                  <a:pt x="50221" y="71374"/>
                </a:lnTo>
                <a:lnTo>
                  <a:pt x="85623" y="41867"/>
                </a:lnTo>
                <a:lnTo>
                  <a:pt x="128068" y="19372"/>
                </a:lnTo>
                <a:lnTo>
                  <a:pt x="176184" y="5034"/>
                </a:lnTo>
                <a:lnTo>
                  <a:pt x="228600" y="0"/>
                </a:lnTo>
                <a:lnTo>
                  <a:pt x="281015" y="5034"/>
                </a:lnTo>
                <a:lnTo>
                  <a:pt x="329131" y="19372"/>
                </a:lnTo>
                <a:lnTo>
                  <a:pt x="371576" y="41867"/>
                </a:lnTo>
                <a:lnTo>
                  <a:pt x="406978" y="71374"/>
                </a:lnTo>
                <a:lnTo>
                  <a:pt x="433964" y="106746"/>
                </a:lnTo>
                <a:lnTo>
                  <a:pt x="451162" y="146837"/>
                </a:lnTo>
                <a:lnTo>
                  <a:pt x="457200" y="190500"/>
                </a:lnTo>
                <a:lnTo>
                  <a:pt x="451162" y="234162"/>
                </a:lnTo>
                <a:lnTo>
                  <a:pt x="433964" y="274253"/>
                </a:lnTo>
                <a:lnTo>
                  <a:pt x="406978" y="309625"/>
                </a:lnTo>
                <a:lnTo>
                  <a:pt x="371576" y="339132"/>
                </a:lnTo>
                <a:lnTo>
                  <a:pt x="329131" y="361627"/>
                </a:lnTo>
                <a:lnTo>
                  <a:pt x="281015" y="375965"/>
                </a:lnTo>
                <a:lnTo>
                  <a:pt x="228600" y="381000"/>
                </a:lnTo>
                <a:lnTo>
                  <a:pt x="176184" y="375965"/>
                </a:lnTo>
                <a:lnTo>
                  <a:pt x="128068" y="361627"/>
                </a:lnTo>
                <a:lnTo>
                  <a:pt x="85623" y="339132"/>
                </a:lnTo>
                <a:lnTo>
                  <a:pt x="50221" y="309625"/>
                </a:lnTo>
                <a:lnTo>
                  <a:pt x="23235" y="274253"/>
                </a:lnTo>
                <a:lnTo>
                  <a:pt x="6037" y="234162"/>
                </a:lnTo>
                <a:lnTo>
                  <a:pt x="0" y="1905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813612" y="4156024"/>
            <a:ext cx="35623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568862"/>
                </a:solidFill>
                <a:latin typeface="Times New Roman"/>
                <a:cs typeface="Times New Roman"/>
              </a:rPr>
              <a:t>D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733800" y="26670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228600" y="0"/>
                </a:moveTo>
                <a:lnTo>
                  <a:pt x="176188" y="5034"/>
                </a:lnTo>
                <a:lnTo>
                  <a:pt x="128073" y="19372"/>
                </a:lnTo>
                <a:lnTo>
                  <a:pt x="85628" y="41867"/>
                </a:lnTo>
                <a:lnTo>
                  <a:pt x="50225" y="71374"/>
                </a:lnTo>
                <a:lnTo>
                  <a:pt x="23237" y="106746"/>
                </a:lnTo>
                <a:lnTo>
                  <a:pt x="6038" y="146837"/>
                </a:lnTo>
                <a:lnTo>
                  <a:pt x="0" y="190500"/>
                </a:lnTo>
                <a:lnTo>
                  <a:pt x="6038" y="234162"/>
                </a:lnTo>
                <a:lnTo>
                  <a:pt x="23237" y="274253"/>
                </a:lnTo>
                <a:lnTo>
                  <a:pt x="50225" y="309625"/>
                </a:lnTo>
                <a:lnTo>
                  <a:pt x="85628" y="339132"/>
                </a:lnTo>
                <a:lnTo>
                  <a:pt x="128073" y="361627"/>
                </a:lnTo>
                <a:lnTo>
                  <a:pt x="176188" y="375965"/>
                </a:lnTo>
                <a:lnTo>
                  <a:pt x="228600" y="381000"/>
                </a:lnTo>
                <a:lnTo>
                  <a:pt x="281011" y="375965"/>
                </a:lnTo>
                <a:lnTo>
                  <a:pt x="329126" y="361627"/>
                </a:lnTo>
                <a:lnTo>
                  <a:pt x="371571" y="339132"/>
                </a:lnTo>
                <a:lnTo>
                  <a:pt x="406974" y="309625"/>
                </a:lnTo>
                <a:lnTo>
                  <a:pt x="433962" y="274253"/>
                </a:lnTo>
                <a:lnTo>
                  <a:pt x="451161" y="234162"/>
                </a:lnTo>
                <a:lnTo>
                  <a:pt x="457200" y="190500"/>
                </a:lnTo>
                <a:lnTo>
                  <a:pt x="451161" y="146837"/>
                </a:lnTo>
                <a:lnTo>
                  <a:pt x="433962" y="106746"/>
                </a:lnTo>
                <a:lnTo>
                  <a:pt x="406974" y="71374"/>
                </a:lnTo>
                <a:lnTo>
                  <a:pt x="371571" y="41867"/>
                </a:lnTo>
                <a:lnTo>
                  <a:pt x="329126" y="19372"/>
                </a:lnTo>
                <a:lnTo>
                  <a:pt x="281011" y="503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733800" y="26670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190500"/>
                </a:moveTo>
                <a:lnTo>
                  <a:pt x="6038" y="146837"/>
                </a:lnTo>
                <a:lnTo>
                  <a:pt x="23237" y="106746"/>
                </a:lnTo>
                <a:lnTo>
                  <a:pt x="50225" y="71374"/>
                </a:lnTo>
                <a:lnTo>
                  <a:pt x="85628" y="41867"/>
                </a:lnTo>
                <a:lnTo>
                  <a:pt x="128073" y="19372"/>
                </a:lnTo>
                <a:lnTo>
                  <a:pt x="176188" y="5034"/>
                </a:lnTo>
                <a:lnTo>
                  <a:pt x="228600" y="0"/>
                </a:lnTo>
                <a:lnTo>
                  <a:pt x="281011" y="5034"/>
                </a:lnTo>
                <a:lnTo>
                  <a:pt x="329126" y="19372"/>
                </a:lnTo>
                <a:lnTo>
                  <a:pt x="371571" y="41867"/>
                </a:lnTo>
                <a:lnTo>
                  <a:pt x="406974" y="71374"/>
                </a:lnTo>
                <a:lnTo>
                  <a:pt x="433962" y="106746"/>
                </a:lnTo>
                <a:lnTo>
                  <a:pt x="451161" y="146837"/>
                </a:lnTo>
                <a:lnTo>
                  <a:pt x="457200" y="190500"/>
                </a:lnTo>
                <a:lnTo>
                  <a:pt x="451161" y="234162"/>
                </a:lnTo>
                <a:lnTo>
                  <a:pt x="433962" y="274253"/>
                </a:lnTo>
                <a:lnTo>
                  <a:pt x="406974" y="309625"/>
                </a:lnTo>
                <a:lnTo>
                  <a:pt x="371571" y="339132"/>
                </a:lnTo>
                <a:lnTo>
                  <a:pt x="329126" y="361627"/>
                </a:lnTo>
                <a:lnTo>
                  <a:pt x="281011" y="375965"/>
                </a:lnTo>
                <a:lnTo>
                  <a:pt x="228600" y="381000"/>
                </a:lnTo>
                <a:lnTo>
                  <a:pt x="176188" y="375965"/>
                </a:lnTo>
                <a:lnTo>
                  <a:pt x="128073" y="361627"/>
                </a:lnTo>
                <a:lnTo>
                  <a:pt x="85628" y="339132"/>
                </a:lnTo>
                <a:lnTo>
                  <a:pt x="50225" y="309625"/>
                </a:lnTo>
                <a:lnTo>
                  <a:pt x="23237" y="274253"/>
                </a:lnTo>
                <a:lnTo>
                  <a:pt x="6038" y="234162"/>
                </a:lnTo>
                <a:lnTo>
                  <a:pt x="0" y="1905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798189" y="2555875"/>
            <a:ext cx="3308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333399"/>
                </a:solidFill>
                <a:latin typeface="Times New Roman"/>
                <a:cs typeface="Times New Roman"/>
              </a:rPr>
              <a:t>E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048000" y="34290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228600" y="0"/>
                </a:moveTo>
                <a:lnTo>
                  <a:pt x="176188" y="5034"/>
                </a:lnTo>
                <a:lnTo>
                  <a:pt x="128073" y="19372"/>
                </a:lnTo>
                <a:lnTo>
                  <a:pt x="85628" y="41867"/>
                </a:lnTo>
                <a:lnTo>
                  <a:pt x="50225" y="71374"/>
                </a:lnTo>
                <a:lnTo>
                  <a:pt x="23237" y="106746"/>
                </a:lnTo>
                <a:lnTo>
                  <a:pt x="6038" y="146837"/>
                </a:lnTo>
                <a:lnTo>
                  <a:pt x="0" y="190500"/>
                </a:lnTo>
                <a:lnTo>
                  <a:pt x="6038" y="234162"/>
                </a:lnTo>
                <a:lnTo>
                  <a:pt x="23237" y="274253"/>
                </a:lnTo>
                <a:lnTo>
                  <a:pt x="50225" y="309625"/>
                </a:lnTo>
                <a:lnTo>
                  <a:pt x="85628" y="339132"/>
                </a:lnTo>
                <a:lnTo>
                  <a:pt x="128073" y="361627"/>
                </a:lnTo>
                <a:lnTo>
                  <a:pt x="176188" y="375965"/>
                </a:lnTo>
                <a:lnTo>
                  <a:pt x="228600" y="381000"/>
                </a:lnTo>
                <a:lnTo>
                  <a:pt x="281011" y="375965"/>
                </a:lnTo>
                <a:lnTo>
                  <a:pt x="329126" y="361627"/>
                </a:lnTo>
                <a:lnTo>
                  <a:pt x="371571" y="339132"/>
                </a:lnTo>
                <a:lnTo>
                  <a:pt x="406974" y="309625"/>
                </a:lnTo>
                <a:lnTo>
                  <a:pt x="433962" y="274253"/>
                </a:lnTo>
                <a:lnTo>
                  <a:pt x="451161" y="234162"/>
                </a:lnTo>
                <a:lnTo>
                  <a:pt x="457200" y="190500"/>
                </a:lnTo>
                <a:lnTo>
                  <a:pt x="451161" y="146837"/>
                </a:lnTo>
                <a:lnTo>
                  <a:pt x="433962" y="106746"/>
                </a:lnTo>
                <a:lnTo>
                  <a:pt x="406974" y="71374"/>
                </a:lnTo>
                <a:lnTo>
                  <a:pt x="371571" y="41867"/>
                </a:lnTo>
                <a:lnTo>
                  <a:pt x="329126" y="19372"/>
                </a:lnTo>
                <a:lnTo>
                  <a:pt x="281011" y="503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048000" y="34290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190500"/>
                </a:moveTo>
                <a:lnTo>
                  <a:pt x="6038" y="146837"/>
                </a:lnTo>
                <a:lnTo>
                  <a:pt x="23237" y="106746"/>
                </a:lnTo>
                <a:lnTo>
                  <a:pt x="50225" y="71374"/>
                </a:lnTo>
                <a:lnTo>
                  <a:pt x="85628" y="41867"/>
                </a:lnTo>
                <a:lnTo>
                  <a:pt x="128073" y="19372"/>
                </a:lnTo>
                <a:lnTo>
                  <a:pt x="176188" y="5034"/>
                </a:lnTo>
                <a:lnTo>
                  <a:pt x="228600" y="0"/>
                </a:lnTo>
                <a:lnTo>
                  <a:pt x="281011" y="5034"/>
                </a:lnTo>
                <a:lnTo>
                  <a:pt x="329126" y="19372"/>
                </a:lnTo>
                <a:lnTo>
                  <a:pt x="371571" y="41867"/>
                </a:lnTo>
                <a:lnTo>
                  <a:pt x="406974" y="71374"/>
                </a:lnTo>
                <a:lnTo>
                  <a:pt x="433962" y="106746"/>
                </a:lnTo>
                <a:lnTo>
                  <a:pt x="451161" y="146837"/>
                </a:lnTo>
                <a:lnTo>
                  <a:pt x="457200" y="190500"/>
                </a:lnTo>
                <a:lnTo>
                  <a:pt x="451161" y="234162"/>
                </a:lnTo>
                <a:lnTo>
                  <a:pt x="433962" y="274253"/>
                </a:lnTo>
                <a:lnTo>
                  <a:pt x="406974" y="309625"/>
                </a:lnTo>
                <a:lnTo>
                  <a:pt x="371571" y="339132"/>
                </a:lnTo>
                <a:lnTo>
                  <a:pt x="329126" y="361627"/>
                </a:lnTo>
                <a:lnTo>
                  <a:pt x="281011" y="375965"/>
                </a:lnTo>
                <a:lnTo>
                  <a:pt x="228600" y="381000"/>
                </a:lnTo>
                <a:lnTo>
                  <a:pt x="176188" y="375965"/>
                </a:lnTo>
                <a:lnTo>
                  <a:pt x="128073" y="361627"/>
                </a:lnTo>
                <a:lnTo>
                  <a:pt x="85628" y="339132"/>
                </a:lnTo>
                <a:lnTo>
                  <a:pt x="50225" y="309625"/>
                </a:lnTo>
                <a:lnTo>
                  <a:pt x="23237" y="274253"/>
                </a:lnTo>
                <a:lnTo>
                  <a:pt x="6038" y="234162"/>
                </a:lnTo>
                <a:lnTo>
                  <a:pt x="0" y="1905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3125851" y="3318129"/>
            <a:ext cx="3048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333399"/>
                </a:solidFill>
                <a:latin typeface="Times New Roman"/>
                <a:cs typeface="Times New Roman"/>
              </a:rPr>
              <a:t>F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362200" y="41910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228600" y="0"/>
                </a:moveTo>
                <a:lnTo>
                  <a:pt x="176188" y="5034"/>
                </a:lnTo>
                <a:lnTo>
                  <a:pt x="128073" y="19372"/>
                </a:lnTo>
                <a:lnTo>
                  <a:pt x="85628" y="41867"/>
                </a:lnTo>
                <a:lnTo>
                  <a:pt x="50225" y="71374"/>
                </a:lnTo>
                <a:lnTo>
                  <a:pt x="23237" y="106746"/>
                </a:lnTo>
                <a:lnTo>
                  <a:pt x="6038" y="146837"/>
                </a:lnTo>
                <a:lnTo>
                  <a:pt x="0" y="190500"/>
                </a:lnTo>
                <a:lnTo>
                  <a:pt x="6038" y="234162"/>
                </a:lnTo>
                <a:lnTo>
                  <a:pt x="23237" y="274253"/>
                </a:lnTo>
                <a:lnTo>
                  <a:pt x="50225" y="309625"/>
                </a:lnTo>
                <a:lnTo>
                  <a:pt x="85628" y="339132"/>
                </a:lnTo>
                <a:lnTo>
                  <a:pt x="128073" y="361627"/>
                </a:lnTo>
                <a:lnTo>
                  <a:pt x="176188" y="375965"/>
                </a:lnTo>
                <a:lnTo>
                  <a:pt x="228600" y="381000"/>
                </a:lnTo>
                <a:lnTo>
                  <a:pt x="281011" y="375965"/>
                </a:lnTo>
                <a:lnTo>
                  <a:pt x="329126" y="361627"/>
                </a:lnTo>
                <a:lnTo>
                  <a:pt x="371571" y="339132"/>
                </a:lnTo>
                <a:lnTo>
                  <a:pt x="406974" y="309625"/>
                </a:lnTo>
                <a:lnTo>
                  <a:pt x="433962" y="274253"/>
                </a:lnTo>
                <a:lnTo>
                  <a:pt x="451161" y="234162"/>
                </a:lnTo>
                <a:lnTo>
                  <a:pt x="457200" y="190500"/>
                </a:lnTo>
                <a:lnTo>
                  <a:pt x="451161" y="146837"/>
                </a:lnTo>
                <a:lnTo>
                  <a:pt x="433962" y="106746"/>
                </a:lnTo>
                <a:lnTo>
                  <a:pt x="406974" y="71374"/>
                </a:lnTo>
                <a:lnTo>
                  <a:pt x="371571" y="41867"/>
                </a:lnTo>
                <a:lnTo>
                  <a:pt x="329126" y="19372"/>
                </a:lnTo>
                <a:lnTo>
                  <a:pt x="281011" y="503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362200" y="41910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190500"/>
                </a:moveTo>
                <a:lnTo>
                  <a:pt x="6038" y="146837"/>
                </a:lnTo>
                <a:lnTo>
                  <a:pt x="23237" y="106746"/>
                </a:lnTo>
                <a:lnTo>
                  <a:pt x="50225" y="71374"/>
                </a:lnTo>
                <a:lnTo>
                  <a:pt x="85628" y="41867"/>
                </a:lnTo>
                <a:lnTo>
                  <a:pt x="128073" y="19372"/>
                </a:lnTo>
                <a:lnTo>
                  <a:pt x="176188" y="5034"/>
                </a:lnTo>
                <a:lnTo>
                  <a:pt x="228600" y="0"/>
                </a:lnTo>
                <a:lnTo>
                  <a:pt x="281011" y="5034"/>
                </a:lnTo>
                <a:lnTo>
                  <a:pt x="329126" y="19372"/>
                </a:lnTo>
                <a:lnTo>
                  <a:pt x="371571" y="41867"/>
                </a:lnTo>
                <a:lnTo>
                  <a:pt x="406974" y="71374"/>
                </a:lnTo>
                <a:lnTo>
                  <a:pt x="433962" y="106746"/>
                </a:lnTo>
                <a:lnTo>
                  <a:pt x="451161" y="146837"/>
                </a:lnTo>
                <a:lnTo>
                  <a:pt x="457200" y="190500"/>
                </a:lnTo>
                <a:lnTo>
                  <a:pt x="451161" y="234162"/>
                </a:lnTo>
                <a:lnTo>
                  <a:pt x="433962" y="274253"/>
                </a:lnTo>
                <a:lnTo>
                  <a:pt x="406974" y="309625"/>
                </a:lnTo>
                <a:lnTo>
                  <a:pt x="371571" y="339132"/>
                </a:lnTo>
                <a:lnTo>
                  <a:pt x="329126" y="361627"/>
                </a:lnTo>
                <a:lnTo>
                  <a:pt x="281011" y="375965"/>
                </a:lnTo>
                <a:lnTo>
                  <a:pt x="228600" y="381000"/>
                </a:lnTo>
                <a:lnTo>
                  <a:pt x="176188" y="375965"/>
                </a:lnTo>
                <a:lnTo>
                  <a:pt x="128073" y="361627"/>
                </a:lnTo>
                <a:lnTo>
                  <a:pt x="85628" y="339132"/>
                </a:lnTo>
                <a:lnTo>
                  <a:pt x="50225" y="309625"/>
                </a:lnTo>
                <a:lnTo>
                  <a:pt x="23237" y="274253"/>
                </a:lnTo>
                <a:lnTo>
                  <a:pt x="6038" y="234162"/>
                </a:lnTo>
                <a:lnTo>
                  <a:pt x="0" y="1905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2401951" y="4080129"/>
            <a:ext cx="3816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333399"/>
                </a:solidFill>
                <a:latin typeface="Times New Roman"/>
                <a:cs typeface="Times New Roman"/>
              </a:rPr>
              <a:t>G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828800" y="50292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228600" y="0"/>
                </a:moveTo>
                <a:lnTo>
                  <a:pt x="176188" y="5034"/>
                </a:lnTo>
                <a:lnTo>
                  <a:pt x="128073" y="19372"/>
                </a:lnTo>
                <a:lnTo>
                  <a:pt x="85628" y="41867"/>
                </a:lnTo>
                <a:lnTo>
                  <a:pt x="50225" y="71374"/>
                </a:lnTo>
                <a:lnTo>
                  <a:pt x="23237" y="106746"/>
                </a:lnTo>
                <a:lnTo>
                  <a:pt x="6038" y="146837"/>
                </a:lnTo>
                <a:lnTo>
                  <a:pt x="0" y="190500"/>
                </a:lnTo>
                <a:lnTo>
                  <a:pt x="6038" y="234162"/>
                </a:lnTo>
                <a:lnTo>
                  <a:pt x="23237" y="274253"/>
                </a:lnTo>
                <a:lnTo>
                  <a:pt x="50225" y="309625"/>
                </a:lnTo>
                <a:lnTo>
                  <a:pt x="85628" y="339132"/>
                </a:lnTo>
                <a:lnTo>
                  <a:pt x="128073" y="361627"/>
                </a:lnTo>
                <a:lnTo>
                  <a:pt x="176188" y="375965"/>
                </a:lnTo>
                <a:lnTo>
                  <a:pt x="228600" y="381000"/>
                </a:lnTo>
                <a:lnTo>
                  <a:pt x="281011" y="375965"/>
                </a:lnTo>
                <a:lnTo>
                  <a:pt x="329126" y="361627"/>
                </a:lnTo>
                <a:lnTo>
                  <a:pt x="371571" y="339132"/>
                </a:lnTo>
                <a:lnTo>
                  <a:pt x="406974" y="309625"/>
                </a:lnTo>
                <a:lnTo>
                  <a:pt x="433962" y="274253"/>
                </a:lnTo>
                <a:lnTo>
                  <a:pt x="451161" y="234162"/>
                </a:lnTo>
                <a:lnTo>
                  <a:pt x="457200" y="190500"/>
                </a:lnTo>
                <a:lnTo>
                  <a:pt x="451161" y="146837"/>
                </a:lnTo>
                <a:lnTo>
                  <a:pt x="433962" y="106746"/>
                </a:lnTo>
                <a:lnTo>
                  <a:pt x="406974" y="71374"/>
                </a:lnTo>
                <a:lnTo>
                  <a:pt x="371571" y="41867"/>
                </a:lnTo>
                <a:lnTo>
                  <a:pt x="329126" y="19372"/>
                </a:lnTo>
                <a:lnTo>
                  <a:pt x="281011" y="503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828800" y="50292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190500"/>
                </a:moveTo>
                <a:lnTo>
                  <a:pt x="6038" y="146837"/>
                </a:lnTo>
                <a:lnTo>
                  <a:pt x="23237" y="106746"/>
                </a:lnTo>
                <a:lnTo>
                  <a:pt x="50225" y="71374"/>
                </a:lnTo>
                <a:lnTo>
                  <a:pt x="85628" y="41867"/>
                </a:lnTo>
                <a:lnTo>
                  <a:pt x="128073" y="19372"/>
                </a:lnTo>
                <a:lnTo>
                  <a:pt x="176188" y="5034"/>
                </a:lnTo>
                <a:lnTo>
                  <a:pt x="228600" y="0"/>
                </a:lnTo>
                <a:lnTo>
                  <a:pt x="281011" y="5034"/>
                </a:lnTo>
                <a:lnTo>
                  <a:pt x="329126" y="19372"/>
                </a:lnTo>
                <a:lnTo>
                  <a:pt x="371571" y="41867"/>
                </a:lnTo>
                <a:lnTo>
                  <a:pt x="406974" y="71374"/>
                </a:lnTo>
                <a:lnTo>
                  <a:pt x="433962" y="106746"/>
                </a:lnTo>
                <a:lnTo>
                  <a:pt x="451161" y="146837"/>
                </a:lnTo>
                <a:lnTo>
                  <a:pt x="457200" y="190500"/>
                </a:lnTo>
                <a:lnTo>
                  <a:pt x="451161" y="234162"/>
                </a:lnTo>
                <a:lnTo>
                  <a:pt x="433962" y="274253"/>
                </a:lnTo>
                <a:lnTo>
                  <a:pt x="406974" y="309625"/>
                </a:lnTo>
                <a:lnTo>
                  <a:pt x="371571" y="339132"/>
                </a:lnTo>
                <a:lnTo>
                  <a:pt x="329126" y="361627"/>
                </a:lnTo>
                <a:lnTo>
                  <a:pt x="281011" y="375965"/>
                </a:lnTo>
                <a:lnTo>
                  <a:pt x="228600" y="381000"/>
                </a:lnTo>
                <a:lnTo>
                  <a:pt x="176188" y="375965"/>
                </a:lnTo>
                <a:lnTo>
                  <a:pt x="128073" y="361627"/>
                </a:lnTo>
                <a:lnTo>
                  <a:pt x="85628" y="339132"/>
                </a:lnTo>
                <a:lnTo>
                  <a:pt x="50225" y="309625"/>
                </a:lnTo>
                <a:lnTo>
                  <a:pt x="23237" y="274253"/>
                </a:lnTo>
                <a:lnTo>
                  <a:pt x="6038" y="234162"/>
                </a:lnTo>
                <a:lnTo>
                  <a:pt x="0" y="1905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895600" y="50292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228600" y="0"/>
                </a:moveTo>
                <a:lnTo>
                  <a:pt x="176188" y="5034"/>
                </a:lnTo>
                <a:lnTo>
                  <a:pt x="128073" y="19372"/>
                </a:lnTo>
                <a:lnTo>
                  <a:pt x="85628" y="41867"/>
                </a:lnTo>
                <a:lnTo>
                  <a:pt x="50225" y="71374"/>
                </a:lnTo>
                <a:lnTo>
                  <a:pt x="23237" y="106746"/>
                </a:lnTo>
                <a:lnTo>
                  <a:pt x="6038" y="146837"/>
                </a:lnTo>
                <a:lnTo>
                  <a:pt x="0" y="190500"/>
                </a:lnTo>
                <a:lnTo>
                  <a:pt x="6038" y="234162"/>
                </a:lnTo>
                <a:lnTo>
                  <a:pt x="23237" y="274253"/>
                </a:lnTo>
                <a:lnTo>
                  <a:pt x="50225" y="309625"/>
                </a:lnTo>
                <a:lnTo>
                  <a:pt x="85628" y="339132"/>
                </a:lnTo>
                <a:lnTo>
                  <a:pt x="128073" y="361627"/>
                </a:lnTo>
                <a:lnTo>
                  <a:pt x="176188" y="375965"/>
                </a:lnTo>
                <a:lnTo>
                  <a:pt x="228600" y="381000"/>
                </a:lnTo>
                <a:lnTo>
                  <a:pt x="281011" y="375965"/>
                </a:lnTo>
                <a:lnTo>
                  <a:pt x="329126" y="361627"/>
                </a:lnTo>
                <a:lnTo>
                  <a:pt x="371571" y="339132"/>
                </a:lnTo>
                <a:lnTo>
                  <a:pt x="406974" y="309625"/>
                </a:lnTo>
                <a:lnTo>
                  <a:pt x="433962" y="274253"/>
                </a:lnTo>
                <a:lnTo>
                  <a:pt x="451161" y="234162"/>
                </a:lnTo>
                <a:lnTo>
                  <a:pt x="457200" y="190500"/>
                </a:lnTo>
                <a:lnTo>
                  <a:pt x="451161" y="146837"/>
                </a:lnTo>
                <a:lnTo>
                  <a:pt x="433962" y="106746"/>
                </a:lnTo>
                <a:lnTo>
                  <a:pt x="406974" y="71374"/>
                </a:lnTo>
                <a:lnTo>
                  <a:pt x="371571" y="41867"/>
                </a:lnTo>
                <a:lnTo>
                  <a:pt x="329126" y="19372"/>
                </a:lnTo>
                <a:lnTo>
                  <a:pt x="281011" y="5034"/>
                </a:lnTo>
                <a:lnTo>
                  <a:pt x="228600" y="0"/>
                </a:lnTo>
                <a:close/>
              </a:path>
            </a:pathLst>
          </a:custGeom>
          <a:solidFill>
            <a:srgbClr val="FFF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895600" y="5029200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190500"/>
                </a:moveTo>
                <a:lnTo>
                  <a:pt x="6038" y="146837"/>
                </a:lnTo>
                <a:lnTo>
                  <a:pt x="23237" y="106746"/>
                </a:lnTo>
                <a:lnTo>
                  <a:pt x="50225" y="71374"/>
                </a:lnTo>
                <a:lnTo>
                  <a:pt x="85628" y="41867"/>
                </a:lnTo>
                <a:lnTo>
                  <a:pt x="128073" y="19372"/>
                </a:lnTo>
                <a:lnTo>
                  <a:pt x="176188" y="5034"/>
                </a:lnTo>
                <a:lnTo>
                  <a:pt x="228600" y="0"/>
                </a:lnTo>
                <a:lnTo>
                  <a:pt x="281011" y="5034"/>
                </a:lnTo>
                <a:lnTo>
                  <a:pt x="329126" y="19372"/>
                </a:lnTo>
                <a:lnTo>
                  <a:pt x="371571" y="41867"/>
                </a:lnTo>
                <a:lnTo>
                  <a:pt x="406974" y="71374"/>
                </a:lnTo>
                <a:lnTo>
                  <a:pt x="433962" y="106746"/>
                </a:lnTo>
                <a:lnTo>
                  <a:pt x="451161" y="146837"/>
                </a:lnTo>
                <a:lnTo>
                  <a:pt x="457200" y="190500"/>
                </a:lnTo>
                <a:lnTo>
                  <a:pt x="451161" y="234162"/>
                </a:lnTo>
                <a:lnTo>
                  <a:pt x="433962" y="274253"/>
                </a:lnTo>
                <a:lnTo>
                  <a:pt x="406974" y="309625"/>
                </a:lnTo>
                <a:lnTo>
                  <a:pt x="371571" y="339132"/>
                </a:lnTo>
                <a:lnTo>
                  <a:pt x="329126" y="361627"/>
                </a:lnTo>
                <a:lnTo>
                  <a:pt x="281011" y="375965"/>
                </a:lnTo>
                <a:lnTo>
                  <a:pt x="228600" y="381000"/>
                </a:lnTo>
                <a:lnTo>
                  <a:pt x="176188" y="375965"/>
                </a:lnTo>
                <a:lnTo>
                  <a:pt x="128073" y="361627"/>
                </a:lnTo>
                <a:lnTo>
                  <a:pt x="85628" y="339132"/>
                </a:lnTo>
                <a:lnTo>
                  <a:pt x="50225" y="309625"/>
                </a:lnTo>
                <a:lnTo>
                  <a:pt x="23237" y="274253"/>
                </a:lnTo>
                <a:lnTo>
                  <a:pt x="6038" y="234162"/>
                </a:lnTo>
                <a:lnTo>
                  <a:pt x="0" y="1905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28600" y="2133600"/>
            <a:ext cx="1981200" cy="533400"/>
          </a:xfrm>
          <a:custGeom>
            <a:avLst/>
            <a:gdLst/>
            <a:ahLst/>
            <a:cxnLst/>
            <a:rect l="l" t="t" r="r" b="b"/>
            <a:pathLst>
              <a:path w="1981200" h="533400">
                <a:moveTo>
                  <a:pt x="1981200" y="0"/>
                </a:moveTo>
                <a:lnTo>
                  <a:pt x="0" y="533400"/>
                </a:lnTo>
              </a:path>
            </a:pathLst>
          </a:custGeom>
          <a:ln w="381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57200" y="2819400"/>
            <a:ext cx="1219200" cy="609600"/>
          </a:xfrm>
          <a:custGeom>
            <a:avLst/>
            <a:gdLst/>
            <a:ahLst/>
            <a:cxnLst/>
            <a:rect l="l" t="t" r="r" b="b"/>
            <a:pathLst>
              <a:path w="1219200" h="609600">
                <a:moveTo>
                  <a:pt x="0" y="0"/>
                </a:moveTo>
                <a:lnTo>
                  <a:pt x="1219200" y="609600"/>
                </a:lnTo>
              </a:path>
            </a:pathLst>
          </a:custGeom>
          <a:ln w="381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90600" y="3581400"/>
            <a:ext cx="457200" cy="685800"/>
          </a:xfrm>
          <a:custGeom>
            <a:avLst/>
            <a:gdLst/>
            <a:ahLst/>
            <a:cxnLst/>
            <a:rect l="l" t="t" r="r" b="b"/>
            <a:pathLst>
              <a:path w="457200" h="685800">
                <a:moveTo>
                  <a:pt x="457200" y="0"/>
                </a:moveTo>
                <a:lnTo>
                  <a:pt x="0" y="685800"/>
                </a:lnTo>
              </a:path>
            </a:pathLst>
          </a:custGeom>
          <a:ln w="381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667000" y="2133600"/>
            <a:ext cx="1295400" cy="533400"/>
          </a:xfrm>
          <a:custGeom>
            <a:avLst/>
            <a:gdLst/>
            <a:ahLst/>
            <a:cxnLst/>
            <a:rect l="l" t="t" r="r" b="b"/>
            <a:pathLst>
              <a:path w="1295400" h="533400">
                <a:moveTo>
                  <a:pt x="0" y="0"/>
                </a:moveTo>
                <a:lnTo>
                  <a:pt x="1295400" y="533400"/>
                </a:lnTo>
              </a:path>
            </a:pathLst>
          </a:custGeom>
          <a:ln w="381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276600" y="2971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457200"/>
                </a:lnTo>
              </a:path>
            </a:pathLst>
          </a:custGeom>
          <a:ln w="381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590800" y="3581400"/>
            <a:ext cx="457200" cy="609600"/>
          </a:xfrm>
          <a:custGeom>
            <a:avLst/>
            <a:gdLst/>
            <a:ahLst/>
            <a:cxnLst/>
            <a:rect l="l" t="t" r="r" b="b"/>
            <a:pathLst>
              <a:path w="457200" h="609600">
                <a:moveTo>
                  <a:pt x="457200" y="0"/>
                </a:moveTo>
                <a:lnTo>
                  <a:pt x="0" y="609600"/>
                </a:lnTo>
              </a:path>
            </a:pathLst>
          </a:custGeom>
          <a:ln w="381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057400" y="4343400"/>
            <a:ext cx="304800" cy="685800"/>
          </a:xfrm>
          <a:custGeom>
            <a:avLst/>
            <a:gdLst/>
            <a:ahLst/>
            <a:cxnLst/>
            <a:rect l="l" t="t" r="r" b="b"/>
            <a:pathLst>
              <a:path w="304800" h="685800">
                <a:moveTo>
                  <a:pt x="304800" y="0"/>
                </a:moveTo>
                <a:lnTo>
                  <a:pt x="0" y="685800"/>
                </a:lnTo>
              </a:path>
            </a:pathLst>
          </a:custGeom>
          <a:ln w="381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819400" y="4343400"/>
            <a:ext cx="304800" cy="685800"/>
          </a:xfrm>
          <a:custGeom>
            <a:avLst/>
            <a:gdLst/>
            <a:ahLst/>
            <a:cxnLst/>
            <a:rect l="l" t="t" r="r" b="b"/>
            <a:pathLst>
              <a:path w="304800" h="685800">
                <a:moveTo>
                  <a:pt x="0" y="0"/>
                </a:moveTo>
                <a:lnTo>
                  <a:pt x="304800" y="685800"/>
                </a:lnTo>
              </a:path>
            </a:pathLst>
          </a:custGeom>
          <a:ln w="381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535940" y="295478"/>
            <a:ext cx="282384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5" b="0">
                <a:solidFill>
                  <a:srgbClr val="004B2B"/>
                </a:solidFill>
                <a:latin typeface="SimSun"/>
                <a:cs typeface="SimSun"/>
              </a:rPr>
              <a:t>中序线索化</a:t>
            </a:r>
            <a:endParaRPr sz="4400">
              <a:latin typeface="SimSun"/>
              <a:cs typeface="SimSu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651375" y="413461"/>
            <a:ext cx="4144645" cy="10991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4225"/>
              </a:lnSpc>
              <a:spcBef>
                <a:spcPts val="100"/>
              </a:spcBef>
            </a:pPr>
            <a:r>
              <a:rPr dirty="0" sz="3600" spc="10" b="1">
                <a:solidFill>
                  <a:srgbClr val="800000"/>
                </a:solidFill>
                <a:latin typeface="Microsoft YaHei"/>
                <a:cs typeface="Microsoft YaHei"/>
              </a:rPr>
              <a:t>中</a:t>
            </a:r>
            <a:r>
              <a:rPr dirty="0" sz="3600" spc="5" b="1">
                <a:solidFill>
                  <a:srgbClr val="800000"/>
                </a:solidFill>
                <a:latin typeface="Microsoft YaHei"/>
                <a:cs typeface="Microsoft YaHei"/>
              </a:rPr>
              <a:t>序</a:t>
            </a:r>
            <a:r>
              <a:rPr dirty="0" sz="3600">
                <a:solidFill>
                  <a:srgbClr val="800000"/>
                </a:solidFill>
                <a:latin typeface="SimSun"/>
                <a:cs typeface="SimSun"/>
              </a:rPr>
              <a:t>序</a:t>
            </a:r>
            <a:r>
              <a:rPr dirty="0" sz="3600" spc="-5">
                <a:solidFill>
                  <a:srgbClr val="800000"/>
                </a:solidFill>
                <a:latin typeface="SimSun"/>
                <a:cs typeface="SimSun"/>
              </a:rPr>
              <a:t>列</a:t>
            </a:r>
            <a:r>
              <a:rPr dirty="0" sz="3600">
                <a:solidFill>
                  <a:srgbClr val="800000"/>
                </a:solidFill>
                <a:latin typeface="SimSun"/>
                <a:cs typeface="SimSun"/>
              </a:rPr>
              <a:t>:</a:t>
            </a:r>
            <a:endParaRPr sz="3600">
              <a:latin typeface="SimSun"/>
              <a:cs typeface="SimSun"/>
            </a:endParaRPr>
          </a:p>
          <a:p>
            <a:pPr marL="469900">
              <a:lnSpc>
                <a:spcPts val="4225"/>
              </a:lnSpc>
            </a:pP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B </a:t>
            </a:r>
            <a:r>
              <a:rPr dirty="0" sz="3600" spc="-5">
                <a:solidFill>
                  <a:srgbClr val="800000"/>
                </a:solidFill>
                <a:latin typeface="Times New Roman"/>
                <a:cs typeface="Times New Roman"/>
              </a:rPr>
              <a:t>D </a:t>
            </a: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C </a:t>
            </a:r>
            <a:r>
              <a:rPr dirty="0" sz="3600" spc="-5">
                <a:solidFill>
                  <a:srgbClr val="800000"/>
                </a:solidFill>
                <a:latin typeface="Times New Roman"/>
                <a:cs typeface="Times New Roman"/>
              </a:rPr>
              <a:t>A H G K F</a:t>
            </a:r>
            <a:r>
              <a:rPr dirty="0" sz="3600" spc="-430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800000"/>
                </a:solidFill>
                <a:latin typeface="Times New Roman"/>
                <a:cs typeface="Times New Roman"/>
              </a:rPr>
              <a:t>E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357627" y="5487922"/>
            <a:ext cx="3921252" cy="1370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172967" y="5638798"/>
            <a:ext cx="2375916" cy="1219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438400" y="5548376"/>
            <a:ext cx="3759200" cy="1310005"/>
          </a:xfrm>
          <a:custGeom>
            <a:avLst/>
            <a:gdLst/>
            <a:ahLst/>
            <a:cxnLst/>
            <a:rect l="l" t="t" r="r" b="b"/>
            <a:pathLst>
              <a:path w="3759200" h="1310004">
                <a:moveTo>
                  <a:pt x="1879600" y="0"/>
                </a:moveTo>
                <a:lnTo>
                  <a:pt x="1810691" y="431"/>
                </a:lnTo>
                <a:lnTo>
                  <a:pt x="1742408" y="1717"/>
                </a:lnTo>
                <a:lnTo>
                  <a:pt x="1674792" y="3841"/>
                </a:lnTo>
                <a:lnTo>
                  <a:pt x="1607886" y="6790"/>
                </a:lnTo>
                <a:lnTo>
                  <a:pt x="1541733" y="10548"/>
                </a:lnTo>
                <a:lnTo>
                  <a:pt x="1476374" y="15100"/>
                </a:lnTo>
                <a:lnTo>
                  <a:pt x="1411853" y="20432"/>
                </a:lnTo>
                <a:lnTo>
                  <a:pt x="1348211" y="26530"/>
                </a:lnTo>
                <a:lnTo>
                  <a:pt x="1285491" y="33377"/>
                </a:lnTo>
                <a:lnTo>
                  <a:pt x="1223737" y="40960"/>
                </a:lnTo>
                <a:lnTo>
                  <a:pt x="1162989" y="49263"/>
                </a:lnTo>
                <a:lnTo>
                  <a:pt x="1103291" y="58273"/>
                </a:lnTo>
                <a:lnTo>
                  <a:pt x="1044685" y="67973"/>
                </a:lnTo>
                <a:lnTo>
                  <a:pt x="987213" y="78350"/>
                </a:lnTo>
                <a:lnTo>
                  <a:pt x="930919" y="89388"/>
                </a:lnTo>
                <a:lnTo>
                  <a:pt x="875844" y="101073"/>
                </a:lnTo>
                <a:lnTo>
                  <a:pt x="822031" y="113389"/>
                </a:lnTo>
                <a:lnTo>
                  <a:pt x="769522" y="126323"/>
                </a:lnTo>
                <a:lnTo>
                  <a:pt x="718360" y="139859"/>
                </a:lnTo>
                <a:lnTo>
                  <a:pt x="668587" y="153983"/>
                </a:lnTo>
                <a:lnTo>
                  <a:pt x="620247" y="168680"/>
                </a:lnTo>
                <a:lnTo>
                  <a:pt x="573380" y="183934"/>
                </a:lnTo>
                <a:lnTo>
                  <a:pt x="528030" y="199732"/>
                </a:lnTo>
                <a:lnTo>
                  <a:pt x="484239" y="216058"/>
                </a:lnTo>
                <a:lnTo>
                  <a:pt x="442050" y="232898"/>
                </a:lnTo>
                <a:lnTo>
                  <a:pt x="401505" y="250237"/>
                </a:lnTo>
                <a:lnTo>
                  <a:pt x="362646" y="268060"/>
                </a:lnTo>
                <a:lnTo>
                  <a:pt x="325517" y="286351"/>
                </a:lnTo>
                <a:lnTo>
                  <a:pt x="290159" y="305098"/>
                </a:lnTo>
                <a:lnTo>
                  <a:pt x="256615" y="324284"/>
                </a:lnTo>
                <a:lnTo>
                  <a:pt x="195138" y="363916"/>
                </a:lnTo>
                <a:lnTo>
                  <a:pt x="141427" y="405130"/>
                </a:lnTo>
                <a:lnTo>
                  <a:pt x="95820" y="447807"/>
                </a:lnTo>
                <a:lnTo>
                  <a:pt x="58659" y="491828"/>
                </a:lnTo>
                <a:lnTo>
                  <a:pt x="30282" y="537076"/>
                </a:lnTo>
                <a:lnTo>
                  <a:pt x="11028" y="583433"/>
                </a:lnTo>
                <a:lnTo>
                  <a:pt x="1239" y="630779"/>
                </a:lnTo>
                <a:lnTo>
                  <a:pt x="0" y="654786"/>
                </a:lnTo>
                <a:lnTo>
                  <a:pt x="1239" y="678793"/>
                </a:lnTo>
                <a:lnTo>
                  <a:pt x="11028" y="726138"/>
                </a:lnTo>
                <a:lnTo>
                  <a:pt x="30282" y="772494"/>
                </a:lnTo>
                <a:lnTo>
                  <a:pt x="58659" y="817743"/>
                </a:lnTo>
                <a:lnTo>
                  <a:pt x="95820" y="861766"/>
                </a:lnTo>
                <a:lnTo>
                  <a:pt x="141427" y="904444"/>
                </a:lnTo>
                <a:lnTo>
                  <a:pt x="195138" y="945660"/>
                </a:lnTo>
                <a:lnTo>
                  <a:pt x="256615" y="985296"/>
                </a:lnTo>
                <a:lnTo>
                  <a:pt x="290159" y="1004483"/>
                </a:lnTo>
                <a:lnTo>
                  <a:pt x="325517" y="1023231"/>
                </a:lnTo>
                <a:lnTo>
                  <a:pt x="362646" y="1041525"/>
                </a:lnTo>
                <a:lnTo>
                  <a:pt x="401505" y="1059350"/>
                </a:lnTo>
                <a:lnTo>
                  <a:pt x="442050" y="1076690"/>
                </a:lnTo>
                <a:lnTo>
                  <a:pt x="484239" y="1093532"/>
                </a:lnTo>
                <a:lnTo>
                  <a:pt x="528030" y="1109860"/>
                </a:lnTo>
                <a:lnTo>
                  <a:pt x="573380" y="1125659"/>
                </a:lnTo>
                <a:lnTo>
                  <a:pt x="620247" y="1140916"/>
                </a:lnTo>
                <a:lnTo>
                  <a:pt x="668587" y="1155614"/>
                </a:lnTo>
                <a:lnTo>
                  <a:pt x="718360" y="1169740"/>
                </a:lnTo>
                <a:lnTo>
                  <a:pt x="769522" y="1183278"/>
                </a:lnTo>
                <a:lnTo>
                  <a:pt x="822031" y="1196214"/>
                </a:lnTo>
                <a:lnTo>
                  <a:pt x="875844" y="1208533"/>
                </a:lnTo>
                <a:lnTo>
                  <a:pt x="930919" y="1220219"/>
                </a:lnTo>
                <a:lnTo>
                  <a:pt x="987213" y="1231259"/>
                </a:lnTo>
                <a:lnTo>
                  <a:pt x="1044685" y="1241638"/>
                </a:lnTo>
                <a:lnTo>
                  <a:pt x="1103291" y="1251340"/>
                </a:lnTo>
                <a:lnTo>
                  <a:pt x="1162989" y="1260350"/>
                </a:lnTo>
                <a:lnTo>
                  <a:pt x="1223737" y="1268655"/>
                </a:lnTo>
                <a:lnTo>
                  <a:pt x="1285491" y="1276240"/>
                </a:lnTo>
                <a:lnTo>
                  <a:pt x="1348211" y="1283088"/>
                </a:lnTo>
                <a:lnTo>
                  <a:pt x="1411853" y="1289187"/>
                </a:lnTo>
                <a:lnTo>
                  <a:pt x="1476374" y="1294520"/>
                </a:lnTo>
                <a:lnTo>
                  <a:pt x="1541733" y="1299073"/>
                </a:lnTo>
                <a:lnTo>
                  <a:pt x="1607886" y="1302832"/>
                </a:lnTo>
                <a:lnTo>
                  <a:pt x="1674792" y="1305781"/>
                </a:lnTo>
                <a:lnTo>
                  <a:pt x="1742408" y="1307906"/>
                </a:lnTo>
                <a:lnTo>
                  <a:pt x="1810691" y="1309192"/>
                </a:lnTo>
                <a:lnTo>
                  <a:pt x="1879600" y="1309624"/>
                </a:lnTo>
                <a:lnTo>
                  <a:pt x="1948508" y="1309192"/>
                </a:lnTo>
                <a:lnTo>
                  <a:pt x="2016791" y="1307906"/>
                </a:lnTo>
                <a:lnTo>
                  <a:pt x="2084407" y="1305781"/>
                </a:lnTo>
                <a:lnTo>
                  <a:pt x="2151313" y="1302832"/>
                </a:lnTo>
                <a:lnTo>
                  <a:pt x="2217466" y="1299073"/>
                </a:lnTo>
                <a:lnTo>
                  <a:pt x="2282825" y="1294520"/>
                </a:lnTo>
                <a:lnTo>
                  <a:pt x="2347346" y="1289187"/>
                </a:lnTo>
                <a:lnTo>
                  <a:pt x="2410988" y="1283088"/>
                </a:lnTo>
                <a:lnTo>
                  <a:pt x="2473708" y="1276240"/>
                </a:lnTo>
                <a:lnTo>
                  <a:pt x="2535462" y="1268655"/>
                </a:lnTo>
                <a:lnTo>
                  <a:pt x="2596210" y="1260350"/>
                </a:lnTo>
                <a:lnTo>
                  <a:pt x="2655908" y="1251340"/>
                </a:lnTo>
                <a:lnTo>
                  <a:pt x="2714514" y="1241638"/>
                </a:lnTo>
                <a:lnTo>
                  <a:pt x="2771986" y="1231259"/>
                </a:lnTo>
                <a:lnTo>
                  <a:pt x="2828280" y="1220219"/>
                </a:lnTo>
                <a:lnTo>
                  <a:pt x="2883355" y="1208533"/>
                </a:lnTo>
                <a:lnTo>
                  <a:pt x="2937168" y="1196214"/>
                </a:lnTo>
                <a:lnTo>
                  <a:pt x="2989677" y="1183278"/>
                </a:lnTo>
                <a:lnTo>
                  <a:pt x="3040839" y="1169740"/>
                </a:lnTo>
                <a:lnTo>
                  <a:pt x="3090612" y="1155614"/>
                </a:lnTo>
                <a:lnTo>
                  <a:pt x="3138952" y="1140916"/>
                </a:lnTo>
                <a:lnTo>
                  <a:pt x="3185819" y="1125659"/>
                </a:lnTo>
                <a:lnTo>
                  <a:pt x="3231169" y="1109860"/>
                </a:lnTo>
                <a:lnTo>
                  <a:pt x="3274960" y="1093532"/>
                </a:lnTo>
                <a:lnTo>
                  <a:pt x="3317149" y="1076690"/>
                </a:lnTo>
                <a:lnTo>
                  <a:pt x="3357694" y="1059350"/>
                </a:lnTo>
                <a:lnTo>
                  <a:pt x="3396553" y="1041525"/>
                </a:lnTo>
                <a:lnTo>
                  <a:pt x="3433682" y="1023231"/>
                </a:lnTo>
                <a:lnTo>
                  <a:pt x="3469040" y="1004483"/>
                </a:lnTo>
                <a:lnTo>
                  <a:pt x="3502584" y="985296"/>
                </a:lnTo>
                <a:lnTo>
                  <a:pt x="3564061" y="945660"/>
                </a:lnTo>
                <a:lnTo>
                  <a:pt x="3617772" y="904444"/>
                </a:lnTo>
                <a:lnTo>
                  <a:pt x="3663379" y="861766"/>
                </a:lnTo>
                <a:lnTo>
                  <a:pt x="3700540" y="817743"/>
                </a:lnTo>
                <a:lnTo>
                  <a:pt x="3728917" y="772494"/>
                </a:lnTo>
                <a:lnTo>
                  <a:pt x="3748171" y="726138"/>
                </a:lnTo>
                <a:lnTo>
                  <a:pt x="3757960" y="678793"/>
                </a:lnTo>
                <a:lnTo>
                  <a:pt x="3759200" y="654786"/>
                </a:lnTo>
                <a:lnTo>
                  <a:pt x="3757960" y="630779"/>
                </a:lnTo>
                <a:lnTo>
                  <a:pt x="3748171" y="583433"/>
                </a:lnTo>
                <a:lnTo>
                  <a:pt x="3728917" y="537076"/>
                </a:lnTo>
                <a:lnTo>
                  <a:pt x="3700540" y="491828"/>
                </a:lnTo>
                <a:lnTo>
                  <a:pt x="3663379" y="447807"/>
                </a:lnTo>
                <a:lnTo>
                  <a:pt x="3617772" y="405130"/>
                </a:lnTo>
                <a:lnTo>
                  <a:pt x="3564061" y="363916"/>
                </a:lnTo>
                <a:lnTo>
                  <a:pt x="3502584" y="324284"/>
                </a:lnTo>
                <a:lnTo>
                  <a:pt x="3469040" y="305098"/>
                </a:lnTo>
                <a:lnTo>
                  <a:pt x="3433682" y="286351"/>
                </a:lnTo>
                <a:lnTo>
                  <a:pt x="3396553" y="268060"/>
                </a:lnTo>
                <a:lnTo>
                  <a:pt x="3357694" y="250237"/>
                </a:lnTo>
                <a:lnTo>
                  <a:pt x="3317149" y="232898"/>
                </a:lnTo>
                <a:lnTo>
                  <a:pt x="3274960" y="216058"/>
                </a:lnTo>
                <a:lnTo>
                  <a:pt x="3231169" y="199732"/>
                </a:lnTo>
                <a:lnTo>
                  <a:pt x="3185819" y="183934"/>
                </a:lnTo>
                <a:lnTo>
                  <a:pt x="3138952" y="168680"/>
                </a:lnTo>
                <a:lnTo>
                  <a:pt x="3090612" y="153983"/>
                </a:lnTo>
                <a:lnTo>
                  <a:pt x="3040839" y="139859"/>
                </a:lnTo>
                <a:lnTo>
                  <a:pt x="2989677" y="126323"/>
                </a:lnTo>
                <a:lnTo>
                  <a:pt x="2937168" y="113389"/>
                </a:lnTo>
                <a:lnTo>
                  <a:pt x="2883355" y="101073"/>
                </a:lnTo>
                <a:lnTo>
                  <a:pt x="2828280" y="89388"/>
                </a:lnTo>
                <a:lnTo>
                  <a:pt x="2771986" y="78350"/>
                </a:lnTo>
                <a:lnTo>
                  <a:pt x="2714514" y="67973"/>
                </a:lnTo>
                <a:lnTo>
                  <a:pt x="2655908" y="58273"/>
                </a:lnTo>
                <a:lnTo>
                  <a:pt x="2596210" y="49263"/>
                </a:lnTo>
                <a:lnTo>
                  <a:pt x="2535462" y="40960"/>
                </a:lnTo>
                <a:lnTo>
                  <a:pt x="2473708" y="33377"/>
                </a:lnTo>
                <a:lnTo>
                  <a:pt x="2410988" y="26530"/>
                </a:lnTo>
                <a:lnTo>
                  <a:pt x="2347346" y="20432"/>
                </a:lnTo>
                <a:lnTo>
                  <a:pt x="2282825" y="15100"/>
                </a:lnTo>
                <a:lnTo>
                  <a:pt x="2217466" y="10548"/>
                </a:lnTo>
                <a:lnTo>
                  <a:pt x="2151313" y="6790"/>
                </a:lnTo>
                <a:lnTo>
                  <a:pt x="2084407" y="3841"/>
                </a:lnTo>
                <a:lnTo>
                  <a:pt x="2016791" y="1717"/>
                </a:lnTo>
                <a:lnTo>
                  <a:pt x="1948508" y="431"/>
                </a:lnTo>
                <a:lnTo>
                  <a:pt x="1879600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438400" y="5548376"/>
            <a:ext cx="3759200" cy="1310005"/>
          </a:xfrm>
          <a:custGeom>
            <a:avLst/>
            <a:gdLst/>
            <a:ahLst/>
            <a:cxnLst/>
            <a:rect l="l" t="t" r="r" b="b"/>
            <a:pathLst>
              <a:path w="3759200" h="1310004">
                <a:moveTo>
                  <a:pt x="0" y="654786"/>
                </a:moveTo>
                <a:lnTo>
                  <a:pt x="4930" y="606989"/>
                </a:lnTo>
                <a:lnTo>
                  <a:pt x="19493" y="560123"/>
                </a:lnTo>
                <a:lnTo>
                  <a:pt x="43351" y="514306"/>
                </a:lnTo>
                <a:lnTo>
                  <a:pt x="76163" y="469657"/>
                </a:lnTo>
                <a:lnTo>
                  <a:pt x="117589" y="426293"/>
                </a:lnTo>
                <a:lnTo>
                  <a:pt x="167291" y="384333"/>
                </a:lnTo>
                <a:lnTo>
                  <a:pt x="224927" y="343895"/>
                </a:lnTo>
                <a:lnTo>
                  <a:pt x="290159" y="305098"/>
                </a:lnTo>
                <a:lnTo>
                  <a:pt x="325517" y="286351"/>
                </a:lnTo>
                <a:lnTo>
                  <a:pt x="362646" y="268060"/>
                </a:lnTo>
                <a:lnTo>
                  <a:pt x="401505" y="250237"/>
                </a:lnTo>
                <a:lnTo>
                  <a:pt x="442050" y="232898"/>
                </a:lnTo>
                <a:lnTo>
                  <a:pt x="484239" y="216058"/>
                </a:lnTo>
                <a:lnTo>
                  <a:pt x="528030" y="199732"/>
                </a:lnTo>
                <a:lnTo>
                  <a:pt x="573380" y="183934"/>
                </a:lnTo>
                <a:lnTo>
                  <a:pt x="620247" y="168680"/>
                </a:lnTo>
                <a:lnTo>
                  <a:pt x="668587" y="153983"/>
                </a:lnTo>
                <a:lnTo>
                  <a:pt x="718360" y="139859"/>
                </a:lnTo>
                <a:lnTo>
                  <a:pt x="769522" y="126323"/>
                </a:lnTo>
                <a:lnTo>
                  <a:pt x="822031" y="113389"/>
                </a:lnTo>
                <a:lnTo>
                  <a:pt x="875844" y="101073"/>
                </a:lnTo>
                <a:lnTo>
                  <a:pt x="930919" y="89388"/>
                </a:lnTo>
                <a:lnTo>
                  <a:pt x="987213" y="78350"/>
                </a:lnTo>
                <a:lnTo>
                  <a:pt x="1044685" y="67973"/>
                </a:lnTo>
                <a:lnTo>
                  <a:pt x="1103291" y="58273"/>
                </a:lnTo>
                <a:lnTo>
                  <a:pt x="1162989" y="49263"/>
                </a:lnTo>
                <a:lnTo>
                  <a:pt x="1223737" y="40960"/>
                </a:lnTo>
                <a:lnTo>
                  <a:pt x="1285491" y="33377"/>
                </a:lnTo>
                <a:lnTo>
                  <a:pt x="1348211" y="26530"/>
                </a:lnTo>
                <a:lnTo>
                  <a:pt x="1411853" y="20432"/>
                </a:lnTo>
                <a:lnTo>
                  <a:pt x="1476374" y="15100"/>
                </a:lnTo>
                <a:lnTo>
                  <a:pt x="1541733" y="10548"/>
                </a:lnTo>
                <a:lnTo>
                  <a:pt x="1607886" y="6790"/>
                </a:lnTo>
                <a:lnTo>
                  <a:pt x="1674792" y="3841"/>
                </a:lnTo>
                <a:lnTo>
                  <a:pt x="1742408" y="1717"/>
                </a:lnTo>
                <a:lnTo>
                  <a:pt x="1810691" y="431"/>
                </a:lnTo>
                <a:lnTo>
                  <a:pt x="1879600" y="0"/>
                </a:lnTo>
                <a:lnTo>
                  <a:pt x="1948508" y="431"/>
                </a:lnTo>
                <a:lnTo>
                  <a:pt x="2016791" y="1717"/>
                </a:lnTo>
                <a:lnTo>
                  <a:pt x="2084407" y="3841"/>
                </a:lnTo>
                <a:lnTo>
                  <a:pt x="2151313" y="6790"/>
                </a:lnTo>
                <a:lnTo>
                  <a:pt x="2217466" y="10548"/>
                </a:lnTo>
                <a:lnTo>
                  <a:pt x="2282825" y="15100"/>
                </a:lnTo>
                <a:lnTo>
                  <a:pt x="2347346" y="20432"/>
                </a:lnTo>
                <a:lnTo>
                  <a:pt x="2410988" y="26530"/>
                </a:lnTo>
                <a:lnTo>
                  <a:pt x="2473708" y="33377"/>
                </a:lnTo>
                <a:lnTo>
                  <a:pt x="2535462" y="40960"/>
                </a:lnTo>
                <a:lnTo>
                  <a:pt x="2596210" y="49263"/>
                </a:lnTo>
                <a:lnTo>
                  <a:pt x="2655908" y="58273"/>
                </a:lnTo>
                <a:lnTo>
                  <a:pt x="2714514" y="67973"/>
                </a:lnTo>
                <a:lnTo>
                  <a:pt x="2771986" y="78350"/>
                </a:lnTo>
                <a:lnTo>
                  <a:pt x="2828280" y="89388"/>
                </a:lnTo>
                <a:lnTo>
                  <a:pt x="2883355" y="101073"/>
                </a:lnTo>
                <a:lnTo>
                  <a:pt x="2937168" y="113389"/>
                </a:lnTo>
                <a:lnTo>
                  <a:pt x="2989677" y="126323"/>
                </a:lnTo>
                <a:lnTo>
                  <a:pt x="3040839" y="139859"/>
                </a:lnTo>
                <a:lnTo>
                  <a:pt x="3090612" y="153983"/>
                </a:lnTo>
                <a:lnTo>
                  <a:pt x="3138952" y="168680"/>
                </a:lnTo>
                <a:lnTo>
                  <a:pt x="3185819" y="183934"/>
                </a:lnTo>
                <a:lnTo>
                  <a:pt x="3231169" y="199732"/>
                </a:lnTo>
                <a:lnTo>
                  <a:pt x="3274960" y="216058"/>
                </a:lnTo>
                <a:lnTo>
                  <a:pt x="3317149" y="232898"/>
                </a:lnTo>
                <a:lnTo>
                  <a:pt x="3357694" y="250237"/>
                </a:lnTo>
                <a:lnTo>
                  <a:pt x="3396553" y="268060"/>
                </a:lnTo>
                <a:lnTo>
                  <a:pt x="3433682" y="286351"/>
                </a:lnTo>
                <a:lnTo>
                  <a:pt x="3469040" y="305098"/>
                </a:lnTo>
                <a:lnTo>
                  <a:pt x="3502584" y="324284"/>
                </a:lnTo>
                <a:lnTo>
                  <a:pt x="3564061" y="363916"/>
                </a:lnTo>
                <a:lnTo>
                  <a:pt x="3617772" y="405130"/>
                </a:lnTo>
                <a:lnTo>
                  <a:pt x="3663379" y="447807"/>
                </a:lnTo>
                <a:lnTo>
                  <a:pt x="3700540" y="491828"/>
                </a:lnTo>
                <a:lnTo>
                  <a:pt x="3728917" y="537076"/>
                </a:lnTo>
                <a:lnTo>
                  <a:pt x="3748171" y="583433"/>
                </a:lnTo>
                <a:lnTo>
                  <a:pt x="3757960" y="630779"/>
                </a:lnTo>
                <a:lnTo>
                  <a:pt x="3759200" y="654786"/>
                </a:lnTo>
                <a:lnTo>
                  <a:pt x="3757960" y="678793"/>
                </a:lnTo>
                <a:lnTo>
                  <a:pt x="3748171" y="726138"/>
                </a:lnTo>
                <a:lnTo>
                  <a:pt x="3728917" y="772494"/>
                </a:lnTo>
                <a:lnTo>
                  <a:pt x="3700540" y="817743"/>
                </a:lnTo>
                <a:lnTo>
                  <a:pt x="3663379" y="861766"/>
                </a:lnTo>
                <a:lnTo>
                  <a:pt x="3617772" y="904444"/>
                </a:lnTo>
                <a:lnTo>
                  <a:pt x="3564061" y="945660"/>
                </a:lnTo>
                <a:lnTo>
                  <a:pt x="3502584" y="985296"/>
                </a:lnTo>
                <a:lnTo>
                  <a:pt x="3469040" y="1004483"/>
                </a:lnTo>
                <a:lnTo>
                  <a:pt x="3433682" y="1023231"/>
                </a:lnTo>
                <a:lnTo>
                  <a:pt x="3396553" y="1041525"/>
                </a:lnTo>
                <a:lnTo>
                  <a:pt x="3357694" y="1059350"/>
                </a:lnTo>
                <a:lnTo>
                  <a:pt x="3317149" y="1076690"/>
                </a:lnTo>
                <a:lnTo>
                  <a:pt x="3274960" y="1093532"/>
                </a:lnTo>
                <a:lnTo>
                  <a:pt x="3231169" y="1109860"/>
                </a:lnTo>
                <a:lnTo>
                  <a:pt x="3185819" y="1125659"/>
                </a:lnTo>
                <a:lnTo>
                  <a:pt x="3138952" y="1140916"/>
                </a:lnTo>
                <a:lnTo>
                  <a:pt x="3090612" y="1155614"/>
                </a:lnTo>
                <a:lnTo>
                  <a:pt x="3040839" y="1169740"/>
                </a:lnTo>
                <a:lnTo>
                  <a:pt x="2989677" y="1183278"/>
                </a:lnTo>
                <a:lnTo>
                  <a:pt x="2937168" y="1196214"/>
                </a:lnTo>
                <a:lnTo>
                  <a:pt x="2883355" y="1208533"/>
                </a:lnTo>
                <a:lnTo>
                  <a:pt x="2828280" y="1220219"/>
                </a:lnTo>
                <a:lnTo>
                  <a:pt x="2771986" y="1231259"/>
                </a:lnTo>
                <a:lnTo>
                  <a:pt x="2714514" y="1241638"/>
                </a:lnTo>
                <a:lnTo>
                  <a:pt x="2655908" y="1251340"/>
                </a:lnTo>
                <a:lnTo>
                  <a:pt x="2596210" y="1260350"/>
                </a:lnTo>
                <a:lnTo>
                  <a:pt x="2535462" y="1268655"/>
                </a:lnTo>
                <a:lnTo>
                  <a:pt x="2473708" y="1276240"/>
                </a:lnTo>
                <a:lnTo>
                  <a:pt x="2410988" y="1283088"/>
                </a:lnTo>
                <a:lnTo>
                  <a:pt x="2347346" y="1289187"/>
                </a:lnTo>
                <a:lnTo>
                  <a:pt x="2282825" y="1294520"/>
                </a:lnTo>
                <a:lnTo>
                  <a:pt x="2217466" y="1299073"/>
                </a:lnTo>
                <a:lnTo>
                  <a:pt x="2151313" y="1302832"/>
                </a:lnTo>
                <a:lnTo>
                  <a:pt x="2084407" y="1305781"/>
                </a:lnTo>
                <a:lnTo>
                  <a:pt x="2016791" y="1307906"/>
                </a:lnTo>
                <a:lnTo>
                  <a:pt x="1948508" y="1309192"/>
                </a:lnTo>
                <a:lnTo>
                  <a:pt x="1879600" y="1309624"/>
                </a:lnTo>
                <a:lnTo>
                  <a:pt x="1810691" y="1309192"/>
                </a:lnTo>
                <a:lnTo>
                  <a:pt x="1742408" y="1307906"/>
                </a:lnTo>
                <a:lnTo>
                  <a:pt x="1674792" y="1305781"/>
                </a:lnTo>
                <a:lnTo>
                  <a:pt x="1607886" y="1302832"/>
                </a:lnTo>
                <a:lnTo>
                  <a:pt x="1541733" y="1299073"/>
                </a:lnTo>
                <a:lnTo>
                  <a:pt x="1476374" y="1294520"/>
                </a:lnTo>
                <a:lnTo>
                  <a:pt x="1411853" y="1289187"/>
                </a:lnTo>
                <a:lnTo>
                  <a:pt x="1348211" y="1283088"/>
                </a:lnTo>
                <a:lnTo>
                  <a:pt x="1285491" y="1276240"/>
                </a:lnTo>
                <a:lnTo>
                  <a:pt x="1223737" y="1268655"/>
                </a:lnTo>
                <a:lnTo>
                  <a:pt x="1162989" y="1260350"/>
                </a:lnTo>
                <a:lnTo>
                  <a:pt x="1103291" y="1251340"/>
                </a:lnTo>
                <a:lnTo>
                  <a:pt x="1044685" y="1241638"/>
                </a:lnTo>
                <a:lnTo>
                  <a:pt x="987213" y="1231259"/>
                </a:lnTo>
                <a:lnTo>
                  <a:pt x="930919" y="1220219"/>
                </a:lnTo>
                <a:lnTo>
                  <a:pt x="875844" y="1208533"/>
                </a:lnTo>
                <a:lnTo>
                  <a:pt x="822031" y="1196214"/>
                </a:lnTo>
                <a:lnTo>
                  <a:pt x="769522" y="1183278"/>
                </a:lnTo>
                <a:lnTo>
                  <a:pt x="718360" y="1169740"/>
                </a:lnTo>
                <a:lnTo>
                  <a:pt x="668587" y="1155614"/>
                </a:lnTo>
                <a:lnTo>
                  <a:pt x="620247" y="1140916"/>
                </a:lnTo>
                <a:lnTo>
                  <a:pt x="573380" y="1125659"/>
                </a:lnTo>
                <a:lnTo>
                  <a:pt x="528030" y="1109860"/>
                </a:lnTo>
                <a:lnTo>
                  <a:pt x="484239" y="1093532"/>
                </a:lnTo>
                <a:lnTo>
                  <a:pt x="442050" y="1076690"/>
                </a:lnTo>
                <a:lnTo>
                  <a:pt x="401505" y="1059350"/>
                </a:lnTo>
                <a:lnTo>
                  <a:pt x="362646" y="1041525"/>
                </a:lnTo>
                <a:lnTo>
                  <a:pt x="325517" y="1023231"/>
                </a:lnTo>
                <a:lnTo>
                  <a:pt x="290159" y="1004483"/>
                </a:lnTo>
                <a:lnTo>
                  <a:pt x="256615" y="985296"/>
                </a:lnTo>
                <a:lnTo>
                  <a:pt x="195138" y="945660"/>
                </a:lnTo>
                <a:lnTo>
                  <a:pt x="141427" y="904444"/>
                </a:lnTo>
                <a:lnTo>
                  <a:pt x="95820" y="861766"/>
                </a:lnTo>
                <a:lnTo>
                  <a:pt x="58659" y="817743"/>
                </a:lnTo>
                <a:lnTo>
                  <a:pt x="30282" y="772494"/>
                </a:lnTo>
                <a:lnTo>
                  <a:pt x="11028" y="726138"/>
                </a:lnTo>
                <a:lnTo>
                  <a:pt x="1239" y="678793"/>
                </a:lnTo>
                <a:lnTo>
                  <a:pt x="0" y="654786"/>
                </a:lnTo>
                <a:close/>
              </a:path>
            </a:pathLst>
          </a:custGeom>
          <a:ln w="76200">
            <a:solidFill>
              <a:srgbClr val="FF3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1868551" y="4918709"/>
            <a:ext cx="3349625" cy="172656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8865" algn="l"/>
              </a:tabLst>
            </a:pPr>
            <a:r>
              <a:rPr dirty="0" sz="3600" b="1">
                <a:solidFill>
                  <a:srgbClr val="333399"/>
                </a:solidFill>
                <a:latin typeface="Times New Roman"/>
                <a:cs typeface="Times New Roman"/>
              </a:rPr>
              <a:t>H	K</a:t>
            </a:r>
            <a:endParaRPr sz="3600">
              <a:latin typeface="Times New Roman"/>
              <a:cs typeface="Times New Roman"/>
            </a:endParaRPr>
          </a:p>
          <a:p>
            <a:pPr marL="1739264" marR="5080" indent="-178435">
              <a:lnSpc>
                <a:spcPct val="100000"/>
              </a:lnSpc>
              <a:spcBef>
                <a:spcPts val="2355"/>
              </a:spcBef>
            </a:pPr>
            <a:r>
              <a:rPr dirty="0" sz="2800" spc="-5">
                <a:solidFill>
                  <a:srgbClr val="FFFF00"/>
                </a:solidFill>
                <a:latin typeface="SimSun"/>
                <a:cs typeface="SimSun"/>
              </a:rPr>
              <a:t>线索树无根 </a:t>
            </a:r>
            <a:r>
              <a:rPr dirty="0" sz="2800" spc="-5">
                <a:solidFill>
                  <a:srgbClr val="FFFF00"/>
                </a:solidFill>
                <a:latin typeface="SimSun"/>
                <a:cs typeface="SimSun"/>
              </a:rPr>
              <a:t>怎么破？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192267" y="1763267"/>
            <a:ext cx="3864864" cy="37871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218176" y="1789176"/>
            <a:ext cx="3863339" cy="37856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219700" y="1790700"/>
            <a:ext cx="3835400" cy="37575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213350" y="1784350"/>
            <a:ext cx="3848100" cy="3770629"/>
          </a:xfrm>
          <a:custGeom>
            <a:avLst/>
            <a:gdLst/>
            <a:ahLst/>
            <a:cxnLst/>
            <a:rect l="l" t="t" r="r" b="b"/>
            <a:pathLst>
              <a:path w="3848100" h="3770629">
                <a:moveTo>
                  <a:pt x="0" y="3770376"/>
                </a:moveTo>
                <a:lnTo>
                  <a:pt x="3848100" y="3770376"/>
                </a:lnTo>
                <a:lnTo>
                  <a:pt x="3848100" y="0"/>
                </a:lnTo>
                <a:lnTo>
                  <a:pt x="0" y="0"/>
                </a:lnTo>
                <a:lnTo>
                  <a:pt x="0" y="3770376"/>
                </a:lnTo>
                <a:close/>
              </a:path>
            </a:pathLst>
          </a:custGeom>
          <a:ln w="12699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47712" y="519112"/>
          <a:ext cx="7358380" cy="5467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65580"/>
                <a:gridCol w="1459230"/>
                <a:gridCol w="1467485"/>
                <a:gridCol w="1461135"/>
                <a:gridCol w="1464310"/>
              </a:tblGrid>
              <a:tr h="5176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280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lchild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L w="28575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28575">
                      <a:solidFill>
                        <a:srgbClr val="333333"/>
                      </a:solidFill>
                      <a:prstDash val="solid"/>
                    </a:lnT>
                    <a:lnB w="28575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2800" spc="-135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LTag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28575">
                      <a:solidFill>
                        <a:srgbClr val="333333"/>
                      </a:solidFill>
                      <a:prstDash val="solid"/>
                    </a:lnT>
                    <a:lnB w="28575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2800" spc="-5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data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28575">
                      <a:solidFill>
                        <a:srgbClr val="333333"/>
                      </a:solidFill>
                      <a:prstDash val="solid"/>
                    </a:lnT>
                    <a:lnB w="28575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2800" spc="-10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RTag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28575">
                      <a:solidFill>
                        <a:srgbClr val="333333"/>
                      </a:solidFill>
                      <a:prstDash val="solid"/>
                    </a:lnT>
                    <a:lnB w="28575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2800" spc="-5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rchild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L w="12700">
                      <a:solidFill>
                        <a:srgbClr val="333333"/>
                      </a:solidFill>
                      <a:prstDash val="solid"/>
                    </a:lnL>
                    <a:lnR w="28575">
                      <a:solidFill>
                        <a:srgbClr val="333333"/>
                      </a:solidFill>
                      <a:prstDash val="solid"/>
                    </a:lnR>
                    <a:lnT w="28575">
                      <a:solidFill>
                        <a:srgbClr val="333333"/>
                      </a:solidFill>
                      <a:prstDash val="solid"/>
                    </a:lnT>
                    <a:lnB w="28575">
                      <a:solidFill>
                        <a:srgbClr val="333333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3419475" y="2234311"/>
            <a:ext cx="108585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8105">
              <a:lnSpc>
                <a:spcPct val="100000"/>
              </a:lnSpc>
              <a:spcBef>
                <a:spcPts val="95"/>
              </a:spcBef>
              <a:tabLst>
                <a:tab pos="424815" algn="l"/>
              </a:tabLst>
            </a:pPr>
            <a:r>
              <a:rPr dirty="0" sz="2800" spc="-5">
                <a:solidFill>
                  <a:srgbClr val="333333"/>
                </a:solidFill>
                <a:latin typeface="Arial"/>
                <a:cs typeface="Arial"/>
              </a:rPr>
              <a:t>0	A</a:t>
            </a:r>
            <a:r>
              <a:rPr dirty="0" sz="2800" spc="32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5">
                <a:solidFill>
                  <a:srgbClr val="333333"/>
                </a:solidFill>
                <a:latin typeface="Arial"/>
                <a:cs typeface="Arial"/>
              </a:rPr>
              <a:t>0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8000" y="2209800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 h="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285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48000" y="2727325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 h="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285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048000" y="22098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285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413125" y="22098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779901" y="22098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145026" y="22098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511675" y="22098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876800" y="22098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285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747712" y="2957512"/>
          <a:ext cx="1871980" cy="546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125"/>
                <a:gridCol w="367030"/>
                <a:gridCol w="365125"/>
                <a:gridCol w="366394"/>
                <a:gridCol w="365125"/>
              </a:tblGrid>
              <a:tr h="517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28575">
                      <a:solidFill>
                        <a:srgbClr val="333333"/>
                      </a:solidFill>
                      <a:prstDash val="solid"/>
                    </a:lnT>
                    <a:lnB w="28575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280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B="0" marT="3683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28575">
                      <a:solidFill>
                        <a:srgbClr val="333333"/>
                      </a:solidFill>
                      <a:prstDash val="solid"/>
                    </a:lnT>
                    <a:lnB w="28575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280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B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B="0" marT="3683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28575">
                      <a:solidFill>
                        <a:srgbClr val="333333"/>
                      </a:solidFill>
                      <a:prstDash val="solid"/>
                    </a:lnT>
                    <a:lnB w="28575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280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B="0" marT="3683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28575">
                      <a:solidFill>
                        <a:srgbClr val="333333"/>
                      </a:solidFill>
                      <a:prstDash val="solid"/>
                    </a:lnT>
                    <a:lnB w="28575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33"/>
                      </a:solidFill>
                      <a:prstDash val="solid"/>
                    </a:lnL>
                    <a:lnR w="28575">
                      <a:solidFill>
                        <a:srgbClr val="333333"/>
                      </a:solidFill>
                      <a:prstDash val="solid"/>
                    </a:lnR>
                    <a:lnT w="28575">
                      <a:solidFill>
                        <a:srgbClr val="333333"/>
                      </a:solidFill>
                      <a:prstDash val="solid"/>
                    </a:lnT>
                    <a:lnB w="28575">
                      <a:solidFill>
                        <a:srgbClr val="333333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2043112" y="3948112"/>
          <a:ext cx="1871980" cy="546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125"/>
                <a:gridCol w="367030"/>
                <a:gridCol w="365125"/>
                <a:gridCol w="366394"/>
                <a:gridCol w="365125"/>
              </a:tblGrid>
              <a:tr h="517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28575">
                      <a:solidFill>
                        <a:srgbClr val="333333"/>
                      </a:solidFill>
                      <a:prstDash val="solid"/>
                    </a:lnT>
                    <a:lnB w="28575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280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B="0" marT="3683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28575">
                      <a:solidFill>
                        <a:srgbClr val="333333"/>
                      </a:solidFill>
                      <a:prstDash val="solid"/>
                    </a:lnT>
                    <a:lnB w="28575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280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B="0" marT="3683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28575">
                      <a:solidFill>
                        <a:srgbClr val="333333"/>
                      </a:solidFill>
                      <a:prstDash val="solid"/>
                    </a:lnT>
                    <a:lnB w="28575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280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B="0" marT="3683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28575">
                      <a:solidFill>
                        <a:srgbClr val="333333"/>
                      </a:solidFill>
                      <a:prstDash val="solid"/>
                    </a:lnT>
                    <a:lnB w="28575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33"/>
                      </a:solidFill>
                      <a:prstDash val="solid"/>
                    </a:lnL>
                    <a:lnR w="28575">
                      <a:solidFill>
                        <a:srgbClr val="333333"/>
                      </a:solidFill>
                      <a:prstDash val="solid"/>
                    </a:lnR>
                    <a:lnT w="28575">
                      <a:solidFill>
                        <a:srgbClr val="333333"/>
                      </a:solidFill>
                      <a:prstDash val="solid"/>
                    </a:lnT>
                    <a:lnB w="28575">
                      <a:solidFill>
                        <a:srgbClr val="333333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671512" y="4862512"/>
          <a:ext cx="1871980" cy="546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125"/>
                <a:gridCol w="367030"/>
                <a:gridCol w="365125"/>
                <a:gridCol w="366394"/>
                <a:gridCol w="365125"/>
              </a:tblGrid>
              <a:tr h="517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28575">
                      <a:solidFill>
                        <a:srgbClr val="333333"/>
                      </a:solidFill>
                      <a:prstDash val="solid"/>
                    </a:lnT>
                    <a:lnB w="28575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280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B="0" marT="37465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28575">
                      <a:solidFill>
                        <a:srgbClr val="333333"/>
                      </a:solidFill>
                      <a:prstDash val="solid"/>
                    </a:lnT>
                    <a:lnB w="28575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280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D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B="0" marT="37465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28575">
                      <a:solidFill>
                        <a:srgbClr val="333333"/>
                      </a:solidFill>
                      <a:prstDash val="solid"/>
                    </a:lnT>
                    <a:lnB w="28575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280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B="0" marT="37465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28575">
                      <a:solidFill>
                        <a:srgbClr val="333333"/>
                      </a:solidFill>
                      <a:prstDash val="solid"/>
                    </a:lnT>
                    <a:lnB w="28575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33"/>
                      </a:solidFill>
                      <a:prstDash val="solid"/>
                    </a:lnL>
                    <a:lnR w="28575">
                      <a:solidFill>
                        <a:srgbClr val="333333"/>
                      </a:solidFill>
                      <a:prstDash val="solid"/>
                    </a:lnR>
                    <a:lnT w="28575">
                      <a:solidFill>
                        <a:srgbClr val="333333"/>
                      </a:solidFill>
                      <a:prstDash val="solid"/>
                    </a:lnT>
                    <a:lnB w="28575">
                      <a:solidFill>
                        <a:srgbClr val="333333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5319712" y="3033712"/>
          <a:ext cx="1871980" cy="546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125"/>
                <a:gridCol w="367030"/>
                <a:gridCol w="365125"/>
                <a:gridCol w="366394"/>
                <a:gridCol w="365125"/>
              </a:tblGrid>
              <a:tr h="517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28575">
                      <a:solidFill>
                        <a:srgbClr val="333333"/>
                      </a:solidFill>
                      <a:prstDash val="solid"/>
                    </a:lnT>
                    <a:lnB w="28575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280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B="0" marT="3683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28575">
                      <a:solidFill>
                        <a:srgbClr val="333333"/>
                      </a:solidFill>
                      <a:prstDash val="solid"/>
                    </a:lnT>
                    <a:lnB w="28575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280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E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B="0" marT="3683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28575">
                      <a:solidFill>
                        <a:srgbClr val="333333"/>
                      </a:solidFill>
                      <a:prstDash val="solid"/>
                    </a:lnT>
                    <a:lnB w="28575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280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B="0" marT="3683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28575">
                      <a:solidFill>
                        <a:srgbClr val="333333"/>
                      </a:solidFill>
                      <a:prstDash val="solid"/>
                    </a:lnT>
                    <a:lnB w="28575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33"/>
                      </a:solidFill>
                      <a:prstDash val="solid"/>
                    </a:lnL>
                    <a:lnR w="28575">
                      <a:solidFill>
                        <a:srgbClr val="333333"/>
                      </a:solidFill>
                      <a:prstDash val="solid"/>
                    </a:lnR>
                    <a:lnT w="28575">
                      <a:solidFill>
                        <a:srgbClr val="333333"/>
                      </a:solidFill>
                      <a:prstDash val="solid"/>
                    </a:lnT>
                    <a:lnB w="28575">
                      <a:solidFill>
                        <a:srgbClr val="333333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4252912" y="3948112"/>
          <a:ext cx="1871980" cy="546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125"/>
                <a:gridCol w="367030"/>
                <a:gridCol w="365125"/>
                <a:gridCol w="366394"/>
                <a:gridCol w="365125"/>
              </a:tblGrid>
              <a:tr h="517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28575">
                      <a:solidFill>
                        <a:srgbClr val="333333"/>
                      </a:solidFill>
                      <a:prstDash val="solid"/>
                    </a:lnT>
                    <a:lnB w="28575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280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B="0" marT="3683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28575">
                      <a:solidFill>
                        <a:srgbClr val="333333"/>
                      </a:solidFill>
                      <a:prstDash val="solid"/>
                    </a:lnT>
                    <a:lnB w="28575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280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F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B="0" marT="3683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28575">
                      <a:solidFill>
                        <a:srgbClr val="333333"/>
                      </a:solidFill>
                      <a:prstDash val="solid"/>
                    </a:lnT>
                    <a:lnB w="28575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280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B="0" marT="3683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28575">
                      <a:solidFill>
                        <a:srgbClr val="333333"/>
                      </a:solidFill>
                      <a:prstDash val="solid"/>
                    </a:lnT>
                    <a:lnB w="28575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33"/>
                      </a:solidFill>
                      <a:prstDash val="solid"/>
                    </a:lnL>
                    <a:lnR w="28575">
                      <a:solidFill>
                        <a:srgbClr val="333333"/>
                      </a:solidFill>
                      <a:prstDash val="solid"/>
                    </a:lnR>
                    <a:lnT w="28575">
                      <a:solidFill>
                        <a:srgbClr val="333333"/>
                      </a:solidFill>
                      <a:prstDash val="solid"/>
                    </a:lnT>
                    <a:lnB w="28575">
                      <a:solidFill>
                        <a:srgbClr val="333333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3495675" y="4901946"/>
            <a:ext cx="108585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8105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solidFill>
                  <a:srgbClr val="333333"/>
                </a:solidFill>
                <a:latin typeface="Arial"/>
                <a:cs typeface="Arial"/>
              </a:rPr>
              <a:t>0 G</a:t>
            </a:r>
            <a:r>
              <a:rPr dirty="0" sz="2800" spc="40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5">
                <a:solidFill>
                  <a:srgbClr val="333333"/>
                </a:solidFill>
                <a:latin typeface="Arial"/>
                <a:cs typeface="Arial"/>
              </a:rPr>
              <a:t>0</a:t>
            </a:r>
            <a:endParaRPr sz="2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124200" y="4876800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 h="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285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124200" y="5394325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 h="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285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124200" y="48768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285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489325" y="48768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856101" y="48768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221226" y="48768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587875" y="48768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953000" y="48768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285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966912" y="6005512"/>
          <a:ext cx="1871980" cy="5619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125"/>
                <a:gridCol w="367030"/>
                <a:gridCol w="365125"/>
                <a:gridCol w="366394"/>
                <a:gridCol w="365125"/>
              </a:tblGrid>
              <a:tr h="533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28575">
                      <a:solidFill>
                        <a:srgbClr val="333333"/>
                      </a:solidFill>
                      <a:prstDash val="solid"/>
                    </a:lnT>
                    <a:lnB w="28575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280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B="0" marT="37465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28575">
                      <a:solidFill>
                        <a:srgbClr val="333333"/>
                      </a:solidFill>
                      <a:prstDash val="solid"/>
                    </a:lnT>
                    <a:lnB w="28575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280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H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B="0" marT="37465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28575">
                      <a:solidFill>
                        <a:srgbClr val="333333"/>
                      </a:solidFill>
                      <a:prstDash val="solid"/>
                    </a:lnT>
                    <a:lnB w="28575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280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B="0" marT="37465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28575">
                      <a:solidFill>
                        <a:srgbClr val="333333"/>
                      </a:solidFill>
                      <a:prstDash val="solid"/>
                    </a:lnT>
                    <a:lnB w="28575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33"/>
                      </a:solidFill>
                      <a:prstDash val="solid"/>
                    </a:lnL>
                    <a:lnR w="28575">
                      <a:solidFill>
                        <a:srgbClr val="333333"/>
                      </a:solidFill>
                      <a:prstDash val="solid"/>
                    </a:lnR>
                    <a:lnT w="28575">
                      <a:solidFill>
                        <a:srgbClr val="333333"/>
                      </a:solidFill>
                      <a:prstDash val="solid"/>
                    </a:lnT>
                    <a:lnB w="28575">
                      <a:solidFill>
                        <a:srgbClr val="333333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4252912" y="6005512"/>
          <a:ext cx="1871980" cy="546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125"/>
                <a:gridCol w="367030"/>
                <a:gridCol w="365125"/>
                <a:gridCol w="366394"/>
                <a:gridCol w="365125"/>
              </a:tblGrid>
              <a:tr h="517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28575">
                      <a:solidFill>
                        <a:srgbClr val="333333"/>
                      </a:solidFill>
                      <a:prstDash val="solid"/>
                    </a:lnT>
                    <a:lnB w="28575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280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B="0" marT="37465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28575">
                      <a:solidFill>
                        <a:srgbClr val="333333"/>
                      </a:solidFill>
                      <a:prstDash val="solid"/>
                    </a:lnT>
                    <a:lnB w="28575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280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K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B="0" marT="37465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28575">
                      <a:solidFill>
                        <a:srgbClr val="333333"/>
                      </a:solidFill>
                      <a:prstDash val="solid"/>
                    </a:lnT>
                    <a:lnB w="28575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280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B="0" marT="37465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28575">
                      <a:solidFill>
                        <a:srgbClr val="333333"/>
                      </a:solidFill>
                      <a:prstDash val="solid"/>
                    </a:lnT>
                    <a:lnB w="28575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33"/>
                      </a:solidFill>
                      <a:prstDash val="solid"/>
                    </a:lnL>
                    <a:lnR w="28575">
                      <a:solidFill>
                        <a:srgbClr val="333333"/>
                      </a:solidFill>
                      <a:prstDash val="solid"/>
                    </a:lnR>
                    <a:lnT w="28575">
                      <a:solidFill>
                        <a:srgbClr val="333333"/>
                      </a:solidFill>
                      <a:prstDash val="solid"/>
                    </a:lnT>
                    <a:lnB w="28575">
                      <a:solidFill>
                        <a:srgbClr val="333333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8" name="object 28"/>
          <p:cNvSpPr/>
          <p:nvPr/>
        </p:nvSpPr>
        <p:spPr>
          <a:xfrm>
            <a:off x="1676400" y="2510027"/>
            <a:ext cx="1525905" cy="476884"/>
          </a:xfrm>
          <a:custGeom>
            <a:avLst/>
            <a:gdLst/>
            <a:ahLst/>
            <a:cxnLst/>
            <a:rect l="l" t="t" r="r" b="b"/>
            <a:pathLst>
              <a:path w="1525905" h="476885">
                <a:moveTo>
                  <a:pt x="61975" y="403351"/>
                </a:moveTo>
                <a:lnTo>
                  <a:pt x="0" y="461772"/>
                </a:lnTo>
                <a:lnTo>
                  <a:pt x="83947" y="476376"/>
                </a:lnTo>
                <a:lnTo>
                  <a:pt x="75426" y="448056"/>
                </a:lnTo>
                <a:lnTo>
                  <a:pt x="62230" y="448056"/>
                </a:lnTo>
                <a:lnTo>
                  <a:pt x="59436" y="438912"/>
                </a:lnTo>
                <a:lnTo>
                  <a:pt x="71578" y="435269"/>
                </a:lnTo>
                <a:lnTo>
                  <a:pt x="61975" y="403351"/>
                </a:lnTo>
                <a:close/>
              </a:path>
              <a:path w="1525905" h="476885">
                <a:moveTo>
                  <a:pt x="71578" y="435269"/>
                </a:moveTo>
                <a:lnTo>
                  <a:pt x="59436" y="438912"/>
                </a:lnTo>
                <a:lnTo>
                  <a:pt x="62230" y="448056"/>
                </a:lnTo>
                <a:lnTo>
                  <a:pt x="74333" y="444425"/>
                </a:lnTo>
                <a:lnTo>
                  <a:pt x="71578" y="435269"/>
                </a:lnTo>
                <a:close/>
              </a:path>
              <a:path w="1525905" h="476885">
                <a:moveTo>
                  <a:pt x="74333" y="444425"/>
                </a:moveTo>
                <a:lnTo>
                  <a:pt x="62230" y="448056"/>
                </a:lnTo>
                <a:lnTo>
                  <a:pt x="75426" y="448056"/>
                </a:lnTo>
                <a:lnTo>
                  <a:pt x="74333" y="444425"/>
                </a:lnTo>
                <a:close/>
              </a:path>
              <a:path w="1525905" h="476885">
                <a:moveTo>
                  <a:pt x="1522602" y="0"/>
                </a:moveTo>
                <a:lnTo>
                  <a:pt x="71578" y="435269"/>
                </a:lnTo>
                <a:lnTo>
                  <a:pt x="74333" y="444425"/>
                </a:lnTo>
                <a:lnTo>
                  <a:pt x="1525397" y="9144"/>
                </a:lnTo>
                <a:lnTo>
                  <a:pt x="1522602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646676" y="2510027"/>
            <a:ext cx="1602105" cy="550545"/>
          </a:xfrm>
          <a:custGeom>
            <a:avLst/>
            <a:gdLst/>
            <a:ahLst/>
            <a:cxnLst/>
            <a:rect l="l" t="t" r="r" b="b"/>
            <a:pathLst>
              <a:path w="1602104" h="550544">
                <a:moveTo>
                  <a:pt x="1527978" y="518344"/>
                </a:moveTo>
                <a:lnTo>
                  <a:pt x="1517396" y="550037"/>
                </a:lnTo>
                <a:lnTo>
                  <a:pt x="1601724" y="537972"/>
                </a:lnTo>
                <a:lnTo>
                  <a:pt x="1586102" y="522350"/>
                </a:lnTo>
                <a:lnTo>
                  <a:pt x="1540002" y="522350"/>
                </a:lnTo>
                <a:lnTo>
                  <a:pt x="1527978" y="518344"/>
                </a:lnTo>
                <a:close/>
              </a:path>
              <a:path w="1602104" h="550544">
                <a:moveTo>
                  <a:pt x="1530993" y="509315"/>
                </a:moveTo>
                <a:lnTo>
                  <a:pt x="1527978" y="518344"/>
                </a:lnTo>
                <a:lnTo>
                  <a:pt x="1540002" y="522350"/>
                </a:lnTo>
                <a:lnTo>
                  <a:pt x="1543050" y="513334"/>
                </a:lnTo>
                <a:lnTo>
                  <a:pt x="1530993" y="509315"/>
                </a:lnTo>
                <a:close/>
              </a:path>
              <a:path w="1602104" h="550544">
                <a:moveTo>
                  <a:pt x="1541526" y="477774"/>
                </a:moveTo>
                <a:lnTo>
                  <a:pt x="1530993" y="509315"/>
                </a:lnTo>
                <a:lnTo>
                  <a:pt x="1543050" y="513334"/>
                </a:lnTo>
                <a:lnTo>
                  <a:pt x="1540002" y="522350"/>
                </a:lnTo>
                <a:lnTo>
                  <a:pt x="1586102" y="522350"/>
                </a:lnTo>
                <a:lnTo>
                  <a:pt x="1541526" y="477774"/>
                </a:lnTo>
                <a:close/>
              </a:path>
              <a:path w="1602104" h="550544">
                <a:moveTo>
                  <a:pt x="3048" y="0"/>
                </a:moveTo>
                <a:lnTo>
                  <a:pt x="0" y="9144"/>
                </a:lnTo>
                <a:lnTo>
                  <a:pt x="1527978" y="518344"/>
                </a:lnTo>
                <a:lnTo>
                  <a:pt x="1530993" y="509315"/>
                </a:lnTo>
                <a:lnTo>
                  <a:pt x="3048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358770" y="3273171"/>
            <a:ext cx="613410" cy="613410"/>
          </a:xfrm>
          <a:custGeom>
            <a:avLst/>
            <a:gdLst/>
            <a:ahLst/>
            <a:cxnLst/>
            <a:rect l="l" t="t" r="r" b="b"/>
            <a:pathLst>
              <a:path w="613410" h="613410">
                <a:moveTo>
                  <a:pt x="555814" y="562547"/>
                </a:moveTo>
                <a:lnTo>
                  <a:pt x="532257" y="586104"/>
                </a:lnTo>
                <a:lnTo>
                  <a:pt x="613029" y="613028"/>
                </a:lnTo>
                <a:lnTo>
                  <a:pt x="599186" y="571499"/>
                </a:lnTo>
                <a:lnTo>
                  <a:pt x="564769" y="571499"/>
                </a:lnTo>
                <a:lnTo>
                  <a:pt x="555814" y="562547"/>
                </a:lnTo>
                <a:close/>
              </a:path>
              <a:path w="613410" h="613410">
                <a:moveTo>
                  <a:pt x="562547" y="555814"/>
                </a:moveTo>
                <a:lnTo>
                  <a:pt x="555814" y="562547"/>
                </a:lnTo>
                <a:lnTo>
                  <a:pt x="564769" y="571499"/>
                </a:lnTo>
                <a:lnTo>
                  <a:pt x="571500" y="564768"/>
                </a:lnTo>
                <a:lnTo>
                  <a:pt x="562547" y="555814"/>
                </a:lnTo>
                <a:close/>
              </a:path>
              <a:path w="613410" h="613410">
                <a:moveTo>
                  <a:pt x="586105" y="532256"/>
                </a:moveTo>
                <a:lnTo>
                  <a:pt x="562547" y="555814"/>
                </a:lnTo>
                <a:lnTo>
                  <a:pt x="571500" y="564768"/>
                </a:lnTo>
                <a:lnTo>
                  <a:pt x="564769" y="571499"/>
                </a:lnTo>
                <a:lnTo>
                  <a:pt x="599186" y="571499"/>
                </a:lnTo>
                <a:lnTo>
                  <a:pt x="586105" y="532256"/>
                </a:lnTo>
                <a:close/>
              </a:path>
              <a:path w="613410" h="613410">
                <a:moveTo>
                  <a:pt x="6858" y="0"/>
                </a:moveTo>
                <a:lnTo>
                  <a:pt x="0" y="6857"/>
                </a:lnTo>
                <a:lnTo>
                  <a:pt x="555814" y="562547"/>
                </a:lnTo>
                <a:lnTo>
                  <a:pt x="562547" y="555814"/>
                </a:lnTo>
                <a:lnTo>
                  <a:pt x="6858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105400" y="3349878"/>
            <a:ext cx="461009" cy="612775"/>
          </a:xfrm>
          <a:custGeom>
            <a:avLst/>
            <a:gdLst/>
            <a:ahLst/>
            <a:cxnLst/>
            <a:rect l="l" t="t" r="r" b="b"/>
            <a:pathLst>
              <a:path w="461010" h="612775">
                <a:moveTo>
                  <a:pt x="15239" y="528701"/>
                </a:moveTo>
                <a:lnTo>
                  <a:pt x="0" y="612521"/>
                </a:lnTo>
                <a:lnTo>
                  <a:pt x="76200" y="574421"/>
                </a:lnTo>
                <a:lnTo>
                  <a:pt x="62991" y="564515"/>
                </a:lnTo>
                <a:lnTo>
                  <a:pt x="41910" y="564515"/>
                </a:lnTo>
                <a:lnTo>
                  <a:pt x="34289" y="558800"/>
                </a:lnTo>
                <a:lnTo>
                  <a:pt x="41879" y="548680"/>
                </a:lnTo>
                <a:lnTo>
                  <a:pt x="15239" y="528701"/>
                </a:lnTo>
                <a:close/>
              </a:path>
              <a:path w="461010" h="612775">
                <a:moveTo>
                  <a:pt x="41879" y="548680"/>
                </a:moveTo>
                <a:lnTo>
                  <a:pt x="34289" y="558800"/>
                </a:lnTo>
                <a:lnTo>
                  <a:pt x="41910" y="564515"/>
                </a:lnTo>
                <a:lnTo>
                  <a:pt x="49499" y="554395"/>
                </a:lnTo>
                <a:lnTo>
                  <a:pt x="41879" y="548680"/>
                </a:lnTo>
                <a:close/>
              </a:path>
              <a:path w="461010" h="612775">
                <a:moveTo>
                  <a:pt x="49499" y="554395"/>
                </a:moveTo>
                <a:lnTo>
                  <a:pt x="41910" y="564515"/>
                </a:lnTo>
                <a:lnTo>
                  <a:pt x="62991" y="564515"/>
                </a:lnTo>
                <a:lnTo>
                  <a:pt x="49499" y="554395"/>
                </a:lnTo>
                <a:close/>
              </a:path>
              <a:path w="461010" h="612775">
                <a:moveTo>
                  <a:pt x="453389" y="0"/>
                </a:moveTo>
                <a:lnTo>
                  <a:pt x="41879" y="548680"/>
                </a:lnTo>
                <a:lnTo>
                  <a:pt x="49499" y="554395"/>
                </a:lnTo>
                <a:lnTo>
                  <a:pt x="461010" y="5715"/>
                </a:lnTo>
                <a:lnTo>
                  <a:pt x="453389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114800" y="4340733"/>
            <a:ext cx="309245" cy="460375"/>
          </a:xfrm>
          <a:custGeom>
            <a:avLst/>
            <a:gdLst/>
            <a:ahLst/>
            <a:cxnLst/>
            <a:rect l="l" t="t" r="r" b="b"/>
            <a:pathLst>
              <a:path w="309245" h="460375">
                <a:moveTo>
                  <a:pt x="10540" y="375285"/>
                </a:moveTo>
                <a:lnTo>
                  <a:pt x="0" y="459867"/>
                </a:lnTo>
                <a:lnTo>
                  <a:pt x="73913" y="417576"/>
                </a:lnTo>
                <a:lnTo>
                  <a:pt x="62114" y="409702"/>
                </a:lnTo>
                <a:lnTo>
                  <a:pt x="39242" y="409702"/>
                </a:lnTo>
                <a:lnTo>
                  <a:pt x="31241" y="404368"/>
                </a:lnTo>
                <a:lnTo>
                  <a:pt x="38287" y="393801"/>
                </a:lnTo>
                <a:lnTo>
                  <a:pt x="10540" y="375285"/>
                </a:lnTo>
                <a:close/>
              </a:path>
              <a:path w="309245" h="460375">
                <a:moveTo>
                  <a:pt x="38287" y="393801"/>
                </a:moveTo>
                <a:lnTo>
                  <a:pt x="31241" y="404368"/>
                </a:lnTo>
                <a:lnTo>
                  <a:pt x="39242" y="409702"/>
                </a:lnTo>
                <a:lnTo>
                  <a:pt x="46283" y="399137"/>
                </a:lnTo>
                <a:lnTo>
                  <a:pt x="38287" y="393801"/>
                </a:lnTo>
                <a:close/>
              </a:path>
              <a:path w="309245" h="460375">
                <a:moveTo>
                  <a:pt x="46283" y="399137"/>
                </a:moveTo>
                <a:lnTo>
                  <a:pt x="39242" y="409702"/>
                </a:lnTo>
                <a:lnTo>
                  <a:pt x="62114" y="409702"/>
                </a:lnTo>
                <a:lnTo>
                  <a:pt x="46283" y="399137"/>
                </a:lnTo>
                <a:close/>
              </a:path>
              <a:path w="309245" h="460375">
                <a:moveTo>
                  <a:pt x="300863" y="0"/>
                </a:moveTo>
                <a:lnTo>
                  <a:pt x="38287" y="393801"/>
                </a:lnTo>
                <a:lnTo>
                  <a:pt x="46283" y="399137"/>
                </a:lnTo>
                <a:lnTo>
                  <a:pt x="308737" y="5334"/>
                </a:lnTo>
                <a:lnTo>
                  <a:pt x="300863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895600" y="5255514"/>
            <a:ext cx="385445" cy="688340"/>
          </a:xfrm>
          <a:custGeom>
            <a:avLst/>
            <a:gdLst/>
            <a:ahLst/>
            <a:cxnLst/>
            <a:rect l="l" t="t" r="r" b="b"/>
            <a:pathLst>
              <a:path w="385445" h="688339">
                <a:moveTo>
                  <a:pt x="3682" y="602970"/>
                </a:moveTo>
                <a:lnTo>
                  <a:pt x="0" y="688086"/>
                </a:lnTo>
                <a:lnTo>
                  <a:pt x="70357" y="639978"/>
                </a:lnTo>
                <a:lnTo>
                  <a:pt x="61182" y="634885"/>
                </a:lnTo>
                <a:lnTo>
                  <a:pt x="35051" y="634885"/>
                </a:lnTo>
                <a:lnTo>
                  <a:pt x="26669" y="630262"/>
                </a:lnTo>
                <a:lnTo>
                  <a:pt x="32841" y="619154"/>
                </a:lnTo>
                <a:lnTo>
                  <a:pt x="3682" y="602970"/>
                </a:lnTo>
                <a:close/>
              </a:path>
              <a:path w="385445" h="688339">
                <a:moveTo>
                  <a:pt x="32841" y="619154"/>
                </a:moveTo>
                <a:lnTo>
                  <a:pt x="26669" y="630262"/>
                </a:lnTo>
                <a:lnTo>
                  <a:pt x="35051" y="634885"/>
                </a:lnTo>
                <a:lnTo>
                  <a:pt x="41210" y="623799"/>
                </a:lnTo>
                <a:lnTo>
                  <a:pt x="32841" y="619154"/>
                </a:lnTo>
                <a:close/>
              </a:path>
              <a:path w="385445" h="688339">
                <a:moveTo>
                  <a:pt x="41210" y="623799"/>
                </a:moveTo>
                <a:lnTo>
                  <a:pt x="35051" y="634885"/>
                </a:lnTo>
                <a:lnTo>
                  <a:pt x="61182" y="634885"/>
                </a:lnTo>
                <a:lnTo>
                  <a:pt x="41210" y="623799"/>
                </a:lnTo>
                <a:close/>
              </a:path>
              <a:path w="385445" h="688339">
                <a:moveTo>
                  <a:pt x="376809" y="0"/>
                </a:moveTo>
                <a:lnTo>
                  <a:pt x="32841" y="619154"/>
                </a:lnTo>
                <a:lnTo>
                  <a:pt x="41210" y="623799"/>
                </a:lnTo>
                <a:lnTo>
                  <a:pt x="385190" y="4572"/>
                </a:lnTo>
                <a:lnTo>
                  <a:pt x="376809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720335" y="5179186"/>
            <a:ext cx="461645" cy="764540"/>
          </a:xfrm>
          <a:custGeom>
            <a:avLst/>
            <a:gdLst/>
            <a:ahLst/>
            <a:cxnLst/>
            <a:rect l="l" t="t" r="r" b="b"/>
            <a:pathLst>
              <a:path w="461645" h="764539">
                <a:moveTo>
                  <a:pt x="418018" y="701502"/>
                </a:moveTo>
                <a:lnTo>
                  <a:pt x="389381" y="718667"/>
                </a:lnTo>
                <a:lnTo>
                  <a:pt x="461263" y="764413"/>
                </a:lnTo>
                <a:lnTo>
                  <a:pt x="457298" y="712406"/>
                </a:lnTo>
                <a:lnTo>
                  <a:pt x="424561" y="712406"/>
                </a:lnTo>
                <a:lnTo>
                  <a:pt x="418018" y="701502"/>
                </a:lnTo>
                <a:close/>
              </a:path>
              <a:path w="461645" h="764539">
                <a:moveTo>
                  <a:pt x="426159" y="696622"/>
                </a:moveTo>
                <a:lnTo>
                  <a:pt x="418018" y="701502"/>
                </a:lnTo>
                <a:lnTo>
                  <a:pt x="424561" y="712406"/>
                </a:lnTo>
                <a:lnTo>
                  <a:pt x="432688" y="707504"/>
                </a:lnTo>
                <a:lnTo>
                  <a:pt x="426159" y="696622"/>
                </a:lnTo>
                <a:close/>
              </a:path>
              <a:path w="461645" h="764539">
                <a:moveTo>
                  <a:pt x="454787" y="679462"/>
                </a:moveTo>
                <a:lnTo>
                  <a:pt x="426159" y="696622"/>
                </a:lnTo>
                <a:lnTo>
                  <a:pt x="432688" y="707504"/>
                </a:lnTo>
                <a:lnTo>
                  <a:pt x="424561" y="712406"/>
                </a:lnTo>
                <a:lnTo>
                  <a:pt x="457298" y="712406"/>
                </a:lnTo>
                <a:lnTo>
                  <a:pt x="454787" y="679462"/>
                </a:lnTo>
                <a:close/>
              </a:path>
              <a:path w="461645" h="764539">
                <a:moveTo>
                  <a:pt x="8127" y="0"/>
                </a:moveTo>
                <a:lnTo>
                  <a:pt x="0" y="4825"/>
                </a:lnTo>
                <a:lnTo>
                  <a:pt x="418018" y="701502"/>
                </a:lnTo>
                <a:lnTo>
                  <a:pt x="426159" y="696622"/>
                </a:lnTo>
                <a:lnTo>
                  <a:pt x="812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600200" y="4339590"/>
            <a:ext cx="612775" cy="461009"/>
          </a:xfrm>
          <a:custGeom>
            <a:avLst/>
            <a:gdLst/>
            <a:ahLst/>
            <a:cxnLst/>
            <a:rect l="l" t="t" r="r" b="b"/>
            <a:pathLst>
              <a:path w="612775" h="461010">
                <a:moveTo>
                  <a:pt x="38100" y="384810"/>
                </a:moveTo>
                <a:lnTo>
                  <a:pt x="0" y="461010"/>
                </a:lnTo>
                <a:lnTo>
                  <a:pt x="83819" y="445770"/>
                </a:lnTo>
                <a:lnTo>
                  <a:pt x="69532" y="426720"/>
                </a:lnTo>
                <a:lnTo>
                  <a:pt x="53720" y="426720"/>
                </a:lnTo>
                <a:lnTo>
                  <a:pt x="48006" y="419100"/>
                </a:lnTo>
                <a:lnTo>
                  <a:pt x="58125" y="411510"/>
                </a:lnTo>
                <a:lnTo>
                  <a:pt x="38100" y="384810"/>
                </a:lnTo>
                <a:close/>
              </a:path>
              <a:path w="612775" h="461010">
                <a:moveTo>
                  <a:pt x="58125" y="411510"/>
                </a:moveTo>
                <a:lnTo>
                  <a:pt x="48006" y="419100"/>
                </a:lnTo>
                <a:lnTo>
                  <a:pt x="53720" y="426720"/>
                </a:lnTo>
                <a:lnTo>
                  <a:pt x="63840" y="419130"/>
                </a:lnTo>
                <a:lnTo>
                  <a:pt x="58125" y="411510"/>
                </a:lnTo>
                <a:close/>
              </a:path>
              <a:path w="612775" h="461010">
                <a:moveTo>
                  <a:pt x="63840" y="419130"/>
                </a:moveTo>
                <a:lnTo>
                  <a:pt x="53720" y="426720"/>
                </a:lnTo>
                <a:lnTo>
                  <a:pt x="69532" y="426720"/>
                </a:lnTo>
                <a:lnTo>
                  <a:pt x="63840" y="419130"/>
                </a:lnTo>
                <a:close/>
              </a:path>
              <a:path w="612775" h="461010">
                <a:moveTo>
                  <a:pt x="606806" y="0"/>
                </a:moveTo>
                <a:lnTo>
                  <a:pt x="58125" y="411510"/>
                </a:lnTo>
                <a:lnTo>
                  <a:pt x="63840" y="419130"/>
                </a:lnTo>
                <a:lnTo>
                  <a:pt x="612520" y="7620"/>
                </a:lnTo>
                <a:lnTo>
                  <a:pt x="606806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5947028" y="4696205"/>
            <a:ext cx="2869565" cy="9747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4215"/>
              </a:lnSpc>
              <a:spcBef>
                <a:spcPts val="100"/>
              </a:spcBef>
            </a:pPr>
            <a:r>
              <a:rPr dirty="0" sz="3600" spc="10" b="1">
                <a:solidFill>
                  <a:srgbClr val="800000"/>
                </a:solidFill>
                <a:latin typeface="Microsoft YaHei"/>
                <a:cs typeface="Microsoft YaHei"/>
              </a:rPr>
              <a:t>中</a:t>
            </a:r>
            <a:r>
              <a:rPr dirty="0" sz="3600" spc="15" b="1">
                <a:solidFill>
                  <a:srgbClr val="800000"/>
                </a:solidFill>
                <a:latin typeface="Microsoft YaHei"/>
                <a:cs typeface="Microsoft YaHei"/>
              </a:rPr>
              <a:t>序</a:t>
            </a:r>
            <a:r>
              <a:rPr dirty="0" sz="3600">
                <a:solidFill>
                  <a:srgbClr val="800000"/>
                </a:solidFill>
                <a:latin typeface="SimSun"/>
                <a:cs typeface="SimSun"/>
              </a:rPr>
              <a:t>序列:</a:t>
            </a:r>
            <a:endParaRPr sz="3600">
              <a:latin typeface="SimSun"/>
              <a:cs typeface="SimSun"/>
            </a:endParaRPr>
          </a:p>
          <a:p>
            <a:pPr marL="12700">
              <a:lnSpc>
                <a:spcPts val="3254"/>
              </a:lnSpc>
            </a:pPr>
            <a:r>
              <a:rPr dirty="0" sz="2800" spc="-5">
                <a:solidFill>
                  <a:srgbClr val="800000"/>
                </a:solidFill>
                <a:latin typeface="Times New Roman"/>
                <a:cs typeface="Times New Roman"/>
              </a:rPr>
              <a:t>B D C A H G K F</a:t>
            </a:r>
            <a:r>
              <a:rPr dirty="0" sz="2800" spc="-365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solidFill>
                  <a:srgbClr val="800000"/>
                </a:solidFill>
                <a:latin typeface="Times New Roman"/>
                <a:cs typeface="Times New Roman"/>
              </a:rPr>
              <a:t>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114800" y="1596771"/>
            <a:ext cx="613410" cy="613410"/>
          </a:xfrm>
          <a:custGeom>
            <a:avLst/>
            <a:gdLst/>
            <a:ahLst/>
            <a:cxnLst/>
            <a:rect l="l" t="t" r="r" b="b"/>
            <a:pathLst>
              <a:path w="613410" h="613410">
                <a:moveTo>
                  <a:pt x="26924" y="532256"/>
                </a:moveTo>
                <a:lnTo>
                  <a:pt x="0" y="613028"/>
                </a:lnTo>
                <a:lnTo>
                  <a:pt x="80772" y="586104"/>
                </a:lnTo>
                <a:lnTo>
                  <a:pt x="66167" y="571500"/>
                </a:lnTo>
                <a:lnTo>
                  <a:pt x="48260" y="571500"/>
                </a:lnTo>
                <a:lnTo>
                  <a:pt x="41528" y="564768"/>
                </a:lnTo>
                <a:lnTo>
                  <a:pt x="50481" y="555814"/>
                </a:lnTo>
                <a:lnTo>
                  <a:pt x="26924" y="532256"/>
                </a:lnTo>
                <a:close/>
              </a:path>
              <a:path w="613410" h="613410">
                <a:moveTo>
                  <a:pt x="50481" y="555814"/>
                </a:moveTo>
                <a:lnTo>
                  <a:pt x="41528" y="564768"/>
                </a:lnTo>
                <a:lnTo>
                  <a:pt x="48260" y="571500"/>
                </a:lnTo>
                <a:lnTo>
                  <a:pt x="57214" y="562547"/>
                </a:lnTo>
                <a:lnTo>
                  <a:pt x="50481" y="555814"/>
                </a:lnTo>
                <a:close/>
              </a:path>
              <a:path w="613410" h="613410">
                <a:moveTo>
                  <a:pt x="57214" y="562547"/>
                </a:moveTo>
                <a:lnTo>
                  <a:pt x="48260" y="571500"/>
                </a:lnTo>
                <a:lnTo>
                  <a:pt x="66167" y="571500"/>
                </a:lnTo>
                <a:lnTo>
                  <a:pt x="57214" y="562547"/>
                </a:lnTo>
                <a:close/>
              </a:path>
              <a:path w="613410" h="613410">
                <a:moveTo>
                  <a:pt x="606171" y="0"/>
                </a:moveTo>
                <a:lnTo>
                  <a:pt x="50481" y="555814"/>
                </a:lnTo>
                <a:lnTo>
                  <a:pt x="57214" y="562547"/>
                </a:lnTo>
                <a:lnTo>
                  <a:pt x="613028" y="6857"/>
                </a:lnTo>
                <a:lnTo>
                  <a:pt x="606171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183591" y="1260728"/>
            <a:ext cx="248412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10" b="1">
                <a:solidFill>
                  <a:srgbClr val="FF0066"/>
                </a:solidFill>
                <a:latin typeface="Microsoft YaHei"/>
                <a:cs typeface="Microsoft YaHei"/>
              </a:rPr>
              <a:t>开始时</a:t>
            </a:r>
            <a:r>
              <a:rPr dirty="0" sz="2000" b="1">
                <a:solidFill>
                  <a:srgbClr val="FF0066"/>
                </a:solidFill>
                <a:latin typeface="Arial"/>
                <a:cs typeface="Arial"/>
              </a:rPr>
              <a:t>Pre</a:t>
            </a:r>
            <a:r>
              <a:rPr dirty="0" sz="2000" spc="10" b="1">
                <a:solidFill>
                  <a:srgbClr val="FF0066"/>
                </a:solidFill>
                <a:latin typeface="Microsoft YaHei"/>
                <a:cs typeface="Microsoft YaHei"/>
              </a:rPr>
              <a:t>指向头结点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676400" y="2510027"/>
            <a:ext cx="1525905" cy="476884"/>
          </a:xfrm>
          <a:custGeom>
            <a:avLst/>
            <a:gdLst/>
            <a:ahLst/>
            <a:cxnLst/>
            <a:rect l="l" t="t" r="r" b="b"/>
            <a:pathLst>
              <a:path w="1525905" h="476885">
                <a:moveTo>
                  <a:pt x="61975" y="403351"/>
                </a:moveTo>
                <a:lnTo>
                  <a:pt x="0" y="461772"/>
                </a:lnTo>
                <a:lnTo>
                  <a:pt x="83947" y="476376"/>
                </a:lnTo>
                <a:lnTo>
                  <a:pt x="75426" y="448056"/>
                </a:lnTo>
                <a:lnTo>
                  <a:pt x="62230" y="448056"/>
                </a:lnTo>
                <a:lnTo>
                  <a:pt x="59436" y="438912"/>
                </a:lnTo>
                <a:lnTo>
                  <a:pt x="71578" y="435269"/>
                </a:lnTo>
                <a:lnTo>
                  <a:pt x="61975" y="403351"/>
                </a:lnTo>
                <a:close/>
              </a:path>
              <a:path w="1525905" h="476885">
                <a:moveTo>
                  <a:pt x="71578" y="435269"/>
                </a:moveTo>
                <a:lnTo>
                  <a:pt x="59436" y="438912"/>
                </a:lnTo>
                <a:lnTo>
                  <a:pt x="62230" y="448056"/>
                </a:lnTo>
                <a:lnTo>
                  <a:pt x="74333" y="444425"/>
                </a:lnTo>
                <a:lnTo>
                  <a:pt x="71578" y="435269"/>
                </a:lnTo>
                <a:close/>
              </a:path>
              <a:path w="1525905" h="476885">
                <a:moveTo>
                  <a:pt x="74333" y="444425"/>
                </a:moveTo>
                <a:lnTo>
                  <a:pt x="62230" y="448056"/>
                </a:lnTo>
                <a:lnTo>
                  <a:pt x="75426" y="448056"/>
                </a:lnTo>
                <a:lnTo>
                  <a:pt x="74333" y="444425"/>
                </a:lnTo>
                <a:close/>
              </a:path>
              <a:path w="1525905" h="476885">
                <a:moveTo>
                  <a:pt x="1522602" y="0"/>
                </a:moveTo>
                <a:lnTo>
                  <a:pt x="71578" y="435269"/>
                </a:lnTo>
                <a:lnTo>
                  <a:pt x="74333" y="444425"/>
                </a:lnTo>
                <a:lnTo>
                  <a:pt x="1525397" y="9144"/>
                </a:lnTo>
                <a:lnTo>
                  <a:pt x="1522602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646676" y="2510027"/>
            <a:ext cx="1602105" cy="550545"/>
          </a:xfrm>
          <a:custGeom>
            <a:avLst/>
            <a:gdLst/>
            <a:ahLst/>
            <a:cxnLst/>
            <a:rect l="l" t="t" r="r" b="b"/>
            <a:pathLst>
              <a:path w="1602104" h="550544">
                <a:moveTo>
                  <a:pt x="1527978" y="518344"/>
                </a:moveTo>
                <a:lnTo>
                  <a:pt x="1517396" y="550037"/>
                </a:lnTo>
                <a:lnTo>
                  <a:pt x="1601724" y="537972"/>
                </a:lnTo>
                <a:lnTo>
                  <a:pt x="1586102" y="522350"/>
                </a:lnTo>
                <a:lnTo>
                  <a:pt x="1540002" y="522350"/>
                </a:lnTo>
                <a:lnTo>
                  <a:pt x="1527978" y="518344"/>
                </a:lnTo>
                <a:close/>
              </a:path>
              <a:path w="1602104" h="550544">
                <a:moveTo>
                  <a:pt x="1530993" y="509315"/>
                </a:moveTo>
                <a:lnTo>
                  <a:pt x="1527978" y="518344"/>
                </a:lnTo>
                <a:lnTo>
                  <a:pt x="1540002" y="522350"/>
                </a:lnTo>
                <a:lnTo>
                  <a:pt x="1543050" y="513334"/>
                </a:lnTo>
                <a:lnTo>
                  <a:pt x="1530993" y="509315"/>
                </a:lnTo>
                <a:close/>
              </a:path>
              <a:path w="1602104" h="550544">
                <a:moveTo>
                  <a:pt x="1541526" y="477774"/>
                </a:moveTo>
                <a:lnTo>
                  <a:pt x="1530993" y="509315"/>
                </a:lnTo>
                <a:lnTo>
                  <a:pt x="1543050" y="513334"/>
                </a:lnTo>
                <a:lnTo>
                  <a:pt x="1540002" y="522350"/>
                </a:lnTo>
                <a:lnTo>
                  <a:pt x="1586102" y="522350"/>
                </a:lnTo>
                <a:lnTo>
                  <a:pt x="1541526" y="477774"/>
                </a:lnTo>
                <a:close/>
              </a:path>
              <a:path w="1602104" h="550544">
                <a:moveTo>
                  <a:pt x="3048" y="0"/>
                </a:moveTo>
                <a:lnTo>
                  <a:pt x="0" y="9144"/>
                </a:lnTo>
                <a:lnTo>
                  <a:pt x="1527978" y="518344"/>
                </a:lnTo>
                <a:lnTo>
                  <a:pt x="1530993" y="509315"/>
                </a:lnTo>
                <a:lnTo>
                  <a:pt x="3048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181600" y="1295400"/>
            <a:ext cx="304800" cy="517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4883150" y="1319529"/>
            <a:ext cx="90170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7625">
              <a:lnSpc>
                <a:spcPct val="100000"/>
              </a:lnSpc>
              <a:spcBef>
                <a:spcPts val="95"/>
              </a:spcBef>
              <a:tabLst>
                <a:tab pos="656590" algn="l"/>
              </a:tabLst>
            </a:pPr>
            <a:r>
              <a:rPr dirty="0" sz="2800" spc="-5">
                <a:solidFill>
                  <a:srgbClr val="333333"/>
                </a:solidFill>
                <a:latin typeface="Arial"/>
                <a:cs typeface="Arial"/>
              </a:rPr>
              <a:t>0	1</a:t>
            </a:r>
            <a:endParaRPr sz="28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572000" y="1295400"/>
            <a:ext cx="1524000" cy="0"/>
          </a:xfrm>
          <a:custGeom>
            <a:avLst/>
            <a:gdLst/>
            <a:ahLst/>
            <a:cxnLst/>
            <a:rect l="l" t="t" r="r" b="b"/>
            <a:pathLst>
              <a:path w="1524000" h="0">
                <a:moveTo>
                  <a:pt x="0" y="0"/>
                </a:moveTo>
                <a:lnTo>
                  <a:pt x="1524000" y="0"/>
                </a:lnTo>
              </a:path>
            </a:pathLst>
          </a:custGeom>
          <a:ln w="285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572000" y="1812925"/>
            <a:ext cx="1524000" cy="0"/>
          </a:xfrm>
          <a:custGeom>
            <a:avLst/>
            <a:gdLst/>
            <a:ahLst/>
            <a:cxnLst/>
            <a:rect l="l" t="t" r="r" b="b"/>
            <a:pathLst>
              <a:path w="1524000" h="0">
                <a:moveTo>
                  <a:pt x="0" y="0"/>
                </a:moveTo>
                <a:lnTo>
                  <a:pt x="1524000" y="0"/>
                </a:lnTo>
              </a:path>
            </a:pathLst>
          </a:custGeom>
          <a:ln w="285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572000" y="12954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285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876800" y="12954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181600" y="12954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486400" y="12954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791200" y="12954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096000" y="12954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285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114800" y="1596771"/>
            <a:ext cx="613410" cy="613410"/>
          </a:xfrm>
          <a:custGeom>
            <a:avLst/>
            <a:gdLst/>
            <a:ahLst/>
            <a:cxnLst/>
            <a:rect l="l" t="t" r="r" b="b"/>
            <a:pathLst>
              <a:path w="613410" h="613410">
                <a:moveTo>
                  <a:pt x="26924" y="532256"/>
                </a:moveTo>
                <a:lnTo>
                  <a:pt x="0" y="613028"/>
                </a:lnTo>
                <a:lnTo>
                  <a:pt x="80772" y="586104"/>
                </a:lnTo>
                <a:lnTo>
                  <a:pt x="66167" y="571500"/>
                </a:lnTo>
                <a:lnTo>
                  <a:pt x="48260" y="571500"/>
                </a:lnTo>
                <a:lnTo>
                  <a:pt x="41528" y="564768"/>
                </a:lnTo>
                <a:lnTo>
                  <a:pt x="50481" y="555814"/>
                </a:lnTo>
                <a:lnTo>
                  <a:pt x="26924" y="532256"/>
                </a:lnTo>
                <a:close/>
              </a:path>
              <a:path w="613410" h="613410">
                <a:moveTo>
                  <a:pt x="50481" y="555814"/>
                </a:moveTo>
                <a:lnTo>
                  <a:pt x="41528" y="564768"/>
                </a:lnTo>
                <a:lnTo>
                  <a:pt x="48260" y="571500"/>
                </a:lnTo>
                <a:lnTo>
                  <a:pt x="57214" y="562547"/>
                </a:lnTo>
                <a:lnTo>
                  <a:pt x="50481" y="555814"/>
                </a:lnTo>
                <a:close/>
              </a:path>
              <a:path w="613410" h="613410">
                <a:moveTo>
                  <a:pt x="57214" y="562547"/>
                </a:moveTo>
                <a:lnTo>
                  <a:pt x="48260" y="571500"/>
                </a:lnTo>
                <a:lnTo>
                  <a:pt x="66167" y="571500"/>
                </a:lnTo>
                <a:lnTo>
                  <a:pt x="57214" y="562547"/>
                </a:lnTo>
                <a:close/>
              </a:path>
              <a:path w="613410" h="613410">
                <a:moveTo>
                  <a:pt x="606171" y="0"/>
                </a:moveTo>
                <a:lnTo>
                  <a:pt x="50481" y="555814"/>
                </a:lnTo>
                <a:lnTo>
                  <a:pt x="57214" y="562547"/>
                </a:lnTo>
                <a:lnTo>
                  <a:pt x="613028" y="6857"/>
                </a:lnTo>
                <a:lnTo>
                  <a:pt x="606171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2922523" y="1219581"/>
            <a:ext cx="42164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5" b="1">
                <a:solidFill>
                  <a:srgbClr val="FF0066"/>
                </a:solidFill>
                <a:latin typeface="Arial"/>
                <a:cs typeface="Arial"/>
              </a:rPr>
              <a:t>pre</a:t>
            </a:r>
            <a:endParaRPr sz="200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413125" y="1409700"/>
            <a:ext cx="854075" cy="76200"/>
          </a:xfrm>
          <a:custGeom>
            <a:avLst/>
            <a:gdLst/>
            <a:ahLst/>
            <a:cxnLst/>
            <a:rect l="l" t="t" r="r" b="b"/>
            <a:pathLst>
              <a:path w="854075" h="76200">
                <a:moveTo>
                  <a:pt x="777875" y="42923"/>
                </a:moveTo>
                <a:lnTo>
                  <a:pt x="777875" y="76200"/>
                </a:lnTo>
                <a:lnTo>
                  <a:pt x="844423" y="42925"/>
                </a:lnTo>
                <a:lnTo>
                  <a:pt x="777875" y="42923"/>
                </a:lnTo>
                <a:close/>
              </a:path>
              <a:path w="854075" h="76200">
                <a:moveTo>
                  <a:pt x="777875" y="33398"/>
                </a:moveTo>
                <a:lnTo>
                  <a:pt x="777875" y="42923"/>
                </a:lnTo>
                <a:lnTo>
                  <a:pt x="790575" y="42925"/>
                </a:lnTo>
                <a:lnTo>
                  <a:pt x="790575" y="33400"/>
                </a:lnTo>
                <a:lnTo>
                  <a:pt x="777875" y="33398"/>
                </a:lnTo>
                <a:close/>
              </a:path>
              <a:path w="854075" h="76200">
                <a:moveTo>
                  <a:pt x="777875" y="0"/>
                </a:moveTo>
                <a:lnTo>
                  <a:pt x="777875" y="33398"/>
                </a:lnTo>
                <a:lnTo>
                  <a:pt x="790575" y="33400"/>
                </a:lnTo>
                <a:lnTo>
                  <a:pt x="790575" y="42925"/>
                </a:lnTo>
                <a:lnTo>
                  <a:pt x="844427" y="42923"/>
                </a:lnTo>
                <a:lnTo>
                  <a:pt x="854075" y="38100"/>
                </a:lnTo>
                <a:lnTo>
                  <a:pt x="777875" y="0"/>
                </a:lnTo>
                <a:close/>
              </a:path>
              <a:path w="854075" h="76200">
                <a:moveTo>
                  <a:pt x="0" y="33274"/>
                </a:moveTo>
                <a:lnTo>
                  <a:pt x="0" y="42799"/>
                </a:lnTo>
                <a:lnTo>
                  <a:pt x="777875" y="42923"/>
                </a:lnTo>
                <a:lnTo>
                  <a:pt x="777875" y="33398"/>
                </a:lnTo>
                <a:lnTo>
                  <a:pt x="0" y="33274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924422" y="1496949"/>
            <a:ext cx="708660" cy="489584"/>
          </a:xfrm>
          <a:custGeom>
            <a:avLst/>
            <a:gdLst/>
            <a:ahLst/>
            <a:cxnLst/>
            <a:rect l="l" t="t" r="r" b="b"/>
            <a:pathLst>
              <a:path w="708659" h="489585">
                <a:moveTo>
                  <a:pt x="14477" y="102742"/>
                </a:moveTo>
                <a:lnTo>
                  <a:pt x="10667" y="140715"/>
                </a:lnTo>
                <a:lnTo>
                  <a:pt x="20192" y="141604"/>
                </a:lnTo>
                <a:lnTo>
                  <a:pt x="23875" y="103759"/>
                </a:lnTo>
                <a:lnTo>
                  <a:pt x="14477" y="102742"/>
                </a:lnTo>
                <a:close/>
              </a:path>
              <a:path w="708659" h="489585">
                <a:moveTo>
                  <a:pt x="7874" y="169163"/>
                </a:moveTo>
                <a:lnTo>
                  <a:pt x="7539" y="172465"/>
                </a:lnTo>
                <a:lnTo>
                  <a:pt x="4572" y="205359"/>
                </a:lnTo>
                <a:lnTo>
                  <a:pt x="4444" y="207263"/>
                </a:lnTo>
                <a:lnTo>
                  <a:pt x="13969" y="207899"/>
                </a:lnTo>
                <a:lnTo>
                  <a:pt x="14163" y="205359"/>
                </a:lnTo>
                <a:lnTo>
                  <a:pt x="17017" y="172465"/>
                </a:lnTo>
                <a:lnTo>
                  <a:pt x="17272" y="170052"/>
                </a:lnTo>
                <a:lnTo>
                  <a:pt x="7874" y="169163"/>
                </a:lnTo>
                <a:close/>
              </a:path>
              <a:path w="708659" h="489585">
                <a:moveTo>
                  <a:pt x="2412" y="235712"/>
                </a:moveTo>
                <a:lnTo>
                  <a:pt x="621" y="270890"/>
                </a:lnTo>
                <a:lnTo>
                  <a:pt x="507" y="274065"/>
                </a:lnTo>
                <a:lnTo>
                  <a:pt x="10032" y="274192"/>
                </a:lnTo>
                <a:lnTo>
                  <a:pt x="10178" y="270510"/>
                </a:lnTo>
                <a:lnTo>
                  <a:pt x="11684" y="239013"/>
                </a:lnTo>
                <a:lnTo>
                  <a:pt x="11937" y="236347"/>
                </a:lnTo>
                <a:lnTo>
                  <a:pt x="2412" y="235712"/>
                </a:lnTo>
                <a:close/>
              </a:path>
              <a:path w="708659" h="489585">
                <a:moveTo>
                  <a:pt x="9525" y="302640"/>
                </a:moveTo>
                <a:lnTo>
                  <a:pt x="0" y="302767"/>
                </a:lnTo>
                <a:lnTo>
                  <a:pt x="635" y="330708"/>
                </a:lnTo>
                <a:lnTo>
                  <a:pt x="1269" y="341122"/>
                </a:lnTo>
                <a:lnTo>
                  <a:pt x="10794" y="340360"/>
                </a:lnTo>
                <a:lnTo>
                  <a:pt x="10160" y="330580"/>
                </a:lnTo>
                <a:lnTo>
                  <a:pt x="9525" y="302640"/>
                </a:lnTo>
                <a:close/>
              </a:path>
              <a:path w="708659" h="489585">
                <a:moveTo>
                  <a:pt x="13588" y="368553"/>
                </a:moveTo>
                <a:lnTo>
                  <a:pt x="4063" y="369824"/>
                </a:lnTo>
                <a:lnTo>
                  <a:pt x="6096" y="384175"/>
                </a:lnTo>
                <a:lnTo>
                  <a:pt x="8509" y="396366"/>
                </a:lnTo>
                <a:lnTo>
                  <a:pt x="11429" y="407670"/>
                </a:lnTo>
                <a:lnTo>
                  <a:pt x="20574" y="405384"/>
                </a:lnTo>
                <a:lnTo>
                  <a:pt x="17906" y="394462"/>
                </a:lnTo>
                <a:lnTo>
                  <a:pt x="15493" y="382777"/>
                </a:lnTo>
                <a:lnTo>
                  <a:pt x="13588" y="368553"/>
                </a:lnTo>
                <a:close/>
              </a:path>
              <a:path w="708659" h="489585">
                <a:moveTo>
                  <a:pt x="30352" y="431164"/>
                </a:moveTo>
                <a:lnTo>
                  <a:pt x="21716" y="435355"/>
                </a:lnTo>
                <a:lnTo>
                  <a:pt x="23367" y="438785"/>
                </a:lnTo>
                <a:lnTo>
                  <a:pt x="28448" y="447675"/>
                </a:lnTo>
                <a:lnTo>
                  <a:pt x="34289" y="455802"/>
                </a:lnTo>
                <a:lnTo>
                  <a:pt x="40639" y="463296"/>
                </a:lnTo>
                <a:lnTo>
                  <a:pt x="45085" y="467360"/>
                </a:lnTo>
                <a:lnTo>
                  <a:pt x="51435" y="460375"/>
                </a:lnTo>
                <a:lnTo>
                  <a:pt x="47878" y="457073"/>
                </a:lnTo>
                <a:lnTo>
                  <a:pt x="42037" y="450341"/>
                </a:lnTo>
                <a:lnTo>
                  <a:pt x="36702" y="442849"/>
                </a:lnTo>
                <a:lnTo>
                  <a:pt x="32003" y="434721"/>
                </a:lnTo>
                <a:lnTo>
                  <a:pt x="30352" y="431164"/>
                </a:lnTo>
                <a:close/>
              </a:path>
              <a:path w="708659" h="489585">
                <a:moveTo>
                  <a:pt x="74294" y="474217"/>
                </a:moveTo>
                <a:lnTo>
                  <a:pt x="70738" y="483108"/>
                </a:lnTo>
                <a:lnTo>
                  <a:pt x="73660" y="484250"/>
                </a:lnTo>
                <a:lnTo>
                  <a:pt x="83819" y="487172"/>
                </a:lnTo>
                <a:lnTo>
                  <a:pt x="94614" y="488950"/>
                </a:lnTo>
                <a:lnTo>
                  <a:pt x="106934" y="489458"/>
                </a:lnTo>
                <a:lnTo>
                  <a:pt x="110109" y="489330"/>
                </a:lnTo>
                <a:lnTo>
                  <a:pt x="109482" y="479933"/>
                </a:lnTo>
                <a:lnTo>
                  <a:pt x="107314" y="479933"/>
                </a:lnTo>
                <a:lnTo>
                  <a:pt x="96138" y="479551"/>
                </a:lnTo>
                <a:lnTo>
                  <a:pt x="86360" y="477900"/>
                </a:lnTo>
                <a:lnTo>
                  <a:pt x="77215" y="475488"/>
                </a:lnTo>
                <a:lnTo>
                  <a:pt x="74294" y="474217"/>
                </a:lnTo>
                <a:close/>
              </a:path>
              <a:path w="708659" h="489585">
                <a:moveTo>
                  <a:pt x="109474" y="479805"/>
                </a:moveTo>
                <a:lnTo>
                  <a:pt x="107314" y="479933"/>
                </a:lnTo>
                <a:lnTo>
                  <a:pt x="109482" y="479933"/>
                </a:lnTo>
                <a:lnTo>
                  <a:pt x="109474" y="479805"/>
                </a:lnTo>
                <a:close/>
              </a:path>
              <a:path w="708659" h="489585">
                <a:moveTo>
                  <a:pt x="173989" y="467867"/>
                </a:moveTo>
                <a:lnTo>
                  <a:pt x="171576" y="468629"/>
                </a:lnTo>
                <a:lnTo>
                  <a:pt x="152907" y="473328"/>
                </a:lnTo>
                <a:lnTo>
                  <a:pt x="137287" y="476503"/>
                </a:lnTo>
                <a:lnTo>
                  <a:pt x="139064" y="485775"/>
                </a:lnTo>
                <a:lnTo>
                  <a:pt x="154812" y="482600"/>
                </a:lnTo>
                <a:lnTo>
                  <a:pt x="173862" y="477774"/>
                </a:lnTo>
                <a:lnTo>
                  <a:pt x="176529" y="477012"/>
                </a:lnTo>
                <a:lnTo>
                  <a:pt x="173989" y="467867"/>
                </a:lnTo>
                <a:close/>
              </a:path>
              <a:path w="708659" h="489585">
                <a:moveTo>
                  <a:pt x="237109" y="447675"/>
                </a:moveTo>
                <a:lnTo>
                  <a:pt x="235585" y="448183"/>
                </a:lnTo>
                <a:lnTo>
                  <a:pt x="212978" y="456056"/>
                </a:lnTo>
                <a:lnTo>
                  <a:pt x="201167" y="459739"/>
                </a:lnTo>
                <a:lnTo>
                  <a:pt x="204088" y="468884"/>
                </a:lnTo>
                <a:lnTo>
                  <a:pt x="215900" y="465074"/>
                </a:lnTo>
                <a:lnTo>
                  <a:pt x="238632" y="457200"/>
                </a:lnTo>
                <a:lnTo>
                  <a:pt x="240411" y="456564"/>
                </a:lnTo>
                <a:lnTo>
                  <a:pt x="237109" y="447675"/>
                </a:lnTo>
                <a:close/>
              </a:path>
              <a:path w="708659" h="489585">
                <a:moveTo>
                  <a:pt x="299085" y="423545"/>
                </a:moveTo>
                <a:lnTo>
                  <a:pt x="283082" y="430149"/>
                </a:lnTo>
                <a:lnTo>
                  <a:pt x="263778" y="437641"/>
                </a:lnTo>
                <a:lnTo>
                  <a:pt x="267207" y="446531"/>
                </a:lnTo>
                <a:lnTo>
                  <a:pt x="302640" y="432435"/>
                </a:lnTo>
                <a:lnTo>
                  <a:pt x="299085" y="423545"/>
                </a:lnTo>
                <a:close/>
              </a:path>
              <a:path w="708659" h="489585">
                <a:moveTo>
                  <a:pt x="360044" y="397001"/>
                </a:moveTo>
                <a:lnTo>
                  <a:pt x="333248" y="409066"/>
                </a:lnTo>
                <a:lnTo>
                  <a:pt x="325374" y="412496"/>
                </a:lnTo>
                <a:lnTo>
                  <a:pt x="329056" y="421259"/>
                </a:lnTo>
                <a:lnTo>
                  <a:pt x="337057" y="417829"/>
                </a:lnTo>
                <a:lnTo>
                  <a:pt x="363981" y="405638"/>
                </a:lnTo>
                <a:lnTo>
                  <a:pt x="360044" y="397001"/>
                </a:lnTo>
                <a:close/>
              </a:path>
              <a:path w="708659" h="489585">
                <a:moveTo>
                  <a:pt x="420242" y="368680"/>
                </a:moveTo>
                <a:lnTo>
                  <a:pt x="385952" y="385190"/>
                </a:lnTo>
                <a:lnTo>
                  <a:pt x="390016" y="393826"/>
                </a:lnTo>
                <a:lnTo>
                  <a:pt x="424434" y="377189"/>
                </a:lnTo>
                <a:lnTo>
                  <a:pt x="420242" y="368680"/>
                </a:lnTo>
                <a:close/>
              </a:path>
              <a:path w="708659" h="489585">
                <a:moveTo>
                  <a:pt x="479551" y="338581"/>
                </a:moveTo>
                <a:lnTo>
                  <a:pt x="461517" y="348106"/>
                </a:lnTo>
                <a:lnTo>
                  <a:pt x="445769" y="356108"/>
                </a:lnTo>
                <a:lnTo>
                  <a:pt x="450088" y="364489"/>
                </a:lnTo>
                <a:lnTo>
                  <a:pt x="465836" y="356615"/>
                </a:lnTo>
                <a:lnTo>
                  <a:pt x="483997" y="346963"/>
                </a:lnTo>
                <a:lnTo>
                  <a:pt x="479551" y="338581"/>
                </a:lnTo>
                <a:close/>
              </a:path>
              <a:path w="708659" h="489585">
                <a:moveTo>
                  <a:pt x="537844" y="306577"/>
                </a:moveTo>
                <a:lnTo>
                  <a:pt x="510793" y="321817"/>
                </a:lnTo>
                <a:lnTo>
                  <a:pt x="504698" y="325120"/>
                </a:lnTo>
                <a:lnTo>
                  <a:pt x="509269" y="333501"/>
                </a:lnTo>
                <a:lnTo>
                  <a:pt x="538988" y="316864"/>
                </a:lnTo>
                <a:lnTo>
                  <a:pt x="542543" y="314833"/>
                </a:lnTo>
                <a:lnTo>
                  <a:pt x="537844" y="306577"/>
                </a:lnTo>
                <a:close/>
              </a:path>
              <a:path w="708659" h="489585">
                <a:moveTo>
                  <a:pt x="594741" y="272161"/>
                </a:moveTo>
                <a:lnTo>
                  <a:pt x="578484" y="282448"/>
                </a:lnTo>
                <a:lnTo>
                  <a:pt x="562355" y="292100"/>
                </a:lnTo>
                <a:lnTo>
                  <a:pt x="567309" y="300354"/>
                </a:lnTo>
                <a:lnTo>
                  <a:pt x="583437" y="290575"/>
                </a:lnTo>
                <a:lnTo>
                  <a:pt x="599821" y="280288"/>
                </a:lnTo>
                <a:lnTo>
                  <a:pt x="594741" y="272161"/>
                </a:lnTo>
                <a:close/>
              </a:path>
              <a:path w="708659" h="489585">
                <a:moveTo>
                  <a:pt x="649224" y="234441"/>
                </a:moveTo>
                <a:lnTo>
                  <a:pt x="635126" y="244855"/>
                </a:lnTo>
                <a:lnTo>
                  <a:pt x="618362" y="256666"/>
                </a:lnTo>
                <a:lnTo>
                  <a:pt x="623824" y="264413"/>
                </a:lnTo>
                <a:lnTo>
                  <a:pt x="640587" y="252729"/>
                </a:lnTo>
                <a:lnTo>
                  <a:pt x="654938" y="242062"/>
                </a:lnTo>
                <a:lnTo>
                  <a:pt x="649224" y="234441"/>
                </a:lnTo>
                <a:close/>
              </a:path>
              <a:path w="708659" h="489585">
                <a:moveTo>
                  <a:pt x="695578" y="189356"/>
                </a:moveTo>
                <a:lnTo>
                  <a:pt x="670941" y="216535"/>
                </a:lnTo>
                <a:lnTo>
                  <a:pt x="677291" y="223647"/>
                </a:lnTo>
                <a:lnTo>
                  <a:pt x="703579" y="194563"/>
                </a:lnTo>
                <a:lnTo>
                  <a:pt x="695578" y="189356"/>
                </a:lnTo>
                <a:close/>
              </a:path>
              <a:path w="708659" h="489585">
                <a:moveTo>
                  <a:pt x="696893" y="161008"/>
                </a:moveTo>
                <a:lnTo>
                  <a:pt x="699388" y="166624"/>
                </a:lnTo>
                <a:lnTo>
                  <a:pt x="708151" y="162940"/>
                </a:lnTo>
                <a:lnTo>
                  <a:pt x="707599" y="161671"/>
                </a:lnTo>
                <a:lnTo>
                  <a:pt x="697356" y="161671"/>
                </a:lnTo>
                <a:lnTo>
                  <a:pt x="696893" y="161008"/>
                </a:lnTo>
                <a:close/>
              </a:path>
              <a:path w="708659" h="489585">
                <a:moveTo>
                  <a:pt x="696849" y="160909"/>
                </a:moveTo>
                <a:lnTo>
                  <a:pt x="697356" y="161671"/>
                </a:lnTo>
                <a:lnTo>
                  <a:pt x="696849" y="160909"/>
                </a:lnTo>
                <a:close/>
              </a:path>
              <a:path w="708659" h="489585">
                <a:moveTo>
                  <a:pt x="707268" y="160909"/>
                </a:moveTo>
                <a:lnTo>
                  <a:pt x="696849" y="160909"/>
                </a:lnTo>
                <a:lnTo>
                  <a:pt x="697356" y="161671"/>
                </a:lnTo>
                <a:lnTo>
                  <a:pt x="707599" y="161671"/>
                </a:lnTo>
                <a:lnTo>
                  <a:pt x="707268" y="160909"/>
                </a:lnTo>
                <a:close/>
              </a:path>
              <a:path w="708659" h="489585">
                <a:moveTo>
                  <a:pt x="692911" y="155321"/>
                </a:moveTo>
                <a:lnTo>
                  <a:pt x="696893" y="161008"/>
                </a:lnTo>
                <a:lnTo>
                  <a:pt x="707268" y="160909"/>
                </a:lnTo>
                <a:lnTo>
                  <a:pt x="705611" y="157099"/>
                </a:lnTo>
                <a:lnTo>
                  <a:pt x="705230" y="156337"/>
                </a:lnTo>
                <a:lnTo>
                  <a:pt x="704882" y="155828"/>
                </a:lnTo>
                <a:lnTo>
                  <a:pt x="693420" y="155828"/>
                </a:lnTo>
                <a:lnTo>
                  <a:pt x="692911" y="155321"/>
                </a:lnTo>
                <a:close/>
              </a:path>
              <a:path w="708659" h="489585">
                <a:moveTo>
                  <a:pt x="681481" y="132968"/>
                </a:moveTo>
                <a:lnTo>
                  <a:pt x="676148" y="140842"/>
                </a:lnTo>
                <a:lnTo>
                  <a:pt x="680847" y="144017"/>
                </a:lnTo>
                <a:lnTo>
                  <a:pt x="687577" y="149605"/>
                </a:lnTo>
                <a:lnTo>
                  <a:pt x="693420" y="155828"/>
                </a:lnTo>
                <a:lnTo>
                  <a:pt x="704882" y="155828"/>
                </a:lnTo>
                <a:lnTo>
                  <a:pt x="700785" y="149860"/>
                </a:lnTo>
                <a:lnTo>
                  <a:pt x="700531" y="149478"/>
                </a:lnTo>
                <a:lnTo>
                  <a:pt x="694562" y="143128"/>
                </a:lnTo>
                <a:lnTo>
                  <a:pt x="686943" y="136778"/>
                </a:lnTo>
                <a:lnTo>
                  <a:pt x="681481" y="132968"/>
                </a:lnTo>
                <a:close/>
              </a:path>
              <a:path w="708659" h="489585">
                <a:moveTo>
                  <a:pt x="619886" y="104901"/>
                </a:moveTo>
                <a:lnTo>
                  <a:pt x="616711" y="113918"/>
                </a:lnTo>
                <a:lnTo>
                  <a:pt x="626745" y="117348"/>
                </a:lnTo>
                <a:lnTo>
                  <a:pt x="640079" y="122427"/>
                </a:lnTo>
                <a:lnTo>
                  <a:pt x="651891" y="127508"/>
                </a:lnTo>
                <a:lnTo>
                  <a:pt x="655701" y="118745"/>
                </a:lnTo>
                <a:lnTo>
                  <a:pt x="643762" y="113664"/>
                </a:lnTo>
                <a:lnTo>
                  <a:pt x="630047" y="108458"/>
                </a:lnTo>
                <a:lnTo>
                  <a:pt x="619886" y="104901"/>
                </a:lnTo>
                <a:close/>
              </a:path>
              <a:path w="708659" h="489585">
                <a:moveTo>
                  <a:pt x="555243" y="86487"/>
                </a:moveTo>
                <a:lnTo>
                  <a:pt x="553085" y="95758"/>
                </a:lnTo>
                <a:lnTo>
                  <a:pt x="562737" y="98043"/>
                </a:lnTo>
                <a:lnTo>
                  <a:pt x="580262" y="102742"/>
                </a:lnTo>
                <a:lnTo>
                  <a:pt x="589660" y="105410"/>
                </a:lnTo>
                <a:lnTo>
                  <a:pt x="592327" y="96265"/>
                </a:lnTo>
                <a:lnTo>
                  <a:pt x="582802" y="93472"/>
                </a:lnTo>
                <a:lnTo>
                  <a:pt x="565150" y="88773"/>
                </a:lnTo>
                <a:lnTo>
                  <a:pt x="555243" y="86487"/>
                </a:lnTo>
                <a:close/>
              </a:path>
              <a:path w="708659" h="489585">
                <a:moveTo>
                  <a:pt x="489965" y="72136"/>
                </a:moveTo>
                <a:lnTo>
                  <a:pt x="488061" y="81406"/>
                </a:lnTo>
                <a:lnTo>
                  <a:pt x="505078" y="84836"/>
                </a:lnTo>
                <a:lnTo>
                  <a:pt x="525144" y="89280"/>
                </a:lnTo>
                <a:lnTo>
                  <a:pt x="525272" y="89280"/>
                </a:lnTo>
                <a:lnTo>
                  <a:pt x="527430" y="80010"/>
                </a:lnTo>
                <a:lnTo>
                  <a:pt x="507111" y="75564"/>
                </a:lnTo>
                <a:lnTo>
                  <a:pt x="489965" y="72136"/>
                </a:lnTo>
                <a:close/>
              </a:path>
              <a:path w="708659" h="489585">
                <a:moveTo>
                  <a:pt x="424306" y="60071"/>
                </a:moveTo>
                <a:lnTo>
                  <a:pt x="422655" y="69468"/>
                </a:lnTo>
                <a:lnTo>
                  <a:pt x="460121" y="76073"/>
                </a:lnTo>
                <a:lnTo>
                  <a:pt x="461899" y="66675"/>
                </a:lnTo>
                <a:lnTo>
                  <a:pt x="424306" y="60071"/>
                </a:lnTo>
                <a:close/>
              </a:path>
              <a:path w="708659" h="489585">
                <a:moveTo>
                  <a:pt x="358393" y="49275"/>
                </a:moveTo>
                <a:lnTo>
                  <a:pt x="356997" y="58674"/>
                </a:lnTo>
                <a:lnTo>
                  <a:pt x="394462" y="64770"/>
                </a:lnTo>
                <a:lnTo>
                  <a:pt x="396113" y="55372"/>
                </a:lnTo>
                <a:lnTo>
                  <a:pt x="372617" y="51435"/>
                </a:lnTo>
                <a:lnTo>
                  <a:pt x="358393" y="49275"/>
                </a:lnTo>
                <a:close/>
              </a:path>
              <a:path w="708659" h="489585">
                <a:moveTo>
                  <a:pt x="292480" y="39370"/>
                </a:moveTo>
                <a:lnTo>
                  <a:pt x="291084" y="48895"/>
                </a:lnTo>
                <a:lnTo>
                  <a:pt x="328675" y="54355"/>
                </a:lnTo>
                <a:lnTo>
                  <a:pt x="330200" y="44958"/>
                </a:lnTo>
                <a:lnTo>
                  <a:pt x="292480" y="39370"/>
                </a:lnTo>
                <a:close/>
              </a:path>
              <a:path w="708659" h="489585">
                <a:moveTo>
                  <a:pt x="252349" y="0"/>
                </a:moveTo>
                <a:lnTo>
                  <a:pt x="171576" y="27050"/>
                </a:lnTo>
                <a:lnTo>
                  <a:pt x="241680" y="75437"/>
                </a:lnTo>
                <a:lnTo>
                  <a:pt x="246352" y="42400"/>
                </a:lnTo>
                <a:lnTo>
                  <a:pt x="233806" y="40639"/>
                </a:lnTo>
                <a:lnTo>
                  <a:pt x="235076" y="31241"/>
                </a:lnTo>
                <a:lnTo>
                  <a:pt x="247930" y="31241"/>
                </a:lnTo>
                <a:lnTo>
                  <a:pt x="252349" y="0"/>
                </a:lnTo>
                <a:close/>
              </a:path>
              <a:path w="708659" h="489585">
                <a:moveTo>
                  <a:pt x="247681" y="33003"/>
                </a:moveTo>
                <a:lnTo>
                  <a:pt x="246352" y="42400"/>
                </a:lnTo>
                <a:lnTo>
                  <a:pt x="262763" y="44703"/>
                </a:lnTo>
                <a:lnTo>
                  <a:pt x="264160" y="35305"/>
                </a:lnTo>
                <a:lnTo>
                  <a:pt x="247681" y="33003"/>
                </a:lnTo>
                <a:close/>
              </a:path>
              <a:path w="708659" h="489585">
                <a:moveTo>
                  <a:pt x="235076" y="31241"/>
                </a:moveTo>
                <a:lnTo>
                  <a:pt x="233806" y="40639"/>
                </a:lnTo>
                <a:lnTo>
                  <a:pt x="246352" y="42400"/>
                </a:lnTo>
                <a:lnTo>
                  <a:pt x="247681" y="33003"/>
                </a:lnTo>
                <a:lnTo>
                  <a:pt x="235076" y="31241"/>
                </a:lnTo>
                <a:close/>
              </a:path>
              <a:path w="708659" h="489585">
                <a:moveTo>
                  <a:pt x="247930" y="31241"/>
                </a:moveTo>
                <a:lnTo>
                  <a:pt x="235076" y="31241"/>
                </a:lnTo>
                <a:lnTo>
                  <a:pt x="247681" y="33003"/>
                </a:lnTo>
                <a:lnTo>
                  <a:pt x="247930" y="31241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067300" y="2017776"/>
            <a:ext cx="4076700" cy="9418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646420" y="2090927"/>
            <a:ext cx="3086100" cy="853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148326" y="2078101"/>
            <a:ext cx="3996054" cy="781050"/>
          </a:xfrm>
          <a:custGeom>
            <a:avLst/>
            <a:gdLst/>
            <a:ahLst/>
            <a:cxnLst/>
            <a:rect l="l" t="t" r="r" b="b"/>
            <a:pathLst>
              <a:path w="3996054" h="781050">
                <a:moveTo>
                  <a:pt x="1997837" y="0"/>
                </a:moveTo>
                <a:lnTo>
                  <a:pt x="1922938" y="269"/>
                </a:lnTo>
                <a:lnTo>
                  <a:pt x="1775277" y="2394"/>
                </a:lnTo>
                <a:lnTo>
                  <a:pt x="1630785" y="6573"/>
                </a:lnTo>
                <a:lnTo>
                  <a:pt x="1489848" y="12730"/>
                </a:lnTo>
                <a:lnTo>
                  <a:pt x="1352854" y="20789"/>
                </a:lnTo>
                <a:lnTo>
                  <a:pt x="1220188" y="30676"/>
                </a:lnTo>
                <a:lnTo>
                  <a:pt x="1092236" y="42314"/>
                </a:lnTo>
                <a:lnTo>
                  <a:pt x="969385" y="55630"/>
                </a:lnTo>
                <a:lnTo>
                  <a:pt x="852021" y="70546"/>
                </a:lnTo>
                <a:lnTo>
                  <a:pt x="795517" y="78581"/>
                </a:lnTo>
                <a:lnTo>
                  <a:pt x="740530" y="86988"/>
                </a:lnTo>
                <a:lnTo>
                  <a:pt x="687108" y="95758"/>
                </a:lnTo>
                <a:lnTo>
                  <a:pt x="635299" y="104880"/>
                </a:lnTo>
                <a:lnTo>
                  <a:pt x="585152" y="114347"/>
                </a:lnTo>
                <a:lnTo>
                  <a:pt x="536714" y="124148"/>
                </a:lnTo>
                <a:lnTo>
                  <a:pt x="490035" y="134274"/>
                </a:lnTo>
                <a:lnTo>
                  <a:pt x="445162" y="144716"/>
                </a:lnTo>
                <a:lnTo>
                  <a:pt x="402143" y="155463"/>
                </a:lnTo>
                <a:lnTo>
                  <a:pt x="361028" y="166507"/>
                </a:lnTo>
                <a:lnTo>
                  <a:pt x="321863" y="177839"/>
                </a:lnTo>
                <a:lnTo>
                  <a:pt x="284698" y="189448"/>
                </a:lnTo>
                <a:lnTo>
                  <a:pt x="216560" y="213463"/>
                </a:lnTo>
                <a:lnTo>
                  <a:pt x="156999" y="238476"/>
                </a:lnTo>
                <a:lnTo>
                  <a:pt x="106402" y="264412"/>
                </a:lnTo>
                <a:lnTo>
                  <a:pt x="65155" y="291195"/>
                </a:lnTo>
                <a:lnTo>
                  <a:pt x="33645" y="318751"/>
                </a:lnTo>
                <a:lnTo>
                  <a:pt x="5479" y="361368"/>
                </a:lnTo>
                <a:lnTo>
                  <a:pt x="0" y="390525"/>
                </a:lnTo>
                <a:lnTo>
                  <a:pt x="1377" y="405163"/>
                </a:lnTo>
                <a:lnTo>
                  <a:pt x="21661" y="448226"/>
                </a:lnTo>
                <a:lnTo>
                  <a:pt x="48159" y="476129"/>
                </a:lnTo>
                <a:lnTo>
                  <a:pt x="84586" y="503300"/>
                </a:lnTo>
                <a:lnTo>
                  <a:pt x="130556" y="529664"/>
                </a:lnTo>
                <a:lnTo>
                  <a:pt x="185683" y="555145"/>
                </a:lnTo>
                <a:lnTo>
                  <a:pt x="249581" y="579667"/>
                </a:lnTo>
                <a:lnTo>
                  <a:pt x="321863" y="603154"/>
                </a:lnTo>
                <a:lnTo>
                  <a:pt x="361028" y="614486"/>
                </a:lnTo>
                <a:lnTo>
                  <a:pt x="402143" y="625531"/>
                </a:lnTo>
                <a:lnTo>
                  <a:pt x="445162" y="636280"/>
                </a:lnTo>
                <a:lnTo>
                  <a:pt x="490035" y="646723"/>
                </a:lnTo>
                <a:lnTo>
                  <a:pt x="536714" y="656851"/>
                </a:lnTo>
                <a:lnTo>
                  <a:pt x="585152" y="666654"/>
                </a:lnTo>
                <a:lnTo>
                  <a:pt x="635299" y="676123"/>
                </a:lnTo>
                <a:lnTo>
                  <a:pt x="687108" y="685248"/>
                </a:lnTo>
                <a:lnTo>
                  <a:pt x="740530" y="694021"/>
                </a:lnTo>
                <a:lnTo>
                  <a:pt x="795517" y="702430"/>
                </a:lnTo>
                <a:lnTo>
                  <a:pt x="852021" y="710468"/>
                </a:lnTo>
                <a:lnTo>
                  <a:pt x="909993" y="718125"/>
                </a:lnTo>
                <a:lnTo>
                  <a:pt x="1030149" y="732256"/>
                </a:lnTo>
                <a:lnTo>
                  <a:pt x="1155598" y="744747"/>
                </a:lnTo>
                <a:lnTo>
                  <a:pt x="1285956" y="755525"/>
                </a:lnTo>
                <a:lnTo>
                  <a:pt x="1420834" y="764512"/>
                </a:lnTo>
                <a:lnTo>
                  <a:pt x="1559848" y="771634"/>
                </a:lnTo>
                <a:lnTo>
                  <a:pt x="1702611" y="776814"/>
                </a:lnTo>
                <a:lnTo>
                  <a:pt x="1848735" y="779978"/>
                </a:lnTo>
                <a:lnTo>
                  <a:pt x="1997837" y="781050"/>
                </a:lnTo>
                <a:lnTo>
                  <a:pt x="2146938" y="779978"/>
                </a:lnTo>
                <a:lnTo>
                  <a:pt x="2293062" y="776814"/>
                </a:lnTo>
                <a:lnTo>
                  <a:pt x="2435825" y="771634"/>
                </a:lnTo>
                <a:lnTo>
                  <a:pt x="2574839" y="764512"/>
                </a:lnTo>
                <a:lnTo>
                  <a:pt x="2709717" y="755525"/>
                </a:lnTo>
                <a:lnTo>
                  <a:pt x="2840075" y="744747"/>
                </a:lnTo>
                <a:lnTo>
                  <a:pt x="2965524" y="732256"/>
                </a:lnTo>
                <a:lnTo>
                  <a:pt x="3085680" y="718125"/>
                </a:lnTo>
                <a:lnTo>
                  <a:pt x="3143652" y="710468"/>
                </a:lnTo>
                <a:lnTo>
                  <a:pt x="3200156" y="702430"/>
                </a:lnTo>
                <a:lnTo>
                  <a:pt x="3255143" y="694021"/>
                </a:lnTo>
                <a:lnTo>
                  <a:pt x="3308565" y="685248"/>
                </a:lnTo>
                <a:lnTo>
                  <a:pt x="3360374" y="676123"/>
                </a:lnTo>
                <a:lnTo>
                  <a:pt x="3410521" y="666654"/>
                </a:lnTo>
                <a:lnTo>
                  <a:pt x="3458959" y="656851"/>
                </a:lnTo>
                <a:lnTo>
                  <a:pt x="3505638" y="646723"/>
                </a:lnTo>
                <a:lnTo>
                  <a:pt x="3550511" y="636280"/>
                </a:lnTo>
                <a:lnTo>
                  <a:pt x="3593530" y="625531"/>
                </a:lnTo>
                <a:lnTo>
                  <a:pt x="3634645" y="614486"/>
                </a:lnTo>
                <a:lnTo>
                  <a:pt x="3673810" y="603154"/>
                </a:lnTo>
                <a:lnTo>
                  <a:pt x="3710975" y="591544"/>
                </a:lnTo>
                <a:lnTo>
                  <a:pt x="3779113" y="567530"/>
                </a:lnTo>
                <a:lnTo>
                  <a:pt x="3838674" y="542520"/>
                </a:lnTo>
                <a:lnTo>
                  <a:pt x="3889271" y="516588"/>
                </a:lnTo>
                <a:lnTo>
                  <a:pt x="3930518" y="489811"/>
                </a:lnTo>
                <a:lnTo>
                  <a:pt x="3962028" y="462264"/>
                </a:lnTo>
                <a:lnTo>
                  <a:pt x="3990194" y="419665"/>
                </a:lnTo>
                <a:lnTo>
                  <a:pt x="3995674" y="390525"/>
                </a:lnTo>
                <a:lnTo>
                  <a:pt x="3994296" y="375878"/>
                </a:lnTo>
                <a:lnTo>
                  <a:pt x="3974012" y="332795"/>
                </a:lnTo>
                <a:lnTo>
                  <a:pt x="3947514" y="304881"/>
                </a:lnTo>
                <a:lnTo>
                  <a:pt x="3911087" y="277702"/>
                </a:lnTo>
                <a:lnTo>
                  <a:pt x="3865117" y="251333"/>
                </a:lnTo>
                <a:lnTo>
                  <a:pt x="3809990" y="225849"/>
                </a:lnTo>
                <a:lnTo>
                  <a:pt x="3746092" y="201326"/>
                </a:lnTo>
                <a:lnTo>
                  <a:pt x="3673810" y="177839"/>
                </a:lnTo>
                <a:lnTo>
                  <a:pt x="3634645" y="166507"/>
                </a:lnTo>
                <a:lnTo>
                  <a:pt x="3593530" y="155463"/>
                </a:lnTo>
                <a:lnTo>
                  <a:pt x="3550511" y="144716"/>
                </a:lnTo>
                <a:lnTo>
                  <a:pt x="3505638" y="134274"/>
                </a:lnTo>
                <a:lnTo>
                  <a:pt x="3458959" y="124148"/>
                </a:lnTo>
                <a:lnTo>
                  <a:pt x="3410521" y="114347"/>
                </a:lnTo>
                <a:lnTo>
                  <a:pt x="3360374" y="104880"/>
                </a:lnTo>
                <a:lnTo>
                  <a:pt x="3308565" y="95758"/>
                </a:lnTo>
                <a:lnTo>
                  <a:pt x="3255143" y="86988"/>
                </a:lnTo>
                <a:lnTo>
                  <a:pt x="3200156" y="78581"/>
                </a:lnTo>
                <a:lnTo>
                  <a:pt x="3143652" y="70546"/>
                </a:lnTo>
                <a:lnTo>
                  <a:pt x="3026288" y="55630"/>
                </a:lnTo>
                <a:lnTo>
                  <a:pt x="2903437" y="42314"/>
                </a:lnTo>
                <a:lnTo>
                  <a:pt x="2775485" y="30676"/>
                </a:lnTo>
                <a:lnTo>
                  <a:pt x="2642819" y="20789"/>
                </a:lnTo>
                <a:lnTo>
                  <a:pt x="2505825" y="12730"/>
                </a:lnTo>
                <a:lnTo>
                  <a:pt x="2364888" y="6573"/>
                </a:lnTo>
                <a:lnTo>
                  <a:pt x="2293062" y="4232"/>
                </a:lnTo>
                <a:lnTo>
                  <a:pt x="2220396" y="2394"/>
                </a:lnTo>
                <a:lnTo>
                  <a:pt x="2146938" y="1070"/>
                </a:lnTo>
                <a:lnTo>
                  <a:pt x="2072735" y="269"/>
                </a:lnTo>
                <a:lnTo>
                  <a:pt x="1997837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148326" y="2078101"/>
            <a:ext cx="3996054" cy="781050"/>
          </a:xfrm>
          <a:custGeom>
            <a:avLst/>
            <a:gdLst/>
            <a:ahLst/>
            <a:cxnLst/>
            <a:rect l="l" t="t" r="r" b="b"/>
            <a:pathLst>
              <a:path w="3996054" h="781050">
                <a:moveTo>
                  <a:pt x="0" y="390525"/>
                </a:moveTo>
                <a:lnTo>
                  <a:pt x="12257" y="347004"/>
                </a:lnTo>
                <a:lnTo>
                  <a:pt x="48159" y="304881"/>
                </a:lnTo>
                <a:lnTo>
                  <a:pt x="84586" y="277702"/>
                </a:lnTo>
                <a:lnTo>
                  <a:pt x="130556" y="251333"/>
                </a:lnTo>
                <a:lnTo>
                  <a:pt x="185683" y="225849"/>
                </a:lnTo>
                <a:lnTo>
                  <a:pt x="249581" y="201326"/>
                </a:lnTo>
                <a:lnTo>
                  <a:pt x="321863" y="177839"/>
                </a:lnTo>
                <a:lnTo>
                  <a:pt x="361028" y="166507"/>
                </a:lnTo>
                <a:lnTo>
                  <a:pt x="402143" y="155463"/>
                </a:lnTo>
                <a:lnTo>
                  <a:pt x="445162" y="144716"/>
                </a:lnTo>
                <a:lnTo>
                  <a:pt x="490035" y="134274"/>
                </a:lnTo>
                <a:lnTo>
                  <a:pt x="536714" y="124148"/>
                </a:lnTo>
                <a:lnTo>
                  <a:pt x="585152" y="114347"/>
                </a:lnTo>
                <a:lnTo>
                  <a:pt x="635299" y="104880"/>
                </a:lnTo>
                <a:lnTo>
                  <a:pt x="687108" y="95758"/>
                </a:lnTo>
                <a:lnTo>
                  <a:pt x="740530" y="86988"/>
                </a:lnTo>
                <a:lnTo>
                  <a:pt x="795517" y="78581"/>
                </a:lnTo>
                <a:lnTo>
                  <a:pt x="852021" y="70546"/>
                </a:lnTo>
                <a:lnTo>
                  <a:pt x="909993" y="62892"/>
                </a:lnTo>
                <a:lnTo>
                  <a:pt x="969385" y="55630"/>
                </a:lnTo>
                <a:lnTo>
                  <a:pt x="1030149" y="48767"/>
                </a:lnTo>
                <a:lnTo>
                  <a:pt x="1092236" y="42314"/>
                </a:lnTo>
                <a:lnTo>
                  <a:pt x="1155598" y="36281"/>
                </a:lnTo>
                <a:lnTo>
                  <a:pt x="1220188" y="30676"/>
                </a:lnTo>
                <a:lnTo>
                  <a:pt x="1285956" y="25509"/>
                </a:lnTo>
                <a:lnTo>
                  <a:pt x="1352854" y="20789"/>
                </a:lnTo>
                <a:lnTo>
                  <a:pt x="1420834" y="16526"/>
                </a:lnTo>
                <a:lnTo>
                  <a:pt x="1489848" y="12730"/>
                </a:lnTo>
                <a:lnTo>
                  <a:pt x="1559848" y="9409"/>
                </a:lnTo>
                <a:lnTo>
                  <a:pt x="1630785" y="6573"/>
                </a:lnTo>
                <a:lnTo>
                  <a:pt x="1702611" y="4232"/>
                </a:lnTo>
                <a:lnTo>
                  <a:pt x="1775277" y="2394"/>
                </a:lnTo>
                <a:lnTo>
                  <a:pt x="1848735" y="1070"/>
                </a:lnTo>
                <a:lnTo>
                  <a:pt x="1922938" y="269"/>
                </a:lnTo>
                <a:lnTo>
                  <a:pt x="1997837" y="0"/>
                </a:lnTo>
                <a:lnTo>
                  <a:pt x="2072735" y="269"/>
                </a:lnTo>
                <a:lnTo>
                  <a:pt x="2146938" y="1070"/>
                </a:lnTo>
                <a:lnTo>
                  <a:pt x="2220396" y="2394"/>
                </a:lnTo>
                <a:lnTo>
                  <a:pt x="2293062" y="4232"/>
                </a:lnTo>
                <a:lnTo>
                  <a:pt x="2364888" y="6573"/>
                </a:lnTo>
                <a:lnTo>
                  <a:pt x="2435825" y="9409"/>
                </a:lnTo>
                <a:lnTo>
                  <a:pt x="2505825" y="12730"/>
                </a:lnTo>
                <a:lnTo>
                  <a:pt x="2574839" y="16526"/>
                </a:lnTo>
                <a:lnTo>
                  <a:pt x="2642819" y="20789"/>
                </a:lnTo>
                <a:lnTo>
                  <a:pt x="2709717" y="25509"/>
                </a:lnTo>
                <a:lnTo>
                  <a:pt x="2775485" y="30676"/>
                </a:lnTo>
                <a:lnTo>
                  <a:pt x="2840075" y="36281"/>
                </a:lnTo>
                <a:lnTo>
                  <a:pt x="2903437" y="42314"/>
                </a:lnTo>
                <a:lnTo>
                  <a:pt x="2965524" y="48767"/>
                </a:lnTo>
                <a:lnTo>
                  <a:pt x="3026288" y="55630"/>
                </a:lnTo>
                <a:lnTo>
                  <a:pt x="3085680" y="62892"/>
                </a:lnTo>
                <a:lnTo>
                  <a:pt x="3143652" y="70546"/>
                </a:lnTo>
                <a:lnTo>
                  <a:pt x="3200156" y="78581"/>
                </a:lnTo>
                <a:lnTo>
                  <a:pt x="3255143" y="86988"/>
                </a:lnTo>
                <a:lnTo>
                  <a:pt x="3308565" y="95758"/>
                </a:lnTo>
                <a:lnTo>
                  <a:pt x="3360374" y="104880"/>
                </a:lnTo>
                <a:lnTo>
                  <a:pt x="3410521" y="114347"/>
                </a:lnTo>
                <a:lnTo>
                  <a:pt x="3458959" y="124148"/>
                </a:lnTo>
                <a:lnTo>
                  <a:pt x="3505638" y="134274"/>
                </a:lnTo>
                <a:lnTo>
                  <a:pt x="3550511" y="144716"/>
                </a:lnTo>
                <a:lnTo>
                  <a:pt x="3593530" y="155463"/>
                </a:lnTo>
                <a:lnTo>
                  <a:pt x="3634645" y="166507"/>
                </a:lnTo>
                <a:lnTo>
                  <a:pt x="3673810" y="177839"/>
                </a:lnTo>
                <a:lnTo>
                  <a:pt x="3710975" y="189448"/>
                </a:lnTo>
                <a:lnTo>
                  <a:pt x="3779113" y="213463"/>
                </a:lnTo>
                <a:lnTo>
                  <a:pt x="3838674" y="238476"/>
                </a:lnTo>
                <a:lnTo>
                  <a:pt x="3889271" y="264412"/>
                </a:lnTo>
                <a:lnTo>
                  <a:pt x="3930518" y="291195"/>
                </a:lnTo>
                <a:lnTo>
                  <a:pt x="3962028" y="318751"/>
                </a:lnTo>
                <a:lnTo>
                  <a:pt x="3990194" y="361368"/>
                </a:lnTo>
                <a:lnTo>
                  <a:pt x="3995674" y="390525"/>
                </a:lnTo>
                <a:lnTo>
                  <a:pt x="3994296" y="405163"/>
                </a:lnTo>
                <a:lnTo>
                  <a:pt x="3974012" y="448226"/>
                </a:lnTo>
                <a:lnTo>
                  <a:pt x="3947514" y="476129"/>
                </a:lnTo>
                <a:lnTo>
                  <a:pt x="3911087" y="503300"/>
                </a:lnTo>
                <a:lnTo>
                  <a:pt x="3865117" y="529664"/>
                </a:lnTo>
                <a:lnTo>
                  <a:pt x="3809990" y="555145"/>
                </a:lnTo>
                <a:lnTo>
                  <a:pt x="3746092" y="579667"/>
                </a:lnTo>
                <a:lnTo>
                  <a:pt x="3673810" y="603154"/>
                </a:lnTo>
                <a:lnTo>
                  <a:pt x="3634645" y="614486"/>
                </a:lnTo>
                <a:lnTo>
                  <a:pt x="3593530" y="625531"/>
                </a:lnTo>
                <a:lnTo>
                  <a:pt x="3550511" y="636280"/>
                </a:lnTo>
                <a:lnTo>
                  <a:pt x="3505638" y="646723"/>
                </a:lnTo>
                <a:lnTo>
                  <a:pt x="3458959" y="656851"/>
                </a:lnTo>
                <a:lnTo>
                  <a:pt x="3410521" y="666654"/>
                </a:lnTo>
                <a:lnTo>
                  <a:pt x="3360374" y="676123"/>
                </a:lnTo>
                <a:lnTo>
                  <a:pt x="3308565" y="685248"/>
                </a:lnTo>
                <a:lnTo>
                  <a:pt x="3255143" y="694021"/>
                </a:lnTo>
                <a:lnTo>
                  <a:pt x="3200156" y="702430"/>
                </a:lnTo>
                <a:lnTo>
                  <a:pt x="3143652" y="710468"/>
                </a:lnTo>
                <a:lnTo>
                  <a:pt x="3085680" y="718125"/>
                </a:lnTo>
                <a:lnTo>
                  <a:pt x="3026288" y="725390"/>
                </a:lnTo>
                <a:lnTo>
                  <a:pt x="2965524" y="732256"/>
                </a:lnTo>
                <a:lnTo>
                  <a:pt x="2903437" y="738711"/>
                </a:lnTo>
                <a:lnTo>
                  <a:pt x="2840075" y="744747"/>
                </a:lnTo>
                <a:lnTo>
                  <a:pt x="2775485" y="750355"/>
                </a:lnTo>
                <a:lnTo>
                  <a:pt x="2709717" y="755525"/>
                </a:lnTo>
                <a:lnTo>
                  <a:pt x="2642819" y="760247"/>
                </a:lnTo>
                <a:lnTo>
                  <a:pt x="2574839" y="764512"/>
                </a:lnTo>
                <a:lnTo>
                  <a:pt x="2505825" y="768311"/>
                </a:lnTo>
                <a:lnTo>
                  <a:pt x="2435825" y="771634"/>
                </a:lnTo>
                <a:lnTo>
                  <a:pt x="2364888" y="774472"/>
                </a:lnTo>
                <a:lnTo>
                  <a:pt x="2293062" y="776814"/>
                </a:lnTo>
                <a:lnTo>
                  <a:pt x="2220396" y="778653"/>
                </a:lnTo>
                <a:lnTo>
                  <a:pt x="2146938" y="779978"/>
                </a:lnTo>
                <a:lnTo>
                  <a:pt x="2072735" y="780780"/>
                </a:lnTo>
                <a:lnTo>
                  <a:pt x="1997837" y="781050"/>
                </a:lnTo>
                <a:lnTo>
                  <a:pt x="1922938" y="780780"/>
                </a:lnTo>
                <a:lnTo>
                  <a:pt x="1848735" y="779978"/>
                </a:lnTo>
                <a:lnTo>
                  <a:pt x="1775277" y="778653"/>
                </a:lnTo>
                <a:lnTo>
                  <a:pt x="1702611" y="776814"/>
                </a:lnTo>
                <a:lnTo>
                  <a:pt x="1630785" y="774472"/>
                </a:lnTo>
                <a:lnTo>
                  <a:pt x="1559848" y="771634"/>
                </a:lnTo>
                <a:lnTo>
                  <a:pt x="1489848" y="768311"/>
                </a:lnTo>
                <a:lnTo>
                  <a:pt x="1420834" y="764512"/>
                </a:lnTo>
                <a:lnTo>
                  <a:pt x="1352854" y="760247"/>
                </a:lnTo>
                <a:lnTo>
                  <a:pt x="1285956" y="755525"/>
                </a:lnTo>
                <a:lnTo>
                  <a:pt x="1220188" y="750355"/>
                </a:lnTo>
                <a:lnTo>
                  <a:pt x="1155598" y="744747"/>
                </a:lnTo>
                <a:lnTo>
                  <a:pt x="1092236" y="738711"/>
                </a:lnTo>
                <a:lnTo>
                  <a:pt x="1030149" y="732256"/>
                </a:lnTo>
                <a:lnTo>
                  <a:pt x="969385" y="725390"/>
                </a:lnTo>
                <a:lnTo>
                  <a:pt x="909993" y="718125"/>
                </a:lnTo>
                <a:lnTo>
                  <a:pt x="852021" y="710468"/>
                </a:lnTo>
                <a:lnTo>
                  <a:pt x="795517" y="702430"/>
                </a:lnTo>
                <a:lnTo>
                  <a:pt x="740530" y="694021"/>
                </a:lnTo>
                <a:lnTo>
                  <a:pt x="687108" y="685248"/>
                </a:lnTo>
                <a:lnTo>
                  <a:pt x="635299" y="676123"/>
                </a:lnTo>
                <a:lnTo>
                  <a:pt x="585152" y="666654"/>
                </a:lnTo>
                <a:lnTo>
                  <a:pt x="536714" y="656851"/>
                </a:lnTo>
                <a:lnTo>
                  <a:pt x="490035" y="646723"/>
                </a:lnTo>
                <a:lnTo>
                  <a:pt x="445162" y="636280"/>
                </a:lnTo>
                <a:lnTo>
                  <a:pt x="402143" y="625531"/>
                </a:lnTo>
                <a:lnTo>
                  <a:pt x="361028" y="614486"/>
                </a:lnTo>
                <a:lnTo>
                  <a:pt x="321863" y="603154"/>
                </a:lnTo>
                <a:lnTo>
                  <a:pt x="284698" y="591544"/>
                </a:lnTo>
                <a:lnTo>
                  <a:pt x="216560" y="567530"/>
                </a:lnTo>
                <a:lnTo>
                  <a:pt x="156999" y="542520"/>
                </a:lnTo>
                <a:lnTo>
                  <a:pt x="106402" y="516588"/>
                </a:lnTo>
                <a:lnTo>
                  <a:pt x="65155" y="489811"/>
                </a:lnTo>
                <a:lnTo>
                  <a:pt x="33645" y="462264"/>
                </a:lnTo>
                <a:lnTo>
                  <a:pt x="5479" y="419665"/>
                </a:lnTo>
                <a:lnTo>
                  <a:pt x="0" y="390525"/>
                </a:lnTo>
                <a:close/>
              </a:path>
            </a:pathLst>
          </a:custGeom>
          <a:ln w="76200">
            <a:solidFill>
              <a:srgbClr val="FF3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5891276" y="2218436"/>
            <a:ext cx="251142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solidFill>
                  <a:srgbClr val="FFFF00"/>
                </a:solidFill>
                <a:latin typeface="SimSun"/>
                <a:cs typeface="SimSun"/>
              </a:rPr>
              <a:t>增加一个头结点</a:t>
            </a:r>
            <a:endParaRPr sz="2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47712" y="519112"/>
          <a:ext cx="7358380" cy="5467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65580"/>
                <a:gridCol w="1459230"/>
                <a:gridCol w="1467485"/>
                <a:gridCol w="1461135"/>
                <a:gridCol w="1464310"/>
              </a:tblGrid>
              <a:tr h="5176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280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lchild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L w="28575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28575">
                      <a:solidFill>
                        <a:srgbClr val="333333"/>
                      </a:solidFill>
                      <a:prstDash val="solid"/>
                    </a:lnT>
                    <a:lnB w="28575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2800" spc="-135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LTag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28575">
                      <a:solidFill>
                        <a:srgbClr val="333333"/>
                      </a:solidFill>
                      <a:prstDash val="solid"/>
                    </a:lnT>
                    <a:lnB w="28575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2800" spc="-5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data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28575">
                      <a:solidFill>
                        <a:srgbClr val="333333"/>
                      </a:solidFill>
                      <a:prstDash val="solid"/>
                    </a:lnT>
                    <a:lnB w="28575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2800" spc="-10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RTag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L w="12700">
                      <a:solidFill>
                        <a:srgbClr val="333333"/>
                      </a:solidFill>
                      <a:prstDash val="solid"/>
                    </a:lnL>
                    <a:lnR w="12700">
                      <a:solidFill>
                        <a:srgbClr val="333333"/>
                      </a:solidFill>
                      <a:prstDash val="solid"/>
                    </a:lnR>
                    <a:lnT w="28575">
                      <a:solidFill>
                        <a:srgbClr val="333333"/>
                      </a:solidFill>
                      <a:prstDash val="solid"/>
                    </a:lnT>
                    <a:lnB w="28575">
                      <a:solidFill>
                        <a:srgbClr val="33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2800" spc="-5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rchild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L w="12700">
                      <a:solidFill>
                        <a:srgbClr val="333333"/>
                      </a:solidFill>
                      <a:prstDash val="solid"/>
                    </a:lnL>
                    <a:lnR w="28575">
                      <a:solidFill>
                        <a:srgbClr val="333333"/>
                      </a:solidFill>
                      <a:prstDash val="solid"/>
                    </a:lnR>
                    <a:lnT w="28575">
                      <a:solidFill>
                        <a:srgbClr val="333333"/>
                      </a:solidFill>
                      <a:prstDash val="solid"/>
                    </a:lnT>
                    <a:lnB w="28575">
                      <a:solidFill>
                        <a:srgbClr val="333333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5326126" y="1295400"/>
            <a:ext cx="304800" cy="517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716526" y="1295400"/>
            <a:ext cx="1524000" cy="0"/>
          </a:xfrm>
          <a:custGeom>
            <a:avLst/>
            <a:gdLst/>
            <a:ahLst/>
            <a:cxnLst/>
            <a:rect l="l" t="t" r="r" b="b"/>
            <a:pathLst>
              <a:path w="1524000" h="0">
                <a:moveTo>
                  <a:pt x="0" y="0"/>
                </a:moveTo>
                <a:lnTo>
                  <a:pt x="1524000" y="0"/>
                </a:lnTo>
              </a:path>
            </a:pathLst>
          </a:custGeom>
          <a:ln w="285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16526" y="1812925"/>
            <a:ext cx="1524000" cy="0"/>
          </a:xfrm>
          <a:custGeom>
            <a:avLst/>
            <a:gdLst/>
            <a:ahLst/>
            <a:cxnLst/>
            <a:rect l="l" t="t" r="r" b="b"/>
            <a:pathLst>
              <a:path w="1524000" h="0">
                <a:moveTo>
                  <a:pt x="0" y="0"/>
                </a:moveTo>
                <a:lnTo>
                  <a:pt x="1524000" y="0"/>
                </a:lnTo>
              </a:path>
            </a:pathLst>
          </a:custGeom>
          <a:ln w="285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716526" y="12954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285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021326" y="12954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326126" y="12954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630926" y="12954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935726" y="12954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240526" y="12954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285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419475" y="1319529"/>
            <a:ext cx="2510155" cy="1366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655445">
              <a:lnSpc>
                <a:spcPct val="100000"/>
              </a:lnSpc>
              <a:spcBef>
                <a:spcPts val="95"/>
              </a:spcBef>
              <a:tabLst>
                <a:tab pos="2265045" algn="l"/>
              </a:tabLst>
            </a:pPr>
            <a:r>
              <a:rPr dirty="0" sz="2800" spc="-5">
                <a:solidFill>
                  <a:srgbClr val="333333"/>
                </a:solidFill>
                <a:latin typeface="Arial"/>
                <a:cs typeface="Arial"/>
              </a:rPr>
              <a:t>0	1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300">
              <a:latin typeface="Times New Roman"/>
              <a:cs typeface="Times New Roman"/>
            </a:endParaRPr>
          </a:p>
          <a:p>
            <a:pPr marL="78105">
              <a:lnSpc>
                <a:spcPct val="100000"/>
              </a:lnSpc>
              <a:spcBef>
                <a:spcPts val="5"/>
              </a:spcBef>
              <a:tabLst>
                <a:tab pos="424815" algn="l"/>
              </a:tabLst>
            </a:pPr>
            <a:r>
              <a:rPr dirty="0" sz="2800" spc="-5">
                <a:solidFill>
                  <a:srgbClr val="333333"/>
                </a:solidFill>
                <a:latin typeface="Arial"/>
                <a:cs typeface="Arial"/>
              </a:rPr>
              <a:t>0	A</a:t>
            </a:r>
            <a:r>
              <a:rPr dirty="0" sz="2800" spc="37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5">
                <a:solidFill>
                  <a:srgbClr val="333333"/>
                </a:solidFill>
                <a:latin typeface="Arial"/>
                <a:cs typeface="Arial"/>
              </a:rPr>
              <a:t>0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048000" y="2209800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 h="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285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048000" y="2727325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 h="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285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048000" y="22098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285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413125" y="22098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779901" y="22098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145026" y="22098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511675" y="22098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876800" y="22098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285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133475" y="2996260"/>
            <a:ext cx="108585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8105">
              <a:lnSpc>
                <a:spcPct val="100000"/>
              </a:lnSpc>
              <a:spcBef>
                <a:spcPts val="95"/>
              </a:spcBef>
              <a:tabLst>
                <a:tab pos="424815" algn="l"/>
              </a:tabLst>
            </a:pPr>
            <a:r>
              <a:rPr dirty="0" sz="2800" spc="-5">
                <a:solidFill>
                  <a:srgbClr val="333333"/>
                </a:solidFill>
                <a:latin typeface="Arial"/>
                <a:cs typeface="Arial"/>
              </a:rPr>
              <a:t>1	B</a:t>
            </a:r>
            <a:r>
              <a:rPr dirty="0" sz="2800" spc="32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5">
                <a:solidFill>
                  <a:srgbClr val="333333"/>
                </a:solidFill>
                <a:latin typeface="Arial"/>
                <a:cs typeface="Arial"/>
              </a:rPr>
              <a:t>0</a:t>
            </a:r>
            <a:endParaRPr sz="28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62000" y="2971800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 h="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285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62000" y="3489325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 h="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285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62000" y="29718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285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27125" y="29718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493900" y="29718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859026" y="29718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225675" y="29718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590800" y="29718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285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2428875" y="3987165"/>
            <a:ext cx="108585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8105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solidFill>
                  <a:srgbClr val="333333"/>
                </a:solidFill>
                <a:latin typeface="Arial"/>
                <a:cs typeface="Arial"/>
              </a:rPr>
              <a:t>0 C</a:t>
            </a:r>
            <a:r>
              <a:rPr dirty="0" sz="2800" spc="-21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5">
                <a:solidFill>
                  <a:srgbClr val="333333"/>
                </a:solidFill>
                <a:latin typeface="Arial"/>
                <a:cs typeface="Arial"/>
              </a:rPr>
              <a:t>1</a:t>
            </a:r>
            <a:endParaRPr sz="28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057400" y="3962400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 h="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285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057400" y="4479925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 h="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285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057400" y="39624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285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422525" y="39624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789301" y="39624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154426" y="39624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521075" y="39624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886200" y="39624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285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1057275" y="4901946"/>
            <a:ext cx="108585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8105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solidFill>
                  <a:srgbClr val="333333"/>
                </a:solidFill>
                <a:latin typeface="Arial"/>
                <a:cs typeface="Arial"/>
              </a:rPr>
              <a:t>1 D</a:t>
            </a:r>
            <a:r>
              <a:rPr dirty="0" sz="2800" spc="-21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5">
                <a:solidFill>
                  <a:srgbClr val="333333"/>
                </a:solidFill>
                <a:latin typeface="Arial"/>
                <a:cs typeface="Arial"/>
              </a:rPr>
              <a:t>1</a:t>
            </a:r>
            <a:endParaRPr sz="28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85800" y="4876800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 h="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285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85800" y="5394325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 h="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285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85800" y="48768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285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050925" y="48768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417700" y="48768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782826" y="48768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149475" y="48768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514600" y="48768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285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5705475" y="3072460"/>
            <a:ext cx="108585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8105">
              <a:lnSpc>
                <a:spcPct val="100000"/>
              </a:lnSpc>
              <a:spcBef>
                <a:spcPts val="95"/>
              </a:spcBef>
              <a:tabLst>
                <a:tab pos="425450" algn="l"/>
              </a:tabLst>
            </a:pPr>
            <a:r>
              <a:rPr dirty="0" sz="2800" spc="-5">
                <a:solidFill>
                  <a:srgbClr val="333333"/>
                </a:solidFill>
                <a:latin typeface="Arial"/>
                <a:cs typeface="Arial"/>
              </a:rPr>
              <a:t>0	E</a:t>
            </a:r>
            <a:r>
              <a:rPr dirty="0" sz="2800" spc="32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5">
                <a:solidFill>
                  <a:srgbClr val="333333"/>
                </a:solidFill>
                <a:latin typeface="Arial"/>
                <a:cs typeface="Arial"/>
              </a:rPr>
              <a:t>1</a:t>
            </a:r>
            <a:endParaRPr sz="28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334000" y="3048000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 h="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285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334000" y="3565525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 h="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285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334000" y="30480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285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699125" y="30480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065901" y="30480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431026" y="30480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797675" y="30480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162800" y="30480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285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4638675" y="3987165"/>
            <a:ext cx="108585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8105">
              <a:lnSpc>
                <a:spcPct val="100000"/>
              </a:lnSpc>
              <a:spcBef>
                <a:spcPts val="95"/>
              </a:spcBef>
              <a:tabLst>
                <a:tab pos="434340" algn="l"/>
                <a:tab pos="810260" algn="l"/>
              </a:tabLst>
            </a:pPr>
            <a:r>
              <a:rPr dirty="0" sz="2800" spc="-5">
                <a:solidFill>
                  <a:srgbClr val="333333"/>
                </a:solidFill>
                <a:latin typeface="Arial"/>
                <a:cs typeface="Arial"/>
              </a:rPr>
              <a:t>0	F	1</a:t>
            </a:r>
            <a:endParaRPr sz="28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4267200" y="3962400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 h="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285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267200" y="4479925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 h="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285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267200" y="39624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285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632325" y="39624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999101" y="39624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364226" y="39624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730875" y="39624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6096000" y="39624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285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 txBox="1"/>
          <p:nvPr/>
        </p:nvSpPr>
        <p:spPr>
          <a:xfrm>
            <a:off x="3495675" y="4901946"/>
            <a:ext cx="108585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8105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solidFill>
                  <a:srgbClr val="333333"/>
                </a:solidFill>
                <a:latin typeface="Arial"/>
                <a:cs typeface="Arial"/>
              </a:rPr>
              <a:t>0 G</a:t>
            </a:r>
            <a:r>
              <a:rPr dirty="0" sz="2800" spc="40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5">
                <a:solidFill>
                  <a:srgbClr val="333333"/>
                </a:solidFill>
                <a:latin typeface="Arial"/>
                <a:cs typeface="Arial"/>
              </a:rPr>
              <a:t>0</a:t>
            </a:r>
            <a:endParaRPr sz="2800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3124200" y="4876800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 h="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285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3124200" y="5394325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 h="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285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124200" y="48768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285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3489325" y="48768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3856101" y="48768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221226" y="48768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4587875" y="48768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4953000" y="48768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285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 txBox="1"/>
          <p:nvPr/>
        </p:nvSpPr>
        <p:spPr>
          <a:xfrm>
            <a:off x="2352675" y="6045200"/>
            <a:ext cx="108585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8105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solidFill>
                  <a:srgbClr val="333333"/>
                </a:solidFill>
                <a:latin typeface="Arial"/>
                <a:cs typeface="Arial"/>
              </a:rPr>
              <a:t>1 H</a:t>
            </a:r>
            <a:r>
              <a:rPr dirty="0" sz="2800" spc="-21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5">
                <a:solidFill>
                  <a:srgbClr val="333333"/>
                </a:solidFill>
                <a:latin typeface="Arial"/>
                <a:cs typeface="Arial"/>
              </a:rPr>
              <a:t>1</a:t>
            </a:r>
            <a:endParaRPr sz="2800">
              <a:latin typeface="Arial"/>
              <a:cs typeface="Arial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981200" y="6019800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 h="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285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981200" y="6553200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 h="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285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981200" y="6019800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285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2346325" y="6019800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2713101" y="6019800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3078226" y="6019800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3444875" y="6019800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3810000" y="6019800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285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 txBox="1"/>
          <p:nvPr/>
        </p:nvSpPr>
        <p:spPr>
          <a:xfrm>
            <a:off x="4638675" y="6045200"/>
            <a:ext cx="108585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8105">
              <a:lnSpc>
                <a:spcPct val="100000"/>
              </a:lnSpc>
              <a:spcBef>
                <a:spcPts val="95"/>
              </a:spcBef>
              <a:tabLst>
                <a:tab pos="425450" algn="l"/>
              </a:tabLst>
            </a:pPr>
            <a:r>
              <a:rPr dirty="0" sz="2800" spc="-5">
                <a:solidFill>
                  <a:srgbClr val="333333"/>
                </a:solidFill>
                <a:latin typeface="Arial"/>
                <a:cs typeface="Arial"/>
              </a:rPr>
              <a:t>1	K</a:t>
            </a:r>
            <a:r>
              <a:rPr dirty="0" sz="2800" spc="32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5">
                <a:solidFill>
                  <a:srgbClr val="333333"/>
                </a:solidFill>
                <a:latin typeface="Arial"/>
                <a:cs typeface="Arial"/>
              </a:rPr>
              <a:t>1</a:t>
            </a:r>
            <a:endParaRPr sz="2800">
              <a:latin typeface="Arial"/>
              <a:cs typeface="Arial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4267200" y="6019800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 h="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285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4267200" y="6537325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 h="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285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4267200" y="60198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285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4632325" y="60198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4999101" y="60198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5364226" y="60198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5730875" y="60198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6096000" y="6019800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525"/>
                </a:lnTo>
              </a:path>
            </a:pathLst>
          </a:custGeom>
          <a:ln w="28575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4008501" y="1596263"/>
            <a:ext cx="863600" cy="614045"/>
          </a:xfrm>
          <a:custGeom>
            <a:avLst/>
            <a:gdLst/>
            <a:ahLst/>
            <a:cxnLst/>
            <a:rect l="l" t="t" r="r" b="b"/>
            <a:pathLst>
              <a:path w="863600" h="614044">
                <a:moveTo>
                  <a:pt x="40132" y="538352"/>
                </a:moveTo>
                <a:lnTo>
                  <a:pt x="0" y="613537"/>
                </a:lnTo>
                <a:lnTo>
                  <a:pt x="84200" y="600583"/>
                </a:lnTo>
                <a:lnTo>
                  <a:pt x="70170" y="580771"/>
                </a:lnTo>
                <a:lnTo>
                  <a:pt x="54483" y="580771"/>
                </a:lnTo>
                <a:lnTo>
                  <a:pt x="49022" y="572897"/>
                </a:lnTo>
                <a:lnTo>
                  <a:pt x="59391" y="565549"/>
                </a:lnTo>
                <a:lnTo>
                  <a:pt x="40132" y="538352"/>
                </a:lnTo>
                <a:close/>
              </a:path>
              <a:path w="863600" h="614044">
                <a:moveTo>
                  <a:pt x="59391" y="565549"/>
                </a:moveTo>
                <a:lnTo>
                  <a:pt x="49022" y="572897"/>
                </a:lnTo>
                <a:lnTo>
                  <a:pt x="54483" y="580771"/>
                </a:lnTo>
                <a:lnTo>
                  <a:pt x="64929" y="573369"/>
                </a:lnTo>
                <a:lnTo>
                  <a:pt x="59391" y="565549"/>
                </a:lnTo>
                <a:close/>
              </a:path>
              <a:path w="863600" h="614044">
                <a:moveTo>
                  <a:pt x="64929" y="573369"/>
                </a:moveTo>
                <a:lnTo>
                  <a:pt x="54483" y="580771"/>
                </a:lnTo>
                <a:lnTo>
                  <a:pt x="70170" y="580771"/>
                </a:lnTo>
                <a:lnTo>
                  <a:pt x="64929" y="573369"/>
                </a:lnTo>
                <a:close/>
              </a:path>
              <a:path w="863600" h="614044">
                <a:moveTo>
                  <a:pt x="857631" y="0"/>
                </a:moveTo>
                <a:lnTo>
                  <a:pt x="59391" y="565549"/>
                </a:lnTo>
                <a:lnTo>
                  <a:pt x="64929" y="573369"/>
                </a:lnTo>
                <a:lnTo>
                  <a:pt x="863091" y="7874"/>
                </a:lnTo>
                <a:lnTo>
                  <a:pt x="857631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676400" y="2510027"/>
            <a:ext cx="1525905" cy="476884"/>
          </a:xfrm>
          <a:custGeom>
            <a:avLst/>
            <a:gdLst/>
            <a:ahLst/>
            <a:cxnLst/>
            <a:rect l="l" t="t" r="r" b="b"/>
            <a:pathLst>
              <a:path w="1525905" h="476885">
                <a:moveTo>
                  <a:pt x="61975" y="403351"/>
                </a:moveTo>
                <a:lnTo>
                  <a:pt x="0" y="461772"/>
                </a:lnTo>
                <a:lnTo>
                  <a:pt x="83947" y="476376"/>
                </a:lnTo>
                <a:lnTo>
                  <a:pt x="75426" y="448056"/>
                </a:lnTo>
                <a:lnTo>
                  <a:pt x="62230" y="448056"/>
                </a:lnTo>
                <a:lnTo>
                  <a:pt x="59436" y="438912"/>
                </a:lnTo>
                <a:lnTo>
                  <a:pt x="71578" y="435269"/>
                </a:lnTo>
                <a:lnTo>
                  <a:pt x="61975" y="403351"/>
                </a:lnTo>
                <a:close/>
              </a:path>
              <a:path w="1525905" h="476885">
                <a:moveTo>
                  <a:pt x="71578" y="435269"/>
                </a:moveTo>
                <a:lnTo>
                  <a:pt x="59436" y="438912"/>
                </a:lnTo>
                <a:lnTo>
                  <a:pt x="62230" y="448056"/>
                </a:lnTo>
                <a:lnTo>
                  <a:pt x="74333" y="444425"/>
                </a:lnTo>
                <a:lnTo>
                  <a:pt x="71578" y="435269"/>
                </a:lnTo>
                <a:close/>
              </a:path>
              <a:path w="1525905" h="476885">
                <a:moveTo>
                  <a:pt x="74333" y="444425"/>
                </a:moveTo>
                <a:lnTo>
                  <a:pt x="62230" y="448056"/>
                </a:lnTo>
                <a:lnTo>
                  <a:pt x="75426" y="448056"/>
                </a:lnTo>
                <a:lnTo>
                  <a:pt x="74333" y="444425"/>
                </a:lnTo>
                <a:close/>
              </a:path>
              <a:path w="1525905" h="476885">
                <a:moveTo>
                  <a:pt x="1522602" y="0"/>
                </a:moveTo>
                <a:lnTo>
                  <a:pt x="71578" y="435269"/>
                </a:lnTo>
                <a:lnTo>
                  <a:pt x="74333" y="444425"/>
                </a:lnTo>
                <a:lnTo>
                  <a:pt x="1525397" y="9144"/>
                </a:lnTo>
                <a:lnTo>
                  <a:pt x="1522602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4646676" y="2510027"/>
            <a:ext cx="1602105" cy="550545"/>
          </a:xfrm>
          <a:custGeom>
            <a:avLst/>
            <a:gdLst/>
            <a:ahLst/>
            <a:cxnLst/>
            <a:rect l="l" t="t" r="r" b="b"/>
            <a:pathLst>
              <a:path w="1602104" h="550544">
                <a:moveTo>
                  <a:pt x="1527978" y="518344"/>
                </a:moveTo>
                <a:lnTo>
                  <a:pt x="1517396" y="550037"/>
                </a:lnTo>
                <a:lnTo>
                  <a:pt x="1601724" y="537972"/>
                </a:lnTo>
                <a:lnTo>
                  <a:pt x="1586102" y="522350"/>
                </a:lnTo>
                <a:lnTo>
                  <a:pt x="1540002" y="522350"/>
                </a:lnTo>
                <a:lnTo>
                  <a:pt x="1527978" y="518344"/>
                </a:lnTo>
                <a:close/>
              </a:path>
              <a:path w="1602104" h="550544">
                <a:moveTo>
                  <a:pt x="1530993" y="509315"/>
                </a:moveTo>
                <a:lnTo>
                  <a:pt x="1527978" y="518344"/>
                </a:lnTo>
                <a:lnTo>
                  <a:pt x="1540002" y="522350"/>
                </a:lnTo>
                <a:lnTo>
                  <a:pt x="1543050" y="513334"/>
                </a:lnTo>
                <a:lnTo>
                  <a:pt x="1530993" y="509315"/>
                </a:lnTo>
                <a:close/>
              </a:path>
              <a:path w="1602104" h="550544">
                <a:moveTo>
                  <a:pt x="1541526" y="477774"/>
                </a:moveTo>
                <a:lnTo>
                  <a:pt x="1530993" y="509315"/>
                </a:lnTo>
                <a:lnTo>
                  <a:pt x="1543050" y="513334"/>
                </a:lnTo>
                <a:lnTo>
                  <a:pt x="1540002" y="522350"/>
                </a:lnTo>
                <a:lnTo>
                  <a:pt x="1586102" y="522350"/>
                </a:lnTo>
                <a:lnTo>
                  <a:pt x="1541526" y="477774"/>
                </a:lnTo>
                <a:close/>
              </a:path>
              <a:path w="1602104" h="550544">
                <a:moveTo>
                  <a:pt x="3048" y="0"/>
                </a:moveTo>
                <a:lnTo>
                  <a:pt x="0" y="9144"/>
                </a:lnTo>
                <a:lnTo>
                  <a:pt x="1527978" y="518344"/>
                </a:lnTo>
                <a:lnTo>
                  <a:pt x="1530993" y="509315"/>
                </a:lnTo>
                <a:lnTo>
                  <a:pt x="3048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2358770" y="3273171"/>
            <a:ext cx="613410" cy="613410"/>
          </a:xfrm>
          <a:custGeom>
            <a:avLst/>
            <a:gdLst/>
            <a:ahLst/>
            <a:cxnLst/>
            <a:rect l="l" t="t" r="r" b="b"/>
            <a:pathLst>
              <a:path w="613410" h="613410">
                <a:moveTo>
                  <a:pt x="555814" y="562547"/>
                </a:moveTo>
                <a:lnTo>
                  <a:pt x="532257" y="586104"/>
                </a:lnTo>
                <a:lnTo>
                  <a:pt x="613029" y="613028"/>
                </a:lnTo>
                <a:lnTo>
                  <a:pt x="599186" y="571499"/>
                </a:lnTo>
                <a:lnTo>
                  <a:pt x="564769" y="571499"/>
                </a:lnTo>
                <a:lnTo>
                  <a:pt x="555814" y="562547"/>
                </a:lnTo>
                <a:close/>
              </a:path>
              <a:path w="613410" h="613410">
                <a:moveTo>
                  <a:pt x="562547" y="555814"/>
                </a:moveTo>
                <a:lnTo>
                  <a:pt x="555814" y="562547"/>
                </a:lnTo>
                <a:lnTo>
                  <a:pt x="564769" y="571499"/>
                </a:lnTo>
                <a:lnTo>
                  <a:pt x="571500" y="564768"/>
                </a:lnTo>
                <a:lnTo>
                  <a:pt x="562547" y="555814"/>
                </a:lnTo>
                <a:close/>
              </a:path>
              <a:path w="613410" h="613410">
                <a:moveTo>
                  <a:pt x="586105" y="532256"/>
                </a:moveTo>
                <a:lnTo>
                  <a:pt x="562547" y="555814"/>
                </a:lnTo>
                <a:lnTo>
                  <a:pt x="571500" y="564768"/>
                </a:lnTo>
                <a:lnTo>
                  <a:pt x="564769" y="571499"/>
                </a:lnTo>
                <a:lnTo>
                  <a:pt x="599186" y="571499"/>
                </a:lnTo>
                <a:lnTo>
                  <a:pt x="586105" y="532256"/>
                </a:lnTo>
                <a:close/>
              </a:path>
              <a:path w="613410" h="613410">
                <a:moveTo>
                  <a:pt x="6858" y="0"/>
                </a:moveTo>
                <a:lnTo>
                  <a:pt x="0" y="6857"/>
                </a:lnTo>
                <a:lnTo>
                  <a:pt x="555814" y="562547"/>
                </a:lnTo>
                <a:lnTo>
                  <a:pt x="562547" y="555814"/>
                </a:lnTo>
                <a:lnTo>
                  <a:pt x="6858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5105400" y="3349878"/>
            <a:ext cx="461009" cy="612775"/>
          </a:xfrm>
          <a:custGeom>
            <a:avLst/>
            <a:gdLst/>
            <a:ahLst/>
            <a:cxnLst/>
            <a:rect l="l" t="t" r="r" b="b"/>
            <a:pathLst>
              <a:path w="461010" h="612775">
                <a:moveTo>
                  <a:pt x="15239" y="528701"/>
                </a:moveTo>
                <a:lnTo>
                  <a:pt x="0" y="612521"/>
                </a:lnTo>
                <a:lnTo>
                  <a:pt x="76200" y="574421"/>
                </a:lnTo>
                <a:lnTo>
                  <a:pt x="62991" y="564515"/>
                </a:lnTo>
                <a:lnTo>
                  <a:pt x="41910" y="564515"/>
                </a:lnTo>
                <a:lnTo>
                  <a:pt x="34289" y="558800"/>
                </a:lnTo>
                <a:lnTo>
                  <a:pt x="41879" y="548680"/>
                </a:lnTo>
                <a:lnTo>
                  <a:pt x="15239" y="528701"/>
                </a:lnTo>
                <a:close/>
              </a:path>
              <a:path w="461010" h="612775">
                <a:moveTo>
                  <a:pt x="41879" y="548680"/>
                </a:moveTo>
                <a:lnTo>
                  <a:pt x="34289" y="558800"/>
                </a:lnTo>
                <a:lnTo>
                  <a:pt x="41910" y="564515"/>
                </a:lnTo>
                <a:lnTo>
                  <a:pt x="49499" y="554395"/>
                </a:lnTo>
                <a:lnTo>
                  <a:pt x="41879" y="548680"/>
                </a:lnTo>
                <a:close/>
              </a:path>
              <a:path w="461010" h="612775">
                <a:moveTo>
                  <a:pt x="49499" y="554395"/>
                </a:moveTo>
                <a:lnTo>
                  <a:pt x="41910" y="564515"/>
                </a:lnTo>
                <a:lnTo>
                  <a:pt x="62991" y="564515"/>
                </a:lnTo>
                <a:lnTo>
                  <a:pt x="49499" y="554395"/>
                </a:lnTo>
                <a:close/>
              </a:path>
              <a:path w="461010" h="612775">
                <a:moveTo>
                  <a:pt x="453389" y="0"/>
                </a:moveTo>
                <a:lnTo>
                  <a:pt x="41879" y="548680"/>
                </a:lnTo>
                <a:lnTo>
                  <a:pt x="49499" y="554395"/>
                </a:lnTo>
                <a:lnTo>
                  <a:pt x="461010" y="5715"/>
                </a:lnTo>
                <a:lnTo>
                  <a:pt x="453389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4114800" y="4340733"/>
            <a:ext cx="309245" cy="460375"/>
          </a:xfrm>
          <a:custGeom>
            <a:avLst/>
            <a:gdLst/>
            <a:ahLst/>
            <a:cxnLst/>
            <a:rect l="l" t="t" r="r" b="b"/>
            <a:pathLst>
              <a:path w="309245" h="460375">
                <a:moveTo>
                  <a:pt x="10540" y="375285"/>
                </a:moveTo>
                <a:lnTo>
                  <a:pt x="0" y="459867"/>
                </a:lnTo>
                <a:lnTo>
                  <a:pt x="73913" y="417576"/>
                </a:lnTo>
                <a:lnTo>
                  <a:pt x="62114" y="409702"/>
                </a:lnTo>
                <a:lnTo>
                  <a:pt x="39242" y="409702"/>
                </a:lnTo>
                <a:lnTo>
                  <a:pt x="31241" y="404368"/>
                </a:lnTo>
                <a:lnTo>
                  <a:pt x="38287" y="393801"/>
                </a:lnTo>
                <a:lnTo>
                  <a:pt x="10540" y="375285"/>
                </a:lnTo>
                <a:close/>
              </a:path>
              <a:path w="309245" h="460375">
                <a:moveTo>
                  <a:pt x="38287" y="393801"/>
                </a:moveTo>
                <a:lnTo>
                  <a:pt x="31241" y="404368"/>
                </a:lnTo>
                <a:lnTo>
                  <a:pt x="39242" y="409702"/>
                </a:lnTo>
                <a:lnTo>
                  <a:pt x="46283" y="399137"/>
                </a:lnTo>
                <a:lnTo>
                  <a:pt x="38287" y="393801"/>
                </a:lnTo>
                <a:close/>
              </a:path>
              <a:path w="309245" h="460375">
                <a:moveTo>
                  <a:pt x="46283" y="399137"/>
                </a:moveTo>
                <a:lnTo>
                  <a:pt x="39242" y="409702"/>
                </a:lnTo>
                <a:lnTo>
                  <a:pt x="62114" y="409702"/>
                </a:lnTo>
                <a:lnTo>
                  <a:pt x="46283" y="399137"/>
                </a:lnTo>
                <a:close/>
              </a:path>
              <a:path w="309245" h="460375">
                <a:moveTo>
                  <a:pt x="300863" y="0"/>
                </a:moveTo>
                <a:lnTo>
                  <a:pt x="38287" y="393801"/>
                </a:lnTo>
                <a:lnTo>
                  <a:pt x="46283" y="399137"/>
                </a:lnTo>
                <a:lnTo>
                  <a:pt x="308737" y="5334"/>
                </a:lnTo>
                <a:lnTo>
                  <a:pt x="300863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2895600" y="5255514"/>
            <a:ext cx="385445" cy="688340"/>
          </a:xfrm>
          <a:custGeom>
            <a:avLst/>
            <a:gdLst/>
            <a:ahLst/>
            <a:cxnLst/>
            <a:rect l="l" t="t" r="r" b="b"/>
            <a:pathLst>
              <a:path w="385445" h="688339">
                <a:moveTo>
                  <a:pt x="3682" y="602970"/>
                </a:moveTo>
                <a:lnTo>
                  <a:pt x="0" y="688086"/>
                </a:lnTo>
                <a:lnTo>
                  <a:pt x="70357" y="639978"/>
                </a:lnTo>
                <a:lnTo>
                  <a:pt x="61182" y="634885"/>
                </a:lnTo>
                <a:lnTo>
                  <a:pt x="35051" y="634885"/>
                </a:lnTo>
                <a:lnTo>
                  <a:pt x="26669" y="630262"/>
                </a:lnTo>
                <a:lnTo>
                  <a:pt x="32841" y="619154"/>
                </a:lnTo>
                <a:lnTo>
                  <a:pt x="3682" y="602970"/>
                </a:lnTo>
                <a:close/>
              </a:path>
              <a:path w="385445" h="688339">
                <a:moveTo>
                  <a:pt x="32841" y="619154"/>
                </a:moveTo>
                <a:lnTo>
                  <a:pt x="26669" y="630262"/>
                </a:lnTo>
                <a:lnTo>
                  <a:pt x="35051" y="634885"/>
                </a:lnTo>
                <a:lnTo>
                  <a:pt x="41210" y="623799"/>
                </a:lnTo>
                <a:lnTo>
                  <a:pt x="32841" y="619154"/>
                </a:lnTo>
                <a:close/>
              </a:path>
              <a:path w="385445" h="688339">
                <a:moveTo>
                  <a:pt x="41210" y="623799"/>
                </a:moveTo>
                <a:lnTo>
                  <a:pt x="35051" y="634885"/>
                </a:lnTo>
                <a:lnTo>
                  <a:pt x="61182" y="634885"/>
                </a:lnTo>
                <a:lnTo>
                  <a:pt x="41210" y="623799"/>
                </a:lnTo>
                <a:close/>
              </a:path>
              <a:path w="385445" h="688339">
                <a:moveTo>
                  <a:pt x="376809" y="0"/>
                </a:moveTo>
                <a:lnTo>
                  <a:pt x="32841" y="619154"/>
                </a:lnTo>
                <a:lnTo>
                  <a:pt x="41210" y="623799"/>
                </a:lnTo>
                <a:lnTo>
                  <a:pt x="385190" y="4572"/>
                </a:lnTo>
                <a:lnTo>
                  <a:pt x="376809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4720335" y="5179186"/>
            <a:ext cx="461645" cy="764540"/>
          </a:xfrm>
          <a:custGeom>
            <a:avLst/>
            <a:gdLst/>
            <a:ahLst/>
            <a:cxnLst/>
            <a:rect l="l" t="t" r="r" b="b"/>
            <a:pathLst>
              <a:path w="461645" h="764539">
                <a:moveTo>
                  <a:pt x="418018" y="701502"/>
                </a:moveTo>
                <a:lnTo>
                  <a:pt x="389381" y="718667"/>
                </a:lnTo>
                <a:lnTo>
                  <a:pt x="461263" y="764413"/>
                </a:lnTo>
                <a:lnTo>
                  <a:pt x="457298" y="712406"/>
                </a:lnTo>
                <a:lnTo>
                  <a:pt x="424561" y="712406"/>
                </a:lnTo>
                <a:lnTo>
                  <a:pt x="418018" y="701502"/>
                </a:lnTo>
                <a:close/>
              </a:path>
              <a:path w="461645" h="764539">
                <a:moveTo>
                  <a:pt x="426159" y="696622"/>
                </a:moveTo>
                <a:lnTo>
                  <a:pt x="418018" y="701502"/>
                </a:lnTo>
                <a:lnTo>
                  <a:pt x="424561" y="712406"/>
                </a:lnTo>
                <a:lnTo>
                  <a:pt x="432688" y="707504"/>
                </a:lnTo>
                <a:lnTo>
                  <a:pt x="426159" y="696622"/>
                </a:lnTo>
                <a:close/>
              </a:path>
              <a:path w="461645" h="764539">
                <a:moveTo>
                  <a:pt x="454787" y="679462"/>
                </a:moveTo>
                <a:lnTo>
                  <a:pt x="426159" y="696622"/>
                </a:lnTo>
                <a:lnTo>
                  <a:pt x="432688" y="707504"/>
                </a:lnTo>
                <a:lnTo>
                  <a:pt x="424561" y="712406"/>
                </a:lnTo>
                <a:lnTo>
                  <a:pt x="457298" y="712406"/>
                </a:lnTo>
                <a:lnTo>
                  <a:pt x="454787" y="679462"/>
                </a:lnTo>
                <a:close/>
              </a:path>
              <a:path w="461645" h="764539">
                <a:moveTo>
                  <a:pt x="8127" y="0"/>
                </a:moveTo>
                <a:lnTo>
                  <a:pt x="0" y="4825"/>
                </a:lnTo>
                <a:lnTo>
                  <a:pt x="418018" y="701502"/>
                </a:lnTo>
                <a:lnTo>
                  <a:pt x="426159" y="696622"/>
                </a:lnTo>
                <a:lnTo>
                  <a:pt x="812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600200" y="4339590"/>
            <a:ext cx="612775" cy="461009"/>
          </a:xfrm>
          <a:custGeom>
            <a:avLst/>
            <a:gdLst/>
            <a:ahLst/>
            <a:cxnLst/>
            <a:rect l="l" t="t" r="r" b="b"/>
            <a:pathLst>
              <a:path w="612775" h="461010">
                <a:moveTo>
                  <a:pt x="38100" y="384810"/>
                </a:moveTo>
                <a:lnTo>
                  <a:pt x="0" y="461010"/>
                </a:lnTo>
                <a:lnTo>
                  <a:pt x="83819" y="445770"/>
                </a:lnTo>
                <a:lnTo>
                  <a:pt x="69532" y="426720"/>
                </a:lnTo>
                <a:lnTo>
                  <a:pt x="53720" y="426720"/>
                </a:lnTo>
                <a:lnTo>
                  <a:pt x="48006" y="419100"/>
                </a:lnTo>
                <a:lnTo>
                  <a:pt x="58125" y="411510"/>
                </a:lnTo>
                <a:lnTo>
                  <a:pt x="38100" y="384810"/>
                </a:lnTo>
                <a:close/>
              </a:path>
              <a:path w="612775" h="461010">
                <a:moveTo>
                  <a:pt x="58125" y="411510"/>
                </a:moveTo>
                <a:lnTo>
                  <a:pt x="48006" y="419100"/>
                </a:lnTo>
                <a:lnTo>
                  <a:pt x="53720" y="426720"/>
                </a:lnTo>
                <a:lnTo>
                  <a:pt x="63840" y="419130"/>
                </a:lnTo>
                <a:lnTo>
                  <a:pt x="58125" y="411510"/>
                </a:lnTo>
                <a:close/>
              </a:path>
              <a:path w="612775" h="461010">
                <a:moveTo>
                  <a:pt x="63840" y="419130"/>
                </a:moveTo>
                <a:lnTo>
                  <a:pt x="53720" y="426720"/>
                </a:lnTo>
                <a:lnTo>
                  <a:pt x="69532" y="426720"/>
                </a:lnTo>
                <a:lnTo>
                  <a:pt x="63840" y="419130"/>
                </a:lnTo>
                <a:close/>
              </a:path>
              <a:path w="612775" h="461010">
                <a:moveTo>
                  <a:pt x="606806" y="0"/>
                </a:moveTo>
                <a:lnTo>
                  <a:pt x="58125" y="411510"/>
                </a:lnTo>
                <a:lnTo>
                  <a:pt x="63840" y="419130"/>
                </a:lnTo>
                <a:lnTo>
                  <a:pt x="612520" y="7620"/>
                </a:lnTo>
                <a:lnTo>
                  <a:pt x="606806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949363" y="1500505"/>
            <a:ext cx="3745229" cy="1700530"/>
          </a:xfrm>
          <a:custGeom>
            <a:avLst/>
            <a:gdLst/>
            <a:ahLst/>
            <a:cxnLst/>
            <a:rect l="l" t="t" r="r" b="b"/>
            <a:pathLst>
              <a:path w="3745229" h="1700530">
                <a:moveTo>
                  <a:pt x="1130" y="1661668"/>
                </a:moveTo>
                <a:lnTo>
                  <a:pt x="0" y="1699768"/>
                </a:lnTo>
                <a:lnTo>
                  <a:pt x="9512" y="1700022"/>
                </a:lnTo>
                <a:lnTo>
                  <a:pt x="10642" y="1661922"/>
                </a:lnTo>
                <a:lnTo>
                  <a:pt x="1130" y="1661668"/>
                </a:lnTo>
                <a:close/>
              </a:path>
              <a:path w="3745229" h="1700530">
                <a:moveTo>
                  <a:pt x="3467" y="1594993"/>
                </a:moveTo>
                <a:lnTo>
                  <a:pt x="2176" y="1626235"/>
                </a:lnTo>
                <a:lnTo>
                  <a:pt x="1968" y="1633093"/>
                </a:lnTo>
                <a:lnTo>
                  <a:pt x="11493" y="1633347"/>
                </a:lnTo>
                <a:lnTo>
                  <a:pt x="11719" y="1625981"/>
                </a:lnTo>
                <a:lnTo>
                  <a:pt x="12979" y="1595374"/>
                </a:lnTo>
                <a:lnTo>
                  <a:pt x="3467" y="1594993"/>
                </a:lnTo>
                <a:close/>
              </a:path>
              <a:path w="3745229" h="1700530">
                <a:moveTo>
                  <a:pt x="6667" y="1528318"/>
                </a:moveTo>
                <a:lnTo>
                  <a:pt x="5211" y="1552702"/>
                </a:lnTo>
                <a:lnTo>
                  <a:pt x="4648" y="1566418"/>
                </a:lnTo>
                <a:lnTo>
                  <a:pt x="14160" y="1566799"/>
                </a:lnTo>
                <a:lnTo>
                  <a:pt x="14787" y="1552194"/>
                </a:lnTo>
                <a:lnTo>
                  <a:pt x="16179" y="1528826"/>
                </a:lnTo>
                <a:lnTo>
                  <a:pt x="6667" y="1528318"/>
                </a:lnTo>
                <a:close/>
              </a:path>
              <a:path w="3745229" h="1700530">
                <a:moveTo>
                  <a:pt x="11671" y="1461643"/>
                </a:moveTo>
                <a:lnTo>
                  <a:pt x="10050" y="1479550"/>
                </a:lnTo>
                <a:lnTo>
                  <a:pt x="8585" y="1499743"/>
                </a:lnTo>
                <a:lnTo>
                  <a:pt x="18084" y="1500378"/>
                </a:lnTo>
                <a:lnTo>
                  <a:pt x="19654" y="1478915"/>
                </a:lnTo>
                <a:lnTo>
                  <a:pt x="21158" y="1462532"/>
                </a:lnTo>
                <a:lnTo>
                  <a:pt x="11671" y="1461643"/>
                </a:lnTo>
                <a:close/>
              </a:path>
              <a:path w="3745229" h="1700530">
                <a:moveTo>
                  <a:pt x="19138" y="1395222"/>
                </a:moveTo>
                <a:lnTo>
                  <a:pt x="17640" y="1405890"/>
                </a:lnTo>
                <a:lnTo>
                  <a:pt x="14503" y="1433068"/>
                </a:lnTo>
                <a:lnTo>
                  <a:pt x="23964" y="1434211"/>
                </a:lnTo>
                <a:lnTo>
                  <a:pt x="27114" y="1407033"/>
                </a:lnTo>
                <a:lnTo>
                  <a:pt x="28575" y="1396492"/>
                </a:lnTo>
                <a:lnTo>
                  <a:pt x="19138" y="1395222"/>
                </a:lnTo>
                <a:close/>
              </a:path>
              <a:path w="3745229" h="1700530">
                <a:moveTo>
                  <a:pt x="29730" y="1329055"/>
                </a:moveTo>
                <a:lnTo>
                  <a:pt x="28828" y="1333500"/>
                </a:lnTo>
                <a:lnTo>
                  <a:pt x="23190" y="1366774"/>
                </a:lnTo>
                <a:lnTo>
                  <a:pt x="32575" y="1368298"/>
                </a:lnTo>
                <a:lnTo>
                  <a:pt x="38214" y="1335151"/>
                </a:lnTo>
                <a:lnTo>
                  <a:pt x="39065" y="1330960"/>
                </a:lnTo>
                <a:lnTo>
                  <a:pt x="29730" y="1329055"/>
                </a:lnTo>
                <a:close/>
              </a:path>
              <a:path w="3745229" h="1700530">
                <a:moveTo>
                  <a:pt x="44068" y="1263777"/>
                </a:moveTo>
                <a:lnTo>
                  <a:pt x="36093" y="1297686"/>
                </a:lnTo>
                <a:lnTo>
                  <a:pt x="35407" y="1301115"/>
                </a:lnTo>
                <a:lnTo>
                  <a:pt x="44742" y="1303020"/>
                </a:lnTo>
                <a:lnTo>
                  <a:pt x="45427" y="1299591"/>
                </a:lnTo>
                <a:lnTo>
                  <a:pt x="53340" y="1266063"/>
                </a:lnTo>
                <a:lnTo>
                  <a:pt x="44068" y="1263777"/>
                </a:lnTo>
                <a:close/>
              </a:path>
              <a:path w="3745229" h="1700530">
                <a:moveTo>
                  <a:pt x="63030" y="1199515"/>
                </a:moveTo>
                <a:lnTo>
                  <a:pt x="54368" y="1226439"/>
                </a:lnTo>
                <a:lnTo>
                  <a:pt x="51688" y="1236091"/>
                </a:lnTo>
                <a:lnTo>
                  <a:pt x="60871" y="1238631"/>
                </a:lnTo>
                <a:lnTo>
                  <a:pt x="63538" y="1228979"/>
                </a:lnTo>
                <a:lnTo>
                  <a:pt x="72097" y="1202436"/>
                </a:lnTo>
                <a:lnTo>
                  <a:pt x="63030" y="1199515"/>
                </a:lnTo>
                <a:close/>
              </a:path>
              <a:path w="3745229" h="1700530">
                <a:moveTo>
                  <a:pt x="86728" y="1136777"/>
                </a:moveTo>
                <a:lnTo>
                  <a:pt x="78486" y="1156335"/>
                </a:lnTo>
                <a:lnTo>
                  <a:pt x="72605" y="1172337"/>
                </a:lnTo>
                <a:lnTo>
                  <a:pt x="81546" y="1175639"/>
                </a:lnTo>
                <a:lnTo>
                  <a:pt x="87426" y="1159637"/>
                </a:lnTo>
                <a:lnTo>
                  <a:pt x="95503" y="1140460"/>
                </a:lnTo>
                <a:lnTo>
                  <a:pt x="86728" y="1136777"/>
                </a:lnTo>
                <a:close/>
              </a:path>
              <a:path w="3745229" h="1700530">
                <a:moveTo>
                  <a:pt x="115557" y="1076198"/>
                </a:moveTo>
                <a:lnTo>
                  <a:pt x="109423" y="1087628"/>
                </a:lnTo>
                <a:lnTo>
                  <a:pt x="98450" y="1110488"/>
                </a:lnTo>
                <a:lnTo>
                  <a:pt x="107048" y="1114552"/>
                </a:lnTo>
                <a:lnTo>
                  <a:pt x="118021" y="1091692"/>
                </a:lnTo>
                <a:lnTo>
                  <a:pt x="123939" y="1080770"/>
                </a:lnTo>
                <a:lnTo>
                  <a:pt x="115557" y="1076198"/>
                </a:lnTo>
                <a:close/>
              </a:path>
              <a:path w="3745229" h="1700530">
                <a:moveTo>
                  <a:pt x="149339" y="1018159"/>
                </a:moveTo>
                <a:lnTo>
                  <a:pt x="148031" y="1020064"/>
                </a:lnTo>
                <a:lnTo>
                  <a:pt x="129374" y="1050925"/>
                </a:lnTo>
                <a:lnTo>
                  <a:pt x="137528" y="1055878"/>
                </a:lnTo>
                <a:lnTo>
                  <a:pt x="156184" y="1025017"/>
                </a:lnTo>
                <a:lnTo>
                  <a:pt x="157213" y="1023493"/>
                </a:lnTo>
                <a:lnTo>
                  <a:pt x="149339" y="1018159"/>
                </a:lnTo>
                <a:close/>
              </a:path>
              <a:path w="3745229" h="1700530">
                <a:moveTo>
                  <a:pt x="188061" y="963549"/>
                </a:moveTo>
                <a:lnTo>
                  <a:pt x="182664" y="970534"/>
                </a:lnTo>
                <a:lnTo>
                  <a:pt x="170548" y="986917"/>
                </a:lnTo>
                <a:lnTo>
                  <a:pt x="165392" y="994537"/>
                </a:lnTo>
                <a:lnTo>
                  <a:pt x="173278" y="999871"/>
                </a:lnTo>
                <a:lnTo>
                  <a:pt x="178434" y="992251"/>
                </a:lnTo>
                <a:lnTo>
                  <a:pt x="190322" y="976122"/>
                </a:lnTo>
                <a:lnTo>
                  <a:pt x="195580" y="969391"/>
                </a:lnTo>
                <a:lnTo>
                  <a:pt x="188061" y="963549"/>
                </a:lnTo>
                <a:close/>
              </a:path>
              <a:path w="3745229" h="1700530">
                <a:moveTo>
                  <a:pt x="231203" y="912241"/>
                </a:moveTo>
                <a:lnTo>
                  <a:pt x="222415" y="921893"/>
                </a:lnTo>
                <a:lnTo>
                  <a:pt x="208521" y="938022"/>
                </a:lnTo>
                <a:lnTo>
                  <a:pt x="205981" y="941197"/>
                </a:lnTo>
                <a:lnTo>
                  <a:pt x="213359" y="947166"/>
                </a:lnTo>
                <a:lnTo>
                  <a:pt x="215900" y="943991"/>
                </a:lnTo>
                <a:lnTo>
                  <a:pt x="229628" y="928116"/>
                </a:lnTo>
                <a:lnTo>
                  <a:pt x="238252" y="918718"/>
                </a:lnTo>
                <a:lnTo>
                  <a:pt x="231203" y="912241"/>
                </a:lnTo>
                <a:close/>
              </a:path>
              <a:path w="3745229" h="1700530">
                <a:moveTo>
                  <a:pt x="278193" y="864489"/>
                </a:moveTo>
                <a:lnTo>
                  <a:pt x="267716" y="874395"/>
                </a:lnTo>
                <a:lnTo>
                  <a:pt x="251904" y="890143"/>
                </a:lnTo>
                <a:lnTo>
                  <a:pt x="250786" y="891286"/>
                </a:lnTo>
                <a:lnTo>
                  <a:pt x="257708" y="897890"/>
                </a:lnTo>
                <a:lnTo>
                  <a:pt x="258813" y="896747"/>
                </a:lnTo>
                <a:lnTo>
                  <a:pt x="274434" y="881126"/>
                </a:lnTo>
                <a:lnTo>
                  <a:pt x="284746" y="871347"/>
                </a:lnTo>
                <a:lnTo>
                  <a:pt x="278193" y="864489"/>
                </a:lnTo>
                <a:close/>
              </a:path>
              <a:path w="3745229" h="1700530">
                <a:moveTo>
                  <a:pt x="328510" y="820166"/>
                </a:moveTo>
                <a:lnTo>
                  <a:pt x="318922" y="828040"/>
                </a:lnTo>
                <a:lnTo>
                  <a:pt x="301218" y="843407"/>
                </a:lnTo>
                <a:lnTo>
                  <a:pt x="299338" y="845058"/>
                </a:lnTo>
                <a:lnTo>
                  <a:pt x="305727" y="852170"/>
                </a:lnTo>
                <a:lnTo>
                  <a:pt x="307606" y="850519"/>
                </a:lnTo>
                <a:lnTo>
                  <a:pt x="325208" y="835279"/>
                </a:lnTo>
                <a:lnTo>
                  <a:pt x="334479" y="827532"/>
                </a:lnTo>
                <a:lnTo>
                  <a:pt x="328510" y="820166"/>
                </a:lnTo>
                <a:close/>
              </a:path>
              <a:path w="3745229" h="1700530">
                <a:moveTo>
                  <a:pt x="381469" y="779272"/>
                </a:moveTo>
                <a:lnTo>
                  <a:pt x="356577" y="797814"/>
                </a:lnTo>
                <a:lnTo>
                  <a:pt x="350862" y="802259"/>
                </a:lnTo>
                <a:lnTo>
                  <a:pt x="356704" y="809879"/>
                </a:lnTo>
                <a:lnTo>
                  <a:pt x="362546" y="805307"/>
                </a:lnTo>
                <a:lnTo>
                  <a:pt x="382231" y="790575"/>
                </a:lnTo>
                <a:lnTo>
                  <a:pt x="387057" y="787019"/>
                </a:lnTo>
                <a:lnTo>
                  <a:pt x="381469" y="779272"/>
                </a:lnTo>
                <a:close/>
              </a:path>
              <a:path w="3745229" h="1700530">
                <a:moveTo>
                  <a:pt x="436714" y="741680"/>
                </a:moveTo>
                <a:lnTo>
                  <a:pt x="418553" y="753491"/>
                </a:lnTo>
                <a:lnTo>
                  <a:pt x="404964" y="762762"/>
                </a:lnTo>
                <a:lnTo>
                  <a:pt x="410298" y="770636"/>
                </a:lnTo>
                <a:lnTo>
                  <a:pt x="424014" y="761365"/>
                </a:lnTo>
                <a:lnTo>
                  <a:pt x="441921" y="749554"/>
                </a:lnTo>
                <a:lnTo>
                  <a:pt x="436714" y="741680"/>
                </a:lnTo>
                <a:close/>
              </a:path>
              <a:path w="3745229" h="1700530">
                <a:moveTo>
                  <a:pt x="493991" y="706882"/>
                </a:moveTo>
                <a:lnTo>
                  <a:pt x="487514" y="710565"/>
                </a:lnTo>
                <a:lnTo>
                  <a:pt x="460971" y="726313"/>
                </a:lnTo>
                <a:lnTo>
                  <a:pt x="466051" y="734441"/>
                </a:lnTo>
                <a:lnTo>
                  <a:pt x="468718" y="732790"/>
                </a:lnTo>
                <a:lnTo>
                  <a:pt x="492340" y="718693"/>
                </a:lnTo>
                <a:lnTo>
                  <a:pt x="498690" y="715137"/>
                </a:lnTo>
                <a:lnTo>
                  <a:pt x="493991" y="706882"/>
                </a:lnTo>
                <a:close/>
              </a:path>
              <a:path w="3745229" h="1700530">
                <a:moveTo>
                  <a:pt x="552538" y="674751"/>
                </a:moveTo>
                <a:lnTo>
                  <a:pt x="537552" y="682625"/>
                </a:lnTo>
                <a:lnTo>
                  <a:pt x="518883" y="692785"/>
                </a:lnTo>
                <a:lnTo>
                  <a:pt x="523455" y="701167"/>
                </a:lnTo>
                <a:lnTo>
                  <a:pt x="541997" y="691007"/>
                </a:lnTo>
                <a:lnTo>
                  <a:pt x="556983" y="683133"/>
                </a:lnTo>
                <a:lnTo>
                  <a:pt x="552538" y="674751"/>
                </a:lnTo>
                <a:close/>
              </a:path>
              <a:path w="3745229" h="1700530">
                <a:moveTo>
                  <a:pt x="612482" y="645033"/>
                </a:moveTo>
                <a:lnTo>
                  <a:pt x="590765" y="655320"/>
                </a:lnTo>
                <a:lnTo>
                  <a:pt x="578065" y="661670"/>
                </a:lnTo>
                <a:lnTo>
                  <a:pt x="582383" y="670179"/>
                </a:lnTo>
                <a:lnTo>
                  <a:pt x="595083" y="663829"/>
                </a:lnTo>
                <a:lnTo>
                  <a:pt x="616546" y="653542"/>
                </a:lnTo>
                <a:lnTo>
                  <a:pt x="612482" y="645033"/>
                </a:lnTo>
                <a:close/>
              </a:path>
              <a:path w="3745229" h="1700530">
                <a:moveTo>
                  <a:pt x="673442" y="617601"/>
                </a:moveTo>
                <a:lnTo>
                  <a:pt x="647661" y="628777"/>
                </a:lnTo>
                <a:lnTo>
                  <a:pt x="638517" y="632968"/>
                </a:lnTo>
                <a:lnTo>
                  <a:pt x="642454" y="641604"/>
                </a:lnTo>
                <a:lnTo>
                  <a:pt x="651598" y="637413"/>
                </a:lnTo>
                <a:lnTo>
                  <a:pt x="677252" y="626364"/>
                </a:lnTo>
                <a:lnTo>
                  <a:pt x="673442" y="617601"/>
                </a:lnTo>
                <a:close/>
              </a:path>
              <a:path w="3745229" h="1700530">
                <a:moveTo>
                  <a:pt x="735545" y="592963"/>
                </a:moveTo>
                <a:lnTo>
                  <a:pt x="710145" y="602615"/>
                </a:lnTo>
                <a:lnTo>
                  <a:pt x="699985" y="606806"/>
                </a:lnTo>
                <a:lnTo>
                  <a:pt x="703541" y="615569"/>
                </a:lnTo>
                <a:lnTo>
                  <a:pt x="713701" y="611505"/>
                </a:lnTo>
                <a:lnTo>
                  <a:pt x="738974" y="601853"/>
                </a:lnTo>
                <a:lnTo>
                  <a:pt x="735545" y="592963"/>
                </a:lnTo>
                <a:close/>
              </a:path>
              <a:path w="3745229" h="1700530">
                <a:moveTo>
                  <a:pt x="798537" y="570484"/>
                </a:moveTo>
                <a:lnTo>
                  <a:pt x="779868" y="576834"/>
                </a:lnTo>
                <a:lnTo>
                  <a:pt x="762469" y="583057"/>
                </a:lnTo>
                <a:lnTo>
                  <a:pt x="765771" y="592074"/>
                </a:lnTo>
                <a:lnTo>
                  <a:pt x="783043" y="585851"/>
                </a:lnTo>
                <a:lnTo>
                  <a:pt x="801585" y="579501"/>
                </a:lnTo>
                <a:lnTo>
                  <a:pt x="798537" y="570484"/>
                </a:lnTo>
                <a:close/>
              </a:path>
              <a:path w="3745229" h="1700530">
                <a:moveTo>
                  <a:pt x="862037" y="549656"/>
                </a:moveTo>
                <a:lnTo>
                  <a:pt x="856322" y="551434"/>
                </a:lnTo>
                <a:lnTo>
                  <a:pt x="825715" y="561340"/>
                </a:lnTo>
                <a:lnTo>
                  <a:pt x="828636" y="570357"/>
                </a:lnTo>
                <a:lnTo>
                  <a:pt x="859243" y="560451"/>
                </a:lnTo>
                <a:lnTo>
                  <a:pt x="864831" y="558800"/>
                </a:lnTo>
                <a:lnTo>
                  <a:pt x="862037" y="549656"/>
                </a:lnTo>
                <a:close/>
              </a:path>
              <a:path w="3745229" h="1700530">
                <a:moveTo>
                  <a:pt x="925918" y="530225"/>
                </a:moveTo>
                <a:lnTo>
                  <a:pt x="889342" y="541147"/>
                </a:lnTo>
                <a:lnTo>
                  <a:pt x="892136" y="550291"/>
                </a:lnTo>
                <a:lnTo>
                  <a:pt x="899756" y="547878"/>
                </a:lnTo>
                <a:lnTo>
                  <a:pt x="928585" y="539369"/>
                </a:lnTo>
                <a:lnTo>
                  <a:pt x="925918" y="530225"/>
                </a:lnTo>
                <a:close/>
              </a:path>
              <a:path w="3745229" h="1700530">
                <a:moveTo>
                  <a:pt x="990053" y="512064"/>
                </a:moveTo>
                <a:lnTo>
                  <a:pt x="953350" y="522350"/>
                </a:lnTo>
                <a:lnTo>
                  <a:pt x="956017" y="531495"/>
                </a:lnTo>
                <a:lnTo>
                  <a:pt x="992720" y="521208"/>
                </a:lnTo>
                <a:lnTo>
                  <a:pt x="990053" y="512064"/>
                </a:lnTo>
                <a:close/>
              </a:path>
              <a:path w="3745229" h="1700530">
                <a:moveTo>
                  <a:pt x="1054569" y="494538"/>
                </a:moveTo>
                <a:lnTo>
                  <a:pt x="1027645" y="501523"/>
                </a:lnTo>
                <a:lnTo>
                  <a:pt x="1017612" y="504317"/>
                </a:lnTo>
                <a:lnTo>
                  <a:pt x="1020152" y="513461"/>
                </a:lnTo>
                <a:lnTo>
                  <a:pt x="1030185" y="510667"/>
                </a:lnTo>
                <a:lnTo>
                  <a:pt x="1056855" y="503809"/>
                </a:lnTo>
                <a:lnTo>
                  <a:pt x="1054569" y="494538"/>
                </a:lnTo>
                <a:close/>
              </a:path>
              <a:path w="3745229" h="1700530">
                <a:moveTo>
                  <a:pt x="1119085" y="477774"/>
                </a:moveTo>
                <a:lnTo>
                  <a:pt x="1082128" y="487425"/>
                </a:lnTo>
                <a:lnTo>
                  <a:pt x="1084541" y="496570"/>
                </a:lnTo>
                <a:lnTo>
                  <a:pt x="1121498" y="487045"/>
                </a:lnTo>
                <a:lnTo>
                  <a:pt x="1119085" y="477774"/>
                </a:lnTo>
                <a:close/>
              </a:path>
              <a:path w="3745229" h="1700530">
                <a:moveTo>
                  <a:pt x="1183855" y="462025"/>
                </a:moveTo>
                <a:lnTo>
                  <a:pt x="1146898" y="471043"/>
                </a:lnTo>
                <a:lnTo>
                  <a:pt x="1149184" y="480187"/>
                </a:lnTo>
                <a:lnTo>
                  <a:pt x="1186141" y="471170"/>
                </a:lnTo>
                <a:lnTo>
                  <a:pt x="1183855" y="462025"/>
                </a:lnTo>
                <a:close/>
              </a:path>
              <a:path w="3745229" h="1700530">
                <a:moveTo>
                  <a:pt x="1248879" y="446532"/>
                </a:moveTo>
                <a:lnTo>
                  <a:pt x="1211668" y="455168"/>
                </a:lnTo>
                <a:lnTo>
                  <a:pt x="1213954" y="464439"/>
                </a:lnTo>
                <a:lnTo>
                  <a:pt x="1222082" y="462407"/>
                </a:lnTo>
                <a:lnTo>
                  <a:pt x="1250911" y="455803"/>
                </a:lnTo>
                <a:lnTo>
                  <a:pt x="1248879" y="446532"/>
                </a:lnTo>
                <a:close/>
              </a:path>
              <a:path w="3745229" h="1700530">
                <a:moveTo>
                  <a:pt x="1313776" y="431673"/>
                </a:moveTo>
                <a:lnTo>
                  <a:pt x="1276692" y="440182"/>
                </a:lnTo>
                <a:lnTo>
                  <a:pt x="1278851" y="449453"/>
                </a:lnTo>
                <a:lnTo>
                  <a:pt x="1315935" y="440944"/>
                </a:lnTo>
                <a:lnTo>
                  <a:pt x="1313776" y="431673"/>
                </a:lnTo>
                <a:close/>
              </a:path>
              <a:path w="3745229" h="1700530">
                <a:moveTo>
                  <a:pt x="1379054" y="417449"/>
                </a:moveTo>
                <a:lnTo>
                  <a:pt x="1341843" y="425450"/>
                </a:lnTo>
                <a:lnTo>
                  <a:pt x="1343748" y="434848"/>
                </a:lnTo>
                <a:lnTo>
                  <a:pt x="1381086" y="426720"/>
                </a:lnTo>
                <a:lnTo>
                  <a:pt x="1379054" y="417449"/>
                </a:lnTo>
                <a:close/>
              </a:path>
              <a:path w="3745229" h="1700530">
                <a:moveTo>
                  <a:pt x="1444205" y="403352"/>
                </a:moveTo>
                <a:lnTo>
                  <a:pt x="1406994" y="411353"/>
                </a:lnTo>
                <a:lnTo>
                  <a:pt x="1408899" y="420624"/>
                </a:lnTo>
                <a:lnTo>
                  <a:pt x="1431124" y="415798"/>
                </a:lnTo>
                <a:lnTo>
                  <a:pt x="1446237" y="412750"/>
                </a:lnTo>
                <a:lnTo>
                  <a:pt x="1444205" y="403352"/>
                </a:lnTo>
                <a:close/>
              </a:path>
              <a:path w="3745229" h="1700530">
                <a:moveTo>
                  <a:pt x="1509483" y="389763"/>
                </a:moveTo>
                <a:lnTo>
                  <a:pt x="1472272" y="397510"/>
                </a:lnTo>
                <a:lnTo>
                  <a:pt x="1474177" y="406908"/>
                </a:lnTo>
                <a:lnTo>
                  <a:pt x="1511515" y="399161"/>
                </a:lnTo>
                <a:lnTo>
                  <a:pt x="1509483" y="389763"/>
                </a:lnTo>
                <a:close/>
              </a:path>
              <a:path w="3745229" h="1700530">
                <a:moveTo>
                  <a:pt x="1574888" y="376555"/>
                </a:moveTo>
                <a:lnTo>
                  <a:pt x="1537550" y="384048"/>
                </a:lnTo>
                <a:lnTo>
                  <a:pt x="1539455" y="393319"/>
                </a:lnTo>
                <a:lnTo>
                  <a:pt x="1576793" y="385953"/>
                </a:lnTo>
                <a:lnTo>
                  <a:pt x="1574888" y="376555"/>
                </a:lnTo>
                <a:close/>
              </a:path>
              <a:path w="3745229" h="1700530">
                <a:moveTo>
                  <a:pt x="1640293" y="363600"/>
                </a:moveTo>
                <a:lnTo>
                  <a:pt x="1602955" y="371094"/>
                </a:lnTo>
                <a:lnTo>
                  <a:pt x="1604733" y="380365"/>
                </a:lnTo>
                <a:lnTo>
                  <a:pt x="1642198" y="372999"/>
                </a:lnTo>
                <a:lnTo>
                  <a:pt x="1640293" y="363600"/>
                </a:lnTo>
                <a:close/>
              </a:path>
              <a:path w="3745229" h="1700530">
                <a:moveTo>
                  <a:pt x="1705825" y="351028"/>
                </a:moveTo>
                <a:lnTo>
                  <a:pt x="1668360" y="358140"/>
                </a:lnTo>
                <a:lnTo>
                  <a:pt x="1670138" y="367538"/>
                </a:lnTo>
                <a:lnTo>
                  <a:pt x="1707603" y="360425"/>
                </a:lnTo>
                <a:lnTo>
                  <a:pt x="1705825" y="351028"/>
                </a:lnTo>
                <a:close/>
              </a:path>
              <a:path w="3745229" h="1700530">
                <a:moveTo>
                  <a:pt x="1771357" y="338582"/>
                </a:moveTo>
                <a:lnTo>
                  <a:pt x="1766023" y="339471"/>
                </a:lnTo>
                <a:lnTo>
                  <a:pt x="1733892" y="345694"/>
                </a:lnTo>
                <a:lnTo>
                  <a:pt x="1735670" y="354965"/>
                </a:lnTo>
                <a:lnTo>
                  <a:pt x="1773135" y="347853"/>
                </a:lnTo>
                <a:lnTo>
                  <a:pt x="1771357" y="338582"/>
                </a:lnTo>
                <a:close/>
              </a:path>
              <a:path w="3745229" h="1700530">
                <a:moveTo>
                  <a:pt x="1836889" y="326517"/>
                </a:moveTo>
                <a:lnTo>
                  <a:pt x="1799424" y="333375"/>
                </a:lnTo>
                <a:lnTo>
                  <a:pt x="1801202" y="342773"/>
                </a:lnTo>
                <a:lnTo>
                  <a:pt x="1838667" y="335915"/>
                </a:lnTo>
                <a:lnTo>
                  <a:pt x="1836889" y="326517"/>
                </a:lnTo>
                <a:close/>
              </a:path>
              <a:path w="3745229" h="1700530">
                <a:moveTo>
                  <a:pt x="1902548" y="314579"/>
                </a:moveTo>
                <a:lnTo>
                  <a:pt x="1865083" y="321310"/>
                </a:lnTo>
                <a:lnTo>
                  <a:pt x="1866734" y="330708"/>
                </a:lnTo>
                <a:lnTo>
                  <a:pt x="1904199" y="323977"/>
                </a:lnTo>
                <a:lnTo>
                  <a:pt x="1902548" y="314579"/>
                </a:lnTo>
                <a:close/>
              </a:path>
              <a:path w="3745229" h="1700530">
                <a:moveTo>
                  <a:pt x="1968207" y="302895"/>
                </a:moveTo>
                <a:lnTo>
                  <a:pt x="1930742" y="309625"/>
                </a:lnTo>
                <a:lnTo>
                  <a:pt x="1932393" y="318897"/>
                </a:lnTo>
                <a:lnTo>
                  <a:pt x="1969858" y="312293"/>
                </a:lnTo>
                <a:lnTo>
                  <a:pt x="1968207" y="302895"/>
                </a:lnTo>
                <a:close/>
              </a:path>
              <a:path w="3745229" h="1700530">
                <a:moveTo>
                  <a:pt x="2033866" y="291465"/>
                </a:moveTo>
                <a:lnTo>
                  <a:pt x="1996274" y="297815"/>
                </a:lnTo>
                <a:lnTo>
                  <a:pt x="1998052" y="307213"/>
                </a:lnTo>
                <a:lnTo>
                  <a:pt x="2001608" y="306578"/>
                </a:lnTo>
                <a:lnTo>
                  <a:pt x="2035517" y="300863"/>
                </a:lnTo>
                <a:lnTo>
                  <a:pt x="2033866" y="291465"/>
                </a:lnTo>
                <a:close/>
              </a:path>
              <a:path w="3745229" h="1700530">
                <a:moveTo>
                  <a:pt x="2099652" y="280289"/>
                </a:moveTo>
                <a:lnTo>
                  <a:pt x="2062060" y="286639"/>
                </a:lnTo>
                <a:lnTo>
                  <a:pt x="2063711" y="296037"/>
                </a:lnTo>
                <a:lnTo>
                  <a:pt x="2101303" y="289687"/>
                </a:lnTo>
                <a:lnTo>
                  <a:pt x="2099652" y="280289"/>
                </a:lnTo>
                <a:close/>
              </a:path>
              <a:path w="3745229" h="1700530">
                <a:moveTo>
                  <a:pt x="2165438" y="269113"/>
                </a:moveTo>
                <a:lnTo>
                  <a:pt x="2127846" y="275463"/>
                </a:lnTo>
                <a:lnTo>
                  <a:pt x="2129370" y="284861"/>
                </a:lnTo>
                <a:lnTo>
                  <a:pt x="2166962" y="278511"/>
                </a:lnTo>
                <a:lnTo>
                  <a:pt x="2165438" y="269113"/>
                </a:lnTo>
                <a:close/>
              </a:path>
              <a:path w="3745229" h="1700530">
                <a:moveTo>
                  <a:pt x="2231097" y="257937"/>
                </a:moveTo>
                <a:lnTo>
                  <a:pt x="2193505" y="264287"/>
                </a:lnTo>
                <a:lnTo>
                  <a:pt x="2195156" y="273685"/>
                </a:lnTo>
                <a:lnTo>
                  <a:pt x="2232748" y="267335"/>
                </a:lnTo>
                <a:lnTo>
                  <a:pt x="2231097" y="257937"/>
                </a:lnTo>
                <a:close/>
              </a:path>
              <a:path w="3745229" h="1700530">
                <a:moveTo>
                  <a:pt x="2297010" y="247142"/>
                </a:moveTo>
                <a:lnTo>
                  <a:pt x="2259291" y="253237"/>
                </a:lnTo>
                <a:lnTo>
                  <a:pt x="2260815" y="262636"/>
                </a:lnTo>
                <a:lnTo>
                  <a:pt x="2298534" y="256540"/>
                </a:lnTo>
                <a:lnTo>
                  <a:pt x="2297010" y="247142"/>
                </a:lnTo>
                <a:close/>
              </a:path>
              <a:path w="3745229" h="1700530">
                <a:moveTo>
                  <a:pt x="2362796" y="236474"/>
                </a:moveTo>
                <a:lnTo>
                  <a:pt x="2325204" y="242570"/>
                </a:lnTo>
                <a:lnTo>
                  <a:pt x="2326728" y="251968"/>
                </a:lnTo>
                <a:lnTo>
                  <a:pt x="2364320" y="245872"/>
                </a:lnTo>
                <a:lnTo>
                  <a:pt x="2362796" y="236474"/>
                </a:lnTo>
                <a:close/>
              </a:path>
              <a:path w="3745229" h="1700530">
                <a:moveTo>
                  <a:pt x="2428582" y="225806"/>
                </a:moveTo>
                <a:lnTo>
                  <a:pt x="2390990" y="231902"/>
                </a:lnTo>
                <a:lnTo>
                  <a:pt x="2392514" y="241300"/>
                </a:lnTo>
                <a:lnTo>
                  <a:pt x="2430106" y="235204"/>
                </a:lnTo>
                <a:lnTo>
                  <a:pt x="2428582" y="225806"/>
                </a:lnTo>
                <a:close/>
              </a:path>
              <a:path w="3745229" h="1700530">
                <a:moveTo>
                  <a:pt x="2494495" y="215265"/>
                </a:moveTo>
                <a:lnTo>
                  <a:pt x="2456776" y="221234"/>
                </a:lnTo>
                <a:lnTo>
                  <a:pt x="2458300" y="230632"/>
                </a:lnTo>
                <a:lnTo>
                  <a:pt x="2495892" y="224662"/>
                </a:lnTo>
                <a:lnTo>
                  <a:pt x="2494495" y="215265"/>
                </a:lnTo>
                <a:close/>
              </a:path>
              <a:path w="3745229" h="1700530">
                <a:moveTo>
                  <a:pt x="2560281" y="204850"/>
                </a:moveTo>
                <a:lnTo>
                  <a:pt x="2522689" y="210820"/>
                </a:lnTo>
                <a:lnTo>
                  <a:pt x="2524086" y="220218"/>
                </a:lnTo>
                <a:lnTo>
                  <a:pt x="2561805" y="214249"/>
                </a:lnTo>
                <a:lnTo>
                  <a:pt x="2560281" y="204850"/>
                </a:lnTo>
                <a:close/>
              </a:path>
              <a:path w="3745229" h="1700530">
                <a:moveTo>
                  <a:pt x="2626194" y="194564"/>
                </a:moveTo>
                <a:lnTo>
                  <a:pt x="2588475" y="200406"/>
                </a:lnTo>
                <a:lnTo>
                  <a:pt x="2589999" y="209804"/>
                </a:lnTo>
                <a:lnTo>
                  <a:pt x="2627591" y="203962"/>
                </a:lnTo>
                <a:lnTo>
                  <a:pt x="2626194" y="194564"/>
                </a:lnTo>
                <a:close/>
              </a:path>
              <a:path w="3745229" h="1700530">
                <a:moveTo>
                  <a:pt x="2692107" y="184277"/>
                </a:moveTo>
                <a:lnTo>
                  <a:pt x="2654388" y="190119"/>
                </a:lnTo>
                <a:lnTo>
                  <a:pt x="2655912" y="199644"/>
                </a:lnTo>
                <a:lnTo>
                  <a:pt x="2693504" y="193675"/>
                </a:lnTo>
                <a:lnTo>
                  <a:pt x="2692107" y="184277"/>
                </a:lnTo>
                <a:close/>
              </a:path>
              <a:path w="3745229" h="1700530">
                <a:moveTo>
                  <a:pt x="2758020" y="174117"/>
                </a:moveTo>
                <a:lnTo>
                  <a:pt x="2720301" y="179959"/>
                </a:lnTo>
                <a:lnTo>
                  <a:pt x="2721825" y="189357"/>
                </a:lnTo>
                <a:lnTo>
                  <a:pt x="2759417" y="183515"/>
                </a:lnTo>
                <a:lnTo>
                  <a:pt x="2758020" y="174117"/>
                </a:lnTo>
                <a:close/>
              </a:path>
              <a:path w="3745229" h="1700530">
                <a:moveTo>
                  <a:pt x="2823933" y="163957"/>
                </a:moveTo>
                <a:lnTo>
                  <a:pt x="2786214" y="169799"/>
                </a:lnTo>
                <a:lnTo>
                  <a:pt x="2787611" y="179197"/>
                </a:lnTo>
                <a:lnTo>
                  <a:pt x="2825330" y="173482"/>
                </a:lnTo>
                <a:lnTo>
                  <a:pt x="2823933" y="163957"/>
                </a:lnTo>
                <a:close/>
              </a:path>
              <a:path w="3745229" h="1700530">
                <a:moveTo>
                  <a:pt x="2889846" y="153924"/>
                </a:moveTo>
                <a:lnTo>
                  <a:pt x="2852127" y="159766"/>
                </a:lnTo>
                <a:lnTo>
                  <a:pt x="2853524" y="169164"/>
                </a:lnTo>
                <a:lnTo>
                  <a:pt x="2891243" y="163449"/>
                </a:lnTo>
                <a:lnTo>
                  <a:pt x="2889846" y="153924"/>
                </a:lnTo>
                <a:close/>
              </a:path>
              <a:path w="3745229" h="1700530">
                <a:moveTo>
                  <a:pt x="2955759" y="144018"/>
                </a:moveTo>
                <a:lnTo>
                  <a:pt x="2923247" y="148844"/>
                </a:lnTo>
                <a:lnTo>
                  <a:pt x="2918040" y="149733"/>
                </a:lnTo>
                <a:lnTo>
                  <a:pt x="2919437" y="159131"/>
                </a:lnTo>
                <a:lnTo>
                  <a:pt x="2957156" y="153416"/>
                </a:lnTo>
                <a:lnTo>
                  <a:pt x="2955759" y="144018"/>
                </a:lnTo>
                <a:close/>
              </a:path>
              <a:path w="3745229" h="1700530">
                <a:moveTo>
                  <a:pt x="3021672" y="134112"/>
                </a:moveTo>
                <a:lnTo>
                  <a:pt x="2983953" y="139700"/>
                </a:lnTo>
                <a:lnTo>
                  <a:pt x="2985350" y="149225"/>
                </a:lnTo>
                <a:lnTo>
                  <a:pt x="3023069" y="143510"/>
                </a:lnTo>
                <a:lnTo>
                  <a:pt x="3021672" y="134112"/>
                </a:lnTo>
                <a:close/>
              </a:path>
              <a:path w="3745229" h="1700530">
                <a:moveTo>
                  <a:pt x="3087585" y="124079"/>
                </a:moveTo>
                <a:lnTo>
                  <a:pt x="3049866" y="129794"/>
                </a:lnTo>
                <a:lnTo>
                  <a:pt x="3051390" y="139192"/>
                </a:lnTo>
                <a:lnTo>
                  <a:pt x="3088982" y="133604"/>
                </a:lnTo>
                <a:lnTo>
                  <a:pt x="3087585" y="124079"/>
                </a:lnTo>
                <a:close/>
              </a:path>
              <a:path w="3745229" h="1700530">
                <a:moveTo>
                  <a:pt x="3153498" y="114173"/>
                </a:moveTo>
                <a:lnTo>
                  <a:pt x="3115906" y="119887"/>
                </a:lnTo>
                <a:lnTo>
                  <a:pt x="3117303" y="129286"/>
                </a:lnTo>
                <a:lnTo>
                  <a:pt x="3154895" y="123571"/>
                </a:lnTo>
                <a:lnTo>
                  <a:pt x="3153498" y="114173"/>
                </a:lnTo>
                <a:close/>
              </a:path>
              <a:path w="3745229" h="1700530">
                <a:moveTo>
                  <a:pt x="3219411" y="104140"/>
                </a:moveTo>
                <a:lnTo>
                  <a:pt x="3181819" y="109855"/>
                </a:lnTo>
                <a:lnTo>
                  <a:pt x="3183216" y="119253"/>
                </a:lnTo>
                <a:lnTo>
                  <a:pt x="3220808" y="113665"/>
                </a:lnTo>
                <a:lnTo>
                  <a:pt x="3219411" y="104140"/>
                </a:lnTo>
                <a:close/>
              </a:path>
              <a:path w="3745229" h="1700530">
                <a:moveTo>
                  <a:pt x="3285324" y="94234"/>
                </a:moveTo>
                <a:lnTo>
                  <a:pt x="3247732" y="99949"/>
                </a:lnTo>
                <a:lnTo>
                  <a:pt x="3249129" y="109347"/>
                </a:lnTo>
                <a:lnTo>
                  <a:pt x="3286848" y="103632"/>
                </a:lnTo>
                <a:lnTo>
                  <a:pt x="3285324" y="94234"/>
                </a:lnTo>
                <a:close/>
              </a:path>
              <a:path w="3745229" h="1700530">
                <a:moveTo>
                  <a:pt x="3351237" y="84200"/>
                </a:moveTo>
                <a:lnTo>
                  <a:pt x="3313645" y="89916"/>
                </a:lnTo>
                <a:lnTo>
                  <a:pt x="3315042" y="99314"/>
                </a:lnTo>
                <a:lnTo>
                  <a:pt x="3352761" y="93599"/>
                </a:lnTo>
                <a:lnTo>
                  <a:pt x="3351237" y="84200"/>
                </a:lnTo>
                <a:close/>
              </a:path>
              <a:path w="3745229" h="1700530">
                <a:moveTo>
                  <a:pt x="3417150" y="73914"/>
                </a:moveTo>
                <a:lnTo>
                  <a:pt x="3379558" y="79756"/>
                </a:lnTo>
                <a:lnTo>
                  <a:pt x="3380955" y="89154"/>
                </a:lnTo>
                <a:lnTo>
                  <a:pt x="3418674" y="83312"/>
                </a:lnTo>
                <a:lnTo>
                  <a:pt x="3417150" y="73914"/>
                </a:lnTo>
                <a:close/>
              </a:path>
              <a:path w="3745229" h="1700530">
                <a:moveTo>
                  <a:pt x="3482936" y="63627"/>
                </a:moveTo>
                <a:lnTo>
                  <a:pt x="3445344" y="69469"/>
                </a:lnTo>
                <a:lnTo>
                  <a:pt x="3446868" y="78994"/>
                </a:lnTo>
                <a:lnTo>
                  <a:pt x="3450297" y="78359"/>
                </a:lnTo>
                <a:lnTo>
                  <a:pt x="3484460" y="73025"/>
                </a:lnTo>
                <a:lnTo>
                  <a:pt x="3482936" y="63627"/>
                </a:lnTo>
                <a:close/>
              </a:path>
              <a:path w="3745229" h="1700530">
                <a:moveTo>
                  <a:pt x="3548849" y="53086"/>
                </a:moveTo>
                <a:lnTo>
                  <a:pt x="3511257" y="59055"/>
                </a:lnTo>
                <a:lnTo>
                  <a:pt x="3512654" y="68453"/>
                </a:lnTo>
                <a:lnTo>
                  <a:pt x="3550373" y="62484"/>
                </a:lnTo>
                <a:lnTo>
                  <a:pt x="3548849" y="53086"/>
                </a:lnTo>
                <a:close/>
              </a:path>
              <a:path w="3745229" h="1700530">
                <a:moveTo>
                  <a:pt x="3614508" y="42164"/>
                </a:moveTo>
                <a:lnTo>
                  <a:pt x="3598252" y="44958"/>
                </a:lnTo>
                <a:lnTo>
                  <a:pt x="3577043" y="48387"/>
                </a:lnTo>
                <a:lnTo>
                  <a:pt x="3578567" y="57785"/>
                </a:lnTo>
                <a:lnTo>
                  <a:pt x="3616159" y="51562"/>
                </a:lnTo>
                <a:lnTo>
                  <a:pt x="3614508" y="42164"/>
                </a:lnTo>
                <a:close/>
              </a:path>
              <a:path w="3745229" h="1700530">
                <a:moveTo>
                  <a:pt x="3735375" y="30734"/>
                </a:moveTo>
                <a:lnTo>
                  <a:pt x="3680167" y="30734"/>
                </a:lnTo>
                <a:lnTo>
                  <a:pt x="3681945" y="40005"/>
                </a:lnTo>
                <a:lnTo>
                  <a:pt x="3670862" y="42048"/>
                </a:lnTo>
                <a:lnTo>
                  <a:pt x="3676992" y="74930"/>
                </a:lnTo>
                <a:lnTo>
                  <a:pt x="3735375" y="30734"/>
                </a:lnTo>
                <a:close/>
              </a:path>
              <a:path w="3745229" h="1700530">
                <a:moveTo>
                  <a:pt x="3669120" y="32706"/>
                </a:moveTo>
                <a:lnTo>
                  <a:pt x="3642702" y="37337"/>
                </a:lnTo>
                <a:lnTo>
                  <a:pt x="3644353" y="46736"/>
                </a:lnTo>
                <a:lnTo>
                  <a:pt x="3664038" y="43307"/>
                </a:lnTo>
                <a:lnTo>
                  <a:pt x="3670862" y="42048"/>
                </a:lnTo>
                <a:lnTo>
                  <a:pt x="3669120" y="32706"/>
                </a:lnTo>
                <a:close/>
              </a:path>
              <a:path w="3745229" h="1700530">
                <a:moveTo>
                  <a:pt x="3680167" y="30734"/>
                </a:moveTo>
                <a:lnTo>
                  <a:pt x="3669120" y="32706"/>
                </a:lnTo>
                <a:lnTo>
                  <a:pt x="3670862" y="42048"/>
                </a:lnTo>
                <a:lnTo>
                  <a:pt x="3681945" y="40005"/>
                </a:lnTo>
                <a:lnTo>
                  <a:pt x="3680167" y="30734"/>
                </a:lnTo>
                <a:close/>
              </a:path>
              <a:path w="3745229" h="1700530">
                <a:moveTo>
                  <a:pt x="3663022" y="0"/>
                </a:moveTo>
                <a:lnTo>
                  <a:pt x="3669120" y="32706"/>
                </a:lnTo>
                <a:lnTo>
                  <a:pt x="3680167" y="30734"/>
                </a:lnTo>
                <a:lnTo>
                  <a:pt x="3735375" y="30734"/>
                </a:lnTo>
                <a:lnTo>
                  <a:pt x="3744937" y="23495"/>
                </a:lnTo>
                <a:lnTo>
                  <a:pt x="3663022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 txBox="1"/>
          <p:nvPr/>
        </p:nvSpPr>
        <p:spPr>
          <a:xfrm>
            <a:off x="5947028" y="4696205"/>
            <a:ext cx="2869565" cy="9747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4215"/>
              </a:lnSpc>
              <a:spcBef>
                <a:spcPts val="100"/>
              </a:spcBef>
            </a:pPr>
            <a:r>
              <a:rPr dirty="0" sz="3600" spc="10" b="1">
                <a:solidFill>
                  <a:srgbClr val="800000"/>
                </a:solidFill>
                <a:latin typeface="Microsoft YaHei"/>
                <a:cs typeface="Microsoft YaHei"/>
              </a:rPr>
              <a:t>中</a:t>
            </a:r>
            <a:r>
              <a:rPr dirty="0" sz="3600" spc="15" b="1">
                <a:solidFill>
                  <a:srgbClr val="800000"/>
                </a:solidFill>
                <a:latin typeface="Microsoft YaHei"/>
                <a:cs typeface="Microsoft YaHei"/>
              </a:rPr>
              <a:t>序</a:t>
            </a:r>
            <a:r>
              <a:rPr dirty="0" sz="3600">
                <a:solidFill>
                  <a:srgbClr val="800000"/>
                </a:solidFill>
                <a:latin typeface="SimSun"/>
                <a:cs typeface="SimSun"/>
              </a:rPr>
              <a:t>序列:</a:t>
            </a:r>
            <a:endParaRPr sz="3600">
              <a:latin typeface="SimSun"/>
              <a:cs typeface="SimSun"/>
            </a:endParaRPr>
          </a:p>
          <a:p>
            <a:pPr marL="12700">
              <a:lnSpc>
                <a:spcPts val="3254"/>
              </a:lnSpc>
            </a:pPr>
            <a:r>
              <a:rPr dirty="0" sz="2800" spc="-5">
                <a:solidFill>
                  <a:srgbClr val="800000"/>
                </a:solidFill>
                <a:latin typeface="Times New Roman"/>
                <a:cs typeface="Times New Roman"/>
              </a:rPr>
              <a:t>B D C A H G K F</a:t>
            </a:r>
            <a:r>
              <a:rPr dirty="0" sz="2800" spc="-365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solidFill>
                  <a:srgbClr val="800000"/>
                </a:solidFill>
                <a:latin typeface="Times New Roman"/>
                <a:cs typeface="Times New Roman"/>
              </a:rPr>
              <a:t>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352425" y="3504946"/>
            <a:ext cx="1019175" cy="1755775"/>
          </a:xfrm>
          <a:custGeom>
            <a:avLst/>
            <a:gdLst/>
            <a:ahLst/>
            <a:cxnLst/>
            <a:rect l="l" t="t" r="r" b="b"/>
            <a:pathLst>
              <a:path w="1019175" h="1755775">
                <a:moveTo>
                  <a:pt x="393496" y="1717928"/>
                </a:moveTo>
                <a:lnTo>
                  <a:pt x="385406" y="1723008"/>
                </a:lnTo>
                <a:lnTo>
                  <a:pt x="405536" y="1755393"/>
                </a:lnTo>
                <a:lnTo>
                  <a:pt x="413613" y="1750314"/>
                </a:lnTo>
                <a:lnTo>
                  <a:pt x="393496" y="1717928"/>
                </a:lnTo>
                <a:close/>
              </a:path>
              <a:path w="1019175" h="1755775">
                <a:moveTo>
                  <a:pt x="358355" y="1661286"/>
                </a:moveTo>
                <a:lnTo>
                  <a:pt x="350240" y="1666366"/>
                </a:lnTo>
                <a:lnTo>
                  <a:pt x="370319" y="1698752"/>
                </a:lnTo>
                <a:lnTo>
                  <a:pt x="378396" y="1693671"/>
                </a:lnTo>
                <a:lnTo>
                  <a:pt x="368465" y="1677796"/>
                </a:lnTo>
                <a:lnTo>
                  <a:pt x="358355" y="1661286"/>
                </a:lnTo>
                <a:close/>
              </a:path>
              <a:path w="1019175" h="1755775">
                <a:moveTo>
                  <a:pt x="323405" y="1604645"/>
                </a:moveTo>
                <a:lnTo>
                  <a:pt x="315252" y="1609597"/>
                </a:lnTo>
                <a:lnTo>
                  <a:pt x="315696" y="1610233"/>
                </a:lnTo>
                <a:lnTo>
                  <a:pt x="335254" y="1641983"/>
                </a:lnTo>
                <a:lnTo>
                  <a:pt x="343357" y="1637029"/>
                </a:lnTo>
                <a:lnTo>
                  <a:pt x="323811" y="1605279"/>
                </a:lnTo>
                <a:lnTo>
                  <a:pt x="323405" y="1604645"/>
                </a:lnTo>
                <a:close/>
              </a:path>
              <a:path w="1019175" h="1755775">
                <a:moveTo>
                  <a:pt x="288925" y="1547495"/>
                </a:moveTo>
                <a:lnTo>
                  <a:pt x="280771" y="1552447"/>
                </a:lnTo>
                <a:lnTo>
                  <a:pt x="300469" y="1585086"/>
                </a:lnTo>
                <a:lnTo>
                  <a:pt x="308622" y="1580133"/>
                </a:lnTo>
                <a:lnTo>
                  <a:pt x="288925" y="1547495"/>
                </a:lnTo>
                <a:close/>
              </a:path>
              <a:path w="1019175" h="1755775">
                <a:moveTo>
                  <a:pt x="254965" y="1490217"/>
                </a:moveTo>
                <a:lnTo>
                  <a:pt x="246761" y="1495043"/>
                </a:lnTo>
                <a:lnTo>
                  <a:pt x="266077" y="1527936"/>
                </a:lnTo>
                <a:lnTo>
                  <a:pt x="274294" y="1523110"/>
                </a:lnTo>
                <a:lnTo>
                  <a:pt x="254965" y="1490217"/>
                </a:lnTo>
                <a:close/>
              </a:path>
              <a:path w="1019175" h="1755775">
                <a:moveTo>
                  <a:pt x="221640" y="1432559"/>
                </a:moveTo>
                <a:lnTo>
                  <a:pt x="213359" y="1437258"/>
                </a:lnTo>
                <a:lnTo>
                  <a:pt x="229831" y="1466214"/>
                </a:lnTo>
                <a:lnTo>
                  <a:pt x="232270" y="1470405"/>
                </a:lnTo>
                <a:lnTo>
                  <a:pt x="240487" y="1465579"/>
                </a:lnTo>
                <a:lnTo>
                  <a:pt x="238036" y="1461389"/>
                </a:lnTo>
                <a:lnTo>
                  <a:pt x="221640" y="1432559"/>
                </a:lnTo>
                <a:close/>
              </a:path>
              <a:path w="1019175" h="1755775">
                <a:moveTo>
                  <a:pt x="189356" y="1374393"/>
                </a:moveTo>
                <a:lnTo>
                  <a:pt x="180975" y="1378839"/>
                </a:lnTo>
                <a:lnTo>
                  <a:pt x="189674" y="1394967"/>
                </a:lnTo>
                <a:lnTo>
                  <a:pt x="199364" y="1412366"/>
                </a:lnTo>
                <a:lnTo>
                  <a:pt x="207683" y="1407667"/>
                </a:lnTo>
                <a:lnTo>
                  <a:pt x="197993" y="1390268"/>
                </a:lnTo>
                <a:lnTo>
                  <a:pt x="189356" y="1374393"/>
                </a:lnTo>
                <a:close/>
              </a:path>
              <a:path w="1019175" h="1755775">
                <a:moveTo>
                  <a:pt x="158203" y="1315592"/>
                </a:moveTo>
                <a:lnTo>
                  <a:pt x="149707" y="1319783"/>
                </a:lnTo>
                <a:lnTo>
                  <a:pt x="151993" y="1324355"/>
                </a:lnTo>
                <a:lnTo>
                  <a:pt x="167411" y="1353692"/>
                </a:lnTo>
                <a:lnTo>
                  <a:pt x="175844" y="1349247"/>
                </a:lnTo>
                <a:lnTo>
                  <a:pt x="160361" y="1319783"/>
                </a:lnTo>
                <a:lnTo>
                  <a:pt x="158203" y="1315592"/>
                </a:lnTo>
                <a:close/>
              </a:path>
              <a:path w="1019175" h="1755775">
                <a:moveTo>
                  <a:pt x="128574" y="1255902"/>
                </a:moveTo>
                <a:lnTo>
                  <a:pt x="120015" y="1260093"/>
                </a:lnTo>
                <a:lnTo>
                  <a:pt x="134239" y="1289303"/>
                </a:lnTo>
                <a:lnTo>
                  <a:pt x="136791" y="1294383"/>
                </a:lnTo>
                <a:lnTo>
                  <a:pt x="145287" y="1290065"/>
                </a:lnTo>
                <a:lnTo>
                  <a:pt x="142735" y="1284985"/>
                </a:lnTo>
                <a:lnTo>
                  <a:pt x="128574" y="1255902"/>
                </a:lnTo>
                <a:close/>
              </a:path>
              <a:path w="1019175" h="1755775">
                <a:moveTo>
                  <a:pt x="100876" y="1195451"/>
                </a:moveTo>
                <a:lnTo>
                  <a:pt x="92151" y="1199260"/>
                </a:lnTo>
                <a:lnTo>
                  <a:pt x="101307" y="1220089"/>
                </a:lnTo>
                <a:lnTo>
                  <a:pt x="107848" y="1234058"/>
                </a:lnTo>
                <a:lnTo>
                  <a:pt x="116484" y="1230121"/>
                </a:lnTo>
                <a:lnTo>
                  <a:pt x="109956" y="1216024"/>
                </a:lnTo>
                <a:lnTo>
                  <a:pt x="100876" y="1195451"/>
                </a:lnTo>
                <a:close/>
              </a:path>
              <a:path w="1019175" h="1755775">
                <a:moveTo>
                  <a:pt x="75476" y="1134109"/>
                </a:moveTo>
                <a:lnTo>
                  <a:pt x="66586" y="1137539"/>
                </a:lnTo>
                <a:lnTo>
                  <a:pt x="72085" y="1151635"/>
                </a:lnTo>
                <a:lnTo>
                  <a:pt x="80873" y="1172971"/>
                </a:lnTo>
                <a:lnTo>
                  <a:pt x="89674" y="1169289"/>
                </a:lnTo>
                <a:lnTo>
                  <a:pt x="80886" y="1147952"/>
                </a:lnTo>
                <a:lnTo>
                  <a:pt x="75476" y="1134109"/>
                </a:lnTo>
                <a:close/>
              </a:path>
              <a:path w="1019175" h="1755775">
                <a:moveTo>
                  <a:pt x="52908" y="1071626"/>
                </a:moveTo>
                <a:lnTo>
                  <a:pt x="43840" y="1074546"/>
                </a:lnTo>
                <a:lnTo>
                  <a:pt x="47040" y="1084452"/>
                </a:lnTo>
                <a:lnTo>
                  <a:pt x="56400" y="1110614"/>
                </a:lnTo>
                <a:lnTo>
                  <a:pt x="65366" y="1107439"/>
                </a:lnTo>
                <a:lnTo>
                  <a:pt x="56019" y="1081277"/>
                </a:lnTo>
                <a:lnTo>
                  <a:pt x="52908" y="1071626"/>
                </a:lnTo>
                <a:close/>
              </a:path>
              <a:path w="1019175" h="1755775">
                <a:moveTo>
                  <a:pt x="34036" y="1007998"/>
                </a:moveTo>
                <a:lnTo>
                  <a:pt x="24790" y="1010284"/>
                </a:lnTo>
                <a:lnTo>
                  <a:pt x="26860" y="1018539"/>
                </a:lnTo>
                <a:lnTo>
                  <a:pt x="35140" y="1047114"/>
                </a:lnTo>
                <a:lnTo>
                  <a:pt x="44284" y="1044574"/>
                </a:lnTo>
                <a:lnTo>
                  <a:pt x="36004" y="1015872"/>
                </a:lnTo>
                <a:lnTo>
                  <a:pt x="34036" y="1007998"/>
                </a:lnTo>
                <a:close/>
              </a:path>
              <a:path w="1019175" h="1755775">
                <a:moveTo>
                  <a:pt x="19850" y="943228"/>
                </a:moveTo>
                <a:lnTo>
                  <a:pt x="10452" y="944879"/>
                </a:lnTo>
                <a:lnTo>
                  <a:pt x="12001" y="954023"/>
                </a:lnTo>
                <a:lnTo>
                  <a:pt x="17932" y="982344"/>
                </a:lnTo>
                <a:lnTo>
                  <a:pt x="27266" y="980439"/>
                </a:lnTo>
                <a:lnTo>
                  <a:pt x="21335" y="952118"/>
                </a:lnTo>
                <a:lnTo>
                  <a:pt x="19850" y="943228"/>
                </a:lnTo>
                <a:close/>
              </a:path>
              <a:path w="1019175" h="1755775">
                <a:moveTo>
                  <a:pt x="11379" y="877696"/>
                </a:moveTo>
                <a:lnTo>
                  <a:pt x="1879" y="878331"/>
                </a:lnTo>
                <a:lnTo>
                  <a:pt x="2793" y="891031"/>
                </a:lnTo>
                <a:lnTo>
                  <a:pt x="5918" y="916431"/>
                </a:lnTo>
                <a:lnTo>
                  <a:pt x="15367" y="915288"/>
                </a:lnTo>
                <a:lnTo>
                  <a:pt x="12255" y="889888"/>
                </a:lnTo>
                <a:lnTo>
                  <a:pt x="11379" y="877696"/>
                </a:lnTo>
                <a:close/>
              </a:path>
              <a:path w="1019175" h="1755775">
                <a:moveTo>
                  <a:pt x="698" y="811148"/>
                </a:moveTo>
                <a:lnTo>
                  <a:pt x="0" y="829690"/>
                </a:lnTo>
                <a:lnTo>
                  <a:pt x="381" y="849502"/>
                </a:lnTo>
                <a:lnTo>
                  <a:pt x="9906" y="849376"/>
                </a:lnTo>
                <a:lnTo>
                  <a:pt x="9525" y="829563"/>
                </a:lnTo>
                <a:lnTo>
                  <a:pt x="10223" y="811529"/>
                </a:lnTo>
                <a:lnTo>
                  <a:pt x="698" y="811148"/>
                </a:lnTo>
                <a:close/>
              </a:path>
              <a:path w="1019175" h="1755775">
                <a:moveTo>
                  <a:pt x="8191" y="744346"/>
                </a:moveTo>
                <a:lnTo>
                  <a:pt x="4025" y="770127"/>
                </a:lnTo>
                <a:lnTo>
                  <a:pt x="2832" y="782446"/>
                </a:lnTo>
                <a:lnTo>
                  <a:pt x="12306" y="783335"/>
                </a:lnTo>
                <a:lnTo>
                  <a:pt x="13500" y="771143"/>
                </a:lnTo>
                <a:lnTo>
                  <a:pt x="17589" y="745870"/>
                </a:lnTo>
                <a:lnTo>
                  <a:pt x="8191" y="744346"/>
                </a:lnTo>
                <a:close/>
              </a:path>
              <a:path w="1019175" h="1755775">
                <a:moveTo>
                  <a:pt x="26073" y="679195"/>
                </a:moveTo>
                <a:lnTo>
                  <a:pt x="24028" y="684656"/>
                </a:lnTo>
                <a:lnTo>
                  <a:pt x="15367" y="712596"/>
                </a:lnTo>
                <a:lnTo>
                  <a:pt x="14516" y="716152"/>
                </a:lnTo>
                <a:lnTo>
                  <a:pt x="23799" y="718438"/>
                </a:lnTo>
                <a:lnTo>
                  <a:pt x="24638" y="714755"/>
                </a:lnTo>
                <a:lnTo>
                  <a:pt x="33121" y="687451"/>
                </a:lnTo>
                <a:lnTo>
                  <a:pt x="34975" y="682624"/>
                </a:lnTo>
                <a:lnTo>
                  <a:pt x="26073" y="679195"/>
                </a:lnTo>
                <a:close/>
              </a:path>
              <a:path w="1019175" h="1755775">
                <a:moveTo>
                  <a:pt x="56680" y="619124"/>
                </a:moveTo>
                <a:lnTo>
                  <a:pt x="50342" y="629157"/>
                </a:lnTo>
                <a:lnTo>
                  <a:pt x="42519" y="642873"/>
                </a:lnTo>
                <a:lnTo>
                  <a:pt x="37604" y="652526"/>
                </a:lnTo>
                <a:lnTo>
                  <a:pt x="46088" y="656843"/>
                </a:lnTo>
                <a:lnTo>
                  <a:pt x="51003" y="647318"/>
                </a:lnTo>
                <a:lnTo>
                  <a:pt x="58623" y="633856"/>
                </a:lnTo>
                <a:lnTo>
                  <a:pt x="64731" y="624204"/>
                </a:lnTo>
                <a:lnTo>
                  <a:pt x="56680" y="619124"/>
                </a:lnTo>
                <a:close/>
              </a:path>
              <a:path w="1019175" h="1755775">
                <a:moveTo>
                  <a:pt x="97078" y="565276"/>
                </a:moveTo>
                <a:lnTo>
                  <a:pt x="89344" y="574547"/>
                </a:lnTo>
                <a:lnTo>
                  <a:pt x="78473" y="588009"/>
                </a:lnTo>
                <a:lnTo>
                  <a:pt x="73088" y="595248"/>
                </a:lnTo>
                <a:lnTo>
                  <a:pt x="80721" y="600963"/>
                </a:lnTo>
                <a:lnTo>
                  <a:pt x="86118" y="593724"/>
                </a:lnTo>
                <a:lnTo>
                  <a:pt x="96773" y="580389"/>
                </a:lnTo>
                <a:lnTo>
                  <a:pt x="104355" y="571499"/>
                </a:lnTo>
                <a:lnTo>
                  <a:pt x="97078" y="565276"/>
                </a:lnTo>
                <a:close/>
              </a:path>
              <a:path w="1019175" h="1755775">
                <a:moveTo>
                  <a:pt x="143395" y="516635"/>
                </a:moveTo>
                <a:lnTo>
                  <a:pt x="139141" y="520699"/>
                </a:lnTo>
                <a:lnTo>
                  <a:pt x="125704" y="534034"/>
                </a:lnTo>
                <a:lnTo>
                  <a:pt x="116382" y="543940"/>
                </a:lnTo>
                <a:lnTo>
                  <a:pt x="123291" y="550417"/>
                </a:lnTo>
                <a:lnTo>
                  <a:pt x="132613" y="540638"/>
                </a:lnTo>
                <a:lnTo>
                  <a:pt x="145846" y="527557"/>
                </a:lnTo>
                <a:lnTo>
                  <a:pt x="149961" y="523620"/>
                </a:lnTo>
                <a:lnTo>
                  <a:pt x="143395" y="516635"/>
                </a:lnTo>
                <a:close/>
              </a:path>
              <a:path w="1019175" h="1755775">
                <a:moveTo>
                  <a:pt x="193382" y="472185"/>
                </a:moveTo>
                <a:lnTo>
                  <a:pt x="167589" y="494283"/>
                </a:lnTo>
                <a:lnTo>
                  <a:pt x="164426" y="497204"/>
                </a:lnTo>
                <a:lnTo>
                  <a:pt x="170827" y="504189"/>
                </a:lnTo>
                <a:lnTo>
                  <a:pt x="173977" y="501395"/>
                </a:lnTo>
                <a:lnTo>
                  <a:pt x="199580" y="479424"/>
                </a:lnTo>
                <a:lnTo>
                  <a:pt x="193382" y="472185"/>
                </a:lnTo>
                <a:close/>
              </a:path>
              <a:path w="1019175" h="1755775">
                <a:moveTo>
                  <a:pt x="245998" y="430783"/>
                </a:moveTo>
                <a:lnTo>
                  <a:pt x="230581" y="442340"/>
                </a:lnTo>
                <a:lnTo>
                  <a:pt x="215722" y="454151"/>
                </a:lnTo>
                <a:lnTo>
                  <a:pt x="221653" y="461644"/>
                </a:lnTo>
                <a:lnTo>
                  <a:pt x="236524" y="449706"/>
                </a:lnTo>
                <a:lnTo>
                  <a:pt x="251701" y="438403"/>
                </a:lnTo>
                <a:lnTo>
                  <a:pt x="245998" y="430783"/>
                </a:lnTo>
                <a:close/>
              </a:path>
              <a:path w="1019175" h="1755775">
                <a:moveTo>
                  <a:pt x="300177" y="391667"/>
                </a:moveTo>
                <a:lnTo>
                  <a:pt x="269062" y="413638"/>
                </a:lnTo>
                <a:lnTo>
                  <a:pt x="274561" y="421512"/>
                </a:lnTo>
                <a:lnTo>
                  <a:pt x="305676" y="399414"/>
                </a:lnTo>
                <a:lnTo>
                  <a:pt x="300177" y="391667"/>
                </a:lnTo>
                <a:close/>
              </a:path>
              <a:path w="1019175" h="1755775">
                <a:moveTo>
                  <a:pt x="355955" y="354837"/>
                </a:moveTo>
                <a:lnTo>
                  <a:pt x="337108" y="366902"/>
                </a:lnTo>
                <a:lnTo>
                  <a:pt x="324002" y="375665"/>
                </a:lnTo>
                <a:lnTo>
                  <a:pt x="329311" y="383666"/>
                </a:lnTo>
                <a:lnTo>
                  <a:pt x="342404" y="374776"/>
                </a:lnTo>
                <a:lnTo>
                  <a:pt x="361111" y="362838"/>
                </a:lnTo>
                <a:lnTo>
                  <a:pt x="355955" y="354837"/>
                </a:lnTo>
                <a:close/>
              </a:path>
              <a:path w="1019175" h="1755775">
                <a:moveTo>
                  <a:pt x="412584" y="319404"/>
                </a:moveTo>
                <a:lnTo>
                  <a:pt x="380136" y="339343"/>
                </a:lnTo>
                <a:lnTo>
                  <a:pt x="385140" y="347471"/>
                </a:lnTo>
                <a:lnTo>
                  <a:pt x="417576" y="327532"/>
                </a:lnTo>
                <a:lnTo>
                  <a:pt x="412584" y="319404"/>
                </a:lnTo>
                <a:close/>
              </a:path>
              <a:path w="1019175" h="1755775">
                <a:moveTo>
                  <a:pt x="470128" y="285495"/>
                </a:moveTo>
                <a:lnTo>
                  <a:pt x="453148" y="295274"/>
                </a:lnTo>
                <a:lnTo>
                  <a:pt x="437184" y="304799"/>
                </a:lnTo>
                <a:lnTo>
                  <a:pt x="442061" y="312927"/>
                </a:lnTo>
                <a:lnTo>
                  <a:pt x="458012" y="303402"/>
                </a:lnTo>
                <a:lnTo>
                  <a:pt x="474878" y="293750"/>
                </a:lnTo>
                <a:lnTo>
                  <a:pt x="470128" y="285495"/>
                </a:lnTo>
                <a:close/>
              </a:path>
              <a:path w="1019175" h="1755775">
                <a:moveTo>
                  <a:pt x="528180" y="252602"/>
                </a:moveTo>
                <a:lnTo>
                  <a:pt x="494944" y="271271"/>
                </a:lnTo>
                <a:lnTo>
                  <a:pt x="499605" y="279526"/>
                </a:lnTo>
                <a:lnTo>
                  <a:pt x="532841" y="260857"/>
                </a:lnTo>
                <a:lnTo>
                  <a:pt x="528180" y="252602"/>
                </a:lnTo>
                <a:close/>
              </a:path>
              <a:path w="1019175" h="1755775">
                <a:moveTo>
                  <a:pt x="586828" y="220725"/>
                </a:moveTo>
                <a:lnTo>
                  <a:pt x="572935" y="228091"/>
                </a:lnTo>
                <a:lnTo>
                  <a:pt x="553288" y="238759"/>
                </a:lnTo>
                <a:lnTo>
                  <a:pt x="557847" y="247141"/>
                </a:lnTo>
                <a:lnTo>
                  <a:pt x="577494" y="236473"/>
                </a:lnTo>
                <a:lnTo>
                  <a:pt x="591324" y="229107"/>
                </a:lnTo>
                <a:lnTo>
                  <a:pt x="586828" y="220725"/>
                </a:lnTo>
                <a:close/>
              </a:path>
              <a:path w="1019175" h="1755775">
                <a:moveTo>
                  <a:pt x="645845" y="189483"/>
                </a:moveTo>
                <a:lnTo>
                  <a:pt x="612686" y="206882"/>
                </a:lnTo>
                <a:lnTo>
                  <a:pt x="612025" y="207136"/>
                </a:lnTo>
                <a:lnTo>
                  <a:pt x="616521" y="215645"/>
                </a:lnTo>
                <a:lnTo>
                  <a:pt x="617181" y="215264"/>
                </a:lnTo>
                <a:lnTo>
                  <a:pt x="650252" y="197992"/>
                </a:lnTo>
                <a:lnTo>
                  <a:pt x="645845" y="189483"/>
                </a:lnTo>
                <a:close/>
              </a:path>
              <a:path w="1019175" h="1755775">
                <a:moveTo>
                  <a:pt x="705129" y="158876"/>
                </a:moveTo>
                <a:lnTo>
                  <a:pt x="671233" y="176402"/>
                </a:lnTo>
                <a:lnTo>
                  <a:pt x="675614" y="184784"/>
                </a:lnTo>
                <a:lnTo>
                  <a:pt x="709460" y="167385"/>
                </a:lnTo>
                <a:lnTo>
                  <a:pt x="705129" y="158876"/>
                </a:lnTo>
                <a:close/>
              </a:path>
              <a:path w="1019175" h="1755775">
                <a:moveTo>
                  <a:pt x="764628" y="128777"/>
                </a:moveTo>
                <a:lnTo>
                  <a:pt x="730605" y="145922"/>
                </a:lnTo>
                <a:lnTo>
                  <a:pt x="734885" y="154431"/>
                </a:lnTo>
                <a:lnTo>
                  <a:pt x="768908" y="137286"/>
                </a:lnTo>
                <a:lnTo>
                  <a:pt x="764628" y="128777"/>
                </a:lnTo>
                <a:close/>
              </a:path>
              <a:path w="1019175" h="1755775">
                <a:moveTo>
                  <a:pt x="824179" y="98805"/>
                </a:moveTo>
                <a:lnTo>
                  <a:pt x="790130" y="115950"/>
                </a:lnTo>
                <a:lnTo>
                  <a:pt x="794423" y="124332"/>
                </a:lnTo>
                <a:lnTo>
                  <a:pt x="828446" y="107314"/>
                </a:lnTo>
                <a:lnTo>
                  <a:pt x="824179" y="98805"/>
                </a:lnTo>
                <a:close/>
              </a:path>
              <a:path w="1019175" h="1755775">
                <a:moveTo>
                  <a:pt x="883627" y="68706"/>
                </a:moveTo>
                <a:lnTo>
                  <a:pt x="849668" y="85851"/>
                </a:lnTo>
                <a:lnTo>
                  <a:pt x="853973" y="94361"/>
                </a:lnTo>
                <a:lnTo>
                  <a:pt x="887945" y="77088"/>
                </a:lnTo>
                <a:lnTo>
                  <a:pt x="883627" y="68706"/>
                </a:lnTo>
                <a:close/>
              </a:path>
              <a:path w="1019175" h="1755775">
                <a:moveTo>
                  <a:pt x="1018794" y="0"/>
                </a:moveTo>
                <a:lnTo>
                  <a:pt x="933704" y="5079"/>
                </a:lnTo>
                <a:lnTo>
                  <a:pt x="971677" y="71119"/>
                </a:lnTo>
                <a:lnTo>
                  <a:pt x="1018794" y="0"/>
                </a:lnTo>
                <a:close/>
              </a:path>
              <a:path w="1019175" h="1755775">
                <a:moveTo>
                  <a:pt x="942594" y="37973"/>
                </a:moveTo>
                <a:lnTo>
                  <a:pt x="940688" y="39115"/>
                </a:lnTo>
                <a:lnTo>
                  <a:pt x="927227" y="46227"/>
                </a:lnTo>
                <a:lnTo>
                  <a:pt x="909040" y="55625"/>
                </a:lnTo>
                <a:lnTo>
                  <a:pt x="913409" y="64134"/>
                </a:lnTo>
                <a:lnTo>
                  <a:pt x="931672" y="54737"/>
                </a:lnTo>
                <a:lnTo>
                  <a:pt x="947293" y="46354"/>
                </a:lnTo>
                <a:lnTo>
                  <a:pt x="942594" y="37973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2284348" y="4495800"/>
            <a:ext cx="696595" cy="673100"/>
          </a:xfrm>
          <a:custGeom>
            <a:avLst/>
            <a:gdLst/>
            <a:ahLst/>
            <a:cxnLst/>
            <a:rect l="l" t="t" r="r" b="b"/>
            <a:pathLst>
              <a:path w="696594" h="673100">
                <a:moveTo>
                  <a:pt x="3301" y="605155"/>
                </a:moveTo>
                <a:lnTo>
                  <a:pt x="0" y="614044"/>
                </a:lnTo>
                <a:lnTo>
                  <a:pt x="35687" y="627380"/>
                </a:lnTo>
                <a:lnTo>
                  <a:pt x="38988" y="618489"/>
                </a:lnTo>
                <a:lnTo>
                  <a:pt x="3301" y="605155"/>
                </a:lnTo>
                <a:close/>
              </a:path>
              <a:path w="696594" h="673100">
                <a:moveTo>
                  <a:pt x="65786" y="628269"/>
                </a:moveTo>
                <a:lnTo>
                  <a:pt x="62611" y="637286"/>
                </a:lnTo>
                <a:lnTo>
                  <a:pt x="74930" y="641731"/>
                </a:lnTo>
                <a:lnTo>
                  <a:pt x="98806" y="649477"/>
                </a:lnTo>
                <a:lnTo>
                  <a:pt x="101726" y="640461"/>
                </a:lnTo>
                <a:lnTo>
                  <a:pt x="78105" y="632713"/>
                </a:lnTo>
                <a:lnTo>
                  <a:pt x="65786" y="628269"/>
                </a:lnTo>
                <a:close/>
              </a:path>
              <a:path w="696594" h="673100">
                <a:moveTo>
                  <a:pt x="128777" y="648462"/>
                </a:moveTo>
                <a:lnTo>
                  <a:pt x="126492" y="657732"/>
                </a:lnTo>
                <a:lnTo>
                  <a:pt x="149478" y="663320"/>
                </a:lnTo>
                <a:lnTo>
                  <a:pt x="163830" y="666242"/>
                </a:lnTo>
                <a:lnTo>
                  <a:pt x="165734" y="656844"/>
                </a:lnTo>
                <a:lnTo>
                  <a:pt x="151764" y="654176"/>
                </a:lnTo>
                <a:lnTo>
                  <a:pt x="128777" y="648462"/>
                </a:lnTo>
                <a:close/>
              </a:path>
              <a:path w="696594" h="673100">
                <a:moveTo>
                  <a:pt x="193675" y="661162"/>
                </a:moveTo>
                <a:lnTo>
                  <a:pt x="192405" y="670687"/>
                </a:lnTo>
                <a:lnTo>
                  <a:pt x="198627" y="671449"/>
                </a:lnTo>
                <a:lnTo>
                  <a:pt x="223012" y="672973"/>
                </a:lnTo>
                <a:lnTo>
                  <a:pt x="231139" y="672845"/>
                </a:lnTo>
                <a:lnTo>
                  <a:pt x="230892" y="663575"/>
                </a:lnTo>
                <a:lnTo>
                  <a:pt x="223646" y="663575"/>
                </a:lnTo>
                <a:lnTo>
                  <a:pt x="199898" y="662051"/>
                </a:lnTo>
                <a:lnTo>
                  <a:pt x="193675" y="661162"/>
                </a:lnTo>
                <a:close/>
              </a:path>
              <a:path w="696594" h="673100">
                <a:moveTo>
                  <a:pt x="230886" y="663320"/>
                </a:moveTo>
                <a:lnTo>
                  <a:pt x="223646" y="663575"/>
                </a:lnTo>
                <a:lnTo>
                  <a:pt x="230892" y="663575"/>
                </a:lnTo>
                <a:lnTo>
                  <a:pt x="230886" y="663320"/>
                </a:lnTo>
                <a:close/>
              </a:path>
              <a:path w="696594" h="673100">
                <a:moveTo>
                  <a:pt x="295275" y="654050"/>
                </a:moveTo>
                <a:lnTo>
                  <a:pt x="292481" y="654938"/>
                </a:lnTo>
                <a:lnTo>
                  <a:pt x="281177" y="657860"/>
                </a:lnTo>
                <a:lnTo>
                  <a:pt x="269875" y="660145"/>
                </a:lnTo>
                <a:lnTo>
                  <a:pt x="258825" y="661797"/>
                </a:lnTo>
                <a:lnTo>
                  <a:pt x="260223" y="671194"/>
                </a:lnTo>
                <a:lnTo>
                  <a:pt x="271271" y="669544"/>
                </a:lnTo>
                <a:lnTo>
                  <a:pt x="282956" y="667257"/>
                </a:lnTo>
                <a:lnTo>
                  <a:pt x="294894" y="664210"/>
                </a:lnTo>
                <a:lnTo>
                  <a:pt x="298195" y="663194"/>
                </a:lnTo>
                <a:lnTo>
                  <a:pt x="295275" y="654050"/>
                </a:lnTo>
                <a:close/>
              </a:path>
              <a:path w="696594" h="673100">
                <a:moveTo>
                  <a:pt x="353949" y="625856"/>
                </a:moveTo>
                <a:lnTo>
                  <a:pt x="347599" y="630174"/>
                </a:lnTo>
                <a:lnTo>
                  <a:pt x="336676" y="636651"/>
                </a:lnTo>
                <a:lnTo>
                  <a:pt x="325881" y="642238"/>
                </a:lnTo>
                <a:lnTo>
                  <a:pt x="321563" y="644270"/>
                </a:lnTo>
                <a:lnTo>
                  <a:pt x="325374" y="652907"/>
                </a:lnTo>
                <a:lnTo>
                  <a:pt x="329692" y="651001"/>
                </a:lnTo>
                <a:lnTo>
                  <a:pt x="341121" y="645032"/>
                </a:lnTo>
                <a:lnTo>
                  <a:pt x="352425" y="638301"/>
                </a:lnTo>
                <a:lnTo>
                  <a:pt x="359282" y="633857"/>
                </a:lnTo>
                <a:lnTo>
                  <a:pt x="353949" y="625856"/>
                </a:lnTo>
                <a:close/>
              </a:path>
              <a:path w="696594" h="673100">
                <a:moveTo>
                  <a:pt x="402970" y="582676"/>
                </a:moveTo>
                <a:lnTo>
                  <a:pt x="400431" y="585469"/>
                </a:lnTo>
                <a:lnTo>
                  <a:pt x="390017" y="596138"/>
                </a:lnTo>
                <a:lnTo>
                  <a:pt x="379602" y="605917"/>
                </a:lnTo>
                <a:lnTo>
                  <a:pt x="376174" y="608838"/>
                </a:lnTo>
                <a:lnTo>
                  <a:pt x="382269" y="616076"/>
                </a:lnTo>
                <a:lnTo>
                  <a:pt x="385699" y="613282"/>
                </a:lnTo>
                <a:lnTo>
                  <a:pt x="396620" y="603123"/>
                </a:lnTo>
                <a:lnTo>
                  <a:pt x="407288" y="592201"/>
                </a:lnTo>
                <a:lnTo>
                  <a:pt x="410082" y="589026"/>
                </a:lnTo>
                <a:lnTo>
                  <a:pt x="402970" y="582676"/>
                </a:lnTo>
                <a:close/>
              </a:path>
              <a:path w="696594" h="673100">
                <a:moveTo>
                  <a:pt x="443738" y="530860"/>
                </a:moveTo>
                <a:lnTo>
                  <a:pt x="441198" y="534669"/>
                </a:lnTo>
                <a:lnTo>
                  <a:pt x="431164" y="548513"/>
                </a:lnTo>
                <a:lnTo>
                  <a:pt x="421258" y="561213"/>
                </a:lnTo>
                <a:lnTo>
                  <a:pt x="428751" y="567055"/>
                </a:lnTo>
                <a:lnTo>
                  <a:pt x="438657" y="554355"/>
                </a:lnTo>
                <a:lnTo>
                  <a:pt x="448944" y="540131"/>
                </a:lnTo>
                <a:lnTo>
                  <a:pt x="451612" y="536194"/>
                </a:lnTo>
                <a:lnTo>
                  <a:pt x="443738" y="530860"/>
                </a:lnTo>
                <a:close/>
              </a:path>
              <a:path w="696594" h="673100">
                <a:moveTo>
                  <a:pt x="479170" y="474725"/>
                </a:moveTo>
                <a:lnTo>
                  <a:pt x="470915" y="488569"/>
                </a:lnTo>
                <a:lnTo>
                  <a:pt x="461137" y="504570"/>
                </a:lnTo>
                <a:lnTo>
                  <a:pt x="459486" y="507111"/>
                </a:lnTo>
                <a:lnTo>
                  <a:pt x="467487" y="512318"/>
                </a:lnTo>
                <a:lnTo>
                  <a:pt x="469138" y="509777"/>
                </a:lnTo>
                <a:lnTo>
                  <a:pt x="479044" y="493649"/>
                </a:lnTo>
                <a:lnTo>
                  <a:pt x="487299" y="479551"/>
                </a:lnTo>
                <a:lnTo>
                  <a:pt x="479170" y="474725"/>
                </a:lnTo>
                <a:close/>
              </a:path>
              <a:path w="696594" h="673100">
                <a:moveTo>
                  <a:pt x="510539" y="416179"/>
                </a:moveTo>
                <a:lnTo>
                  <a:pt x="499999" y="436880"/>
                </a:lnTo>
                <a:lnTo>
                  <a:pt x="493013" y="449961"/>
                </a:lnTo>
                <a:lnTo>
                  <a:pt x="501395" y="454406"/>
                </a:lnTo>
                <a:lnTo>
                  <a:pt x="508381" y="441325"/>
                </a:lnTo>
                <a:lnTo>
                  <a:pt x="519049" y="420497"/>
                </a:lnTo>
                <a:lnTo>
                  <a:pt x="510539" y="416179"/>
                </a:lnTo>
                <a:close/>
              </a:path>
              <a:path w="696594" h="673100">
                <a:moveTo>
                  <a:pt x="539495" y="356362"/>
                </a:moveTo>
                <a:lnTo>
                  <a:pt x="537844" y="359918"/>
                </a:lnTo>
                <a:lnTo>
                  <a:pt x="523239" y="390779"/>
                </a:lnTo>
                <a:lnTo>
                  <a:pt x="531749" y="394843"/>
                </a:lnTo>
                <a:lnTo>
                  <a:pt x="546481" y="363981"/>
                </a:lnTo>
                <a:lnTo>
                  <a:pt x="548132" y="360299"/>
                </a:lnTo>
                <a:lnTo>
                  <a:pt x="539495" y="356362"/>
                </a:lnTo>
                <a:close/>
              </a:path>
              <a:path w="696594" h="673100">
                <a:moveTo>
                  <a:pt x="566419" y="295529"/>
                </a:moveTo>
                <a:lnTo>
                  <a:pt x="556513" y="318643"/>
                </a:lnTo>
                <a:lnTo>
                  <a:pt x="551180" y="330326"/>
                </a:lnTo>
                <a:lnTo>
                  <a:pt x="559943" y="334263"/>
                </a:lnTo>
                <a:lnTo>
                  <a:pt x="565150" y="322580"/>
                </a:lnTo>
                <a:lnTo>
                  <a:pt x="575182" y="299338"/>
                </a:lnTo>
                <a:lnTo>
                  <a:pt x="566419" y="295529"/>
                </a:lnTo>
                <a:close/>
              </a:path>
              <a:path w="696594" h="673100">
                <a:moveTo>
                  <a:pt x="592074" y="234061"/>
                </a:moveTo>
                <a:lnTo>
                  <a:pt x="577595" y="269239"/>
                </a:lnTo>
                <a:lnTo>
                  <a:pt x="586358" y="272923"/>
                </a:lnTo>
                <a:lnTo>
                  <a:pt x="600963" y="237744"/>
                </a:lnTo>
                <a:lnTo>
                  <a:pt x="592074" y="234061"/>
                </a:lnTo>
                <a:close/>
              </a:path>
              <a:path w="696594" h="673100">
                <a:moveTo>
                  <a:pt x="616838" y="172212"/>
                </a:moveTo>
                <a:lnTo>
                  <a:pt x="611251" y="186308"/>
                </a:lnTo>
                <a:lnTo>
                  <a:pt x="602742" y="207644"/>
                </a:lnTo>
                <a:lnTo>
                  <a:pt x="611632" y="211200"/>
                </a:lnTo>
                <a:lnTo>
                  <a:pt x="620140" y="189864"/>
                </a:lnTo>
                <a:lnTo>
                  <a:pt x="625728" y="175641"/>
                </a:lnTo>
                <a:lnTo>
                  <a:pt x="616838" y="172212"/>
                </a:lnTo>
                <a:close/>
              </a:path>
              <a:path w="696594" h="673100">
                <a:moveTo>
                  <a:pt x="640842" y="110108"/>
                </a:moveTo>
                <a:lnTo>
                  <a:pt x="627126" y="145669"/>
                </a:lnTo>
                <a:lnTo>
                  <a:pt x="636015" y="149098"/>
                </a:lnTo>
                <a:lnTo>
                  <a:pt x="649732" y="113537"/>
                </a:lnTo>
                <a:lnTo>
                  <a:pt x="640842" y="110108"/>
                </a:lnTo>
                <a:close/>
              </a:path>
              <a:path w="696594" h="673100">
                <a:moveTo>
                  <a:pt x="656195" y="69636"/>
                </a:moveTo>
                <a:lnTo>
                  <a:pt x="651001" y="83438"/>
                </a:lnTo>
                <a:lnTo>
                  <a:pt x="659892" y="86741"/>
                </a:lnTo>
                <a:lnTo>
                  <a:pt x="665073" y="72969"/>
                </a:lnTo>
                <a:lnTo>
                  <a:pt x="656195" y="69636"/>
                </a:lnTo>
                <a:close/>
              </a:path>
              <a:path w="696594" h="673100">
                <a:moveTo>
                  <a:pt x="693515" y="57785"/>
                </a:moveTo>
                <a:lnTo>
                  <a:pt x="660653" y="57785"/>
                </a:lnTo>
                <a:lnTo>
                  <a:pt x="669544" y="61087"/>
                </a:lnTo>
                <a:lnTo>
                  <a:pt x="665073" y="72969"/>
                </a:lnTo>
                <a:lnTo>
                  <a:pt x="696340" y="84708"/>
                </a:lnTo>
                <a:lnTo>
                  <a:pt x="693515" y="57785"/>
                </a:lnTo>
                <a:close/>
              </a:path>
              <a:path w="696594" h="673100">
                <a:moveTo>
                  <a:pt x="660653" y="57785"/>
                </a:moveTo>
                <a:lnTo>
                  <a:pt x="656195" y="69636"/>
                </a:lnTo>
                <a:lnTo>
                  <a:pt x="665073" y="72969"/>
                </a:lnTo>
                <a:lnTo>
                  <a:pt x="669544" y="61087"/>
                </a:lnTo>
                <a:lnTo>
                  <a:pt x="660653" y="57785"/>
                </a:lnTo>
                <a:close/>
              </a:path>
              <a:path w="696594" h="673100">
                <a:moveTo>
                  <a:pt x="687451" y="0"/>
                </a:moveTo>
                <a:lnTo>
                  <a:pt x="624967" y="57912"/>
                </a:lnTo>
                <a:lnTo>
                  <a:pt x="656195" y="69636"/>
                </a:lnTo>
                <a:lnTo>
                  <a:pt x="660653" y="57785"/>
                </a:lnTo>
                <a:lnTo>
                  <a:pt x="693515" y="57785"/>
                </a:lnTo>
                <a:lnTo>
                  <a:pt x="687451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3653282" y="2743200"/>
            <a:ext cx="344170" cy="1450340"/>
          </a:xfrm>
          <a:custGeom>
            <a:avLst/>
            <a:gdLst/>
            <a:ahLst/>
            <a:cxnLst/>
            <a:rect l="l" t="t" r="r" b="b"/>
            <a:pathLst>
              <a:path w="344170" h="1450339">
                <a:moveTo>
                  <a:pt x="16509" y="1411351"/>
                </a:moveTo>
                <a:lnTo>
                  <a:pt x="0" y="1445768"/>
                </a:lnTo>
                <a:lnTo>
                  <a:pt x="8635" y="1449832"/>
                </a:lnTo>
                <a:lnTo>
                  <a:pt x="25145" y="1415542"/>
                </a:lnTo>
                <a:lnTo>
                  <a:pt x="16509" y="1411351"/>
                </a:lnTo>
                <a:close/>
              </a:path>
              <a:path w="344170" h="1450339">
                <a:moveTo>
                  <a:pt x="45212" y="1351280"/>
                </a:moveTo>
                <a:lnTo>
                  <a:pt x="28955" y="1385697"/>
                </a:lnTo>
                <a:lnTo>
                  <a:pt x="37464" y="1389761"/>
                </a:lnTo>
                <a:lnTo>
                  <a:pt x="41909" y="1380744"/>
                </a:lnTo>
                <a:lnTo>
                  <a:pt x="53847" y="1355344"/>
                </a:lnTo>
                <a:lnTo>
                  <a:pt x="45212" y="1351280"/>
                </a:lnTo>
                <a:close/>
              </a:path>
              <a:path w="344170" h="1450339">
                <a:moveTo>
                  <a:pt x="73278" y="1290827"/>
                </a:moveTo>
                <a:lnTo>
                  <a:pt x="66166" y="1306830"/>
                </a:lnTo>
                <a:lnTo>
                  <a:pt x="57403" y="1325372"/>
                </a:lnTo>
                <a:lnTo>
                  <a:pt x="66039" y="1329436"/>
                </a:lnTo>
                <a:lnTo>
                  <a:pt x="74675" y="1310894"/>
                </a:lnTo>
                <a:lnTo>
                  <a:pt x="81914" y="1294764"/>
                </a:lnTo>
                <a:lnTo>
                  <a:pt x="73278" y="1290827"/>
                </a:lnTo>
                <a:close/>
              </a:path>
              <a:path w="344170" h="1450339">
                <a:moveTo>
                  <a:pt x="100456" y="1229995"/>
                </a:moveTo>
                <a:lnTo>
                  <a:pt x="98043" y="1235710"/>
                </a:lnTo>
                <a:lnTo>
                  <a:pt x="84962" y="1264793"/>
                </a:lnTo>
                <a:lnTo>
                  <a:pt x="93598" y="1268730"/>
                </a:lnTo>
                <a:lnTo>
                  <a:pt x="106679" y="1239647"/>
                </a:lnTo>
                <a:lnTo>
                  <a:pt x="109219" y="1233805"/>
                </a:lnTo>
                <a:lnTo>
                  <a:pt x="100456" y="1229995"/>
                </a:lnTo>
                <a:close/>
              </a:path>
              <a:path w="344170" h="1450339">
                <a:moveTo>
                  <a:pt x="126110" y="1168654"/>
                </a:moveTo>
                <a:lnTo>
                  <a:pt x="113537" y="1199514"/>
                </a:lnTo>
                <a:lnTo>
                  <a:pt x="111632" y="1203833"/>
                </a:lnTo>
                <a:lnTo>
                  <a:pt x="120395" y="1207516"/>
                </a:lnTo>
                <a:lnTo>
                  <a:pt x="134873" y="1172210"/>
                </a:lnTo>
                <a:lnTo>
                  <a:pt x="126110" y="1168654"/>
                </a:lnTo>
                <a:close/>
              </a:path>
              <a:path w="344170" h="1450339">
                <a:moveTo>
                  <a:pt x="149987" y="1106551"/>
                </a:moveTo>
                <a:lnTo>
                  <a:pt x="143128" y="1125220"/>
                </a:lnTo>
                <a:lnTo>
                  <a:pt x="136525" y="1142111"/>
                </a:lnTo>
                <a:lnTo>
                  <a:pt x="145414" y="1145539"/>
                </a:lnTo>
                <a:lnTo>
                  <a:pt x="152018" y="1128649"/>
                </a:lnTo>
                <a:lnTo>
                  <a:pt x="159003" y="1109852"/>
                </a:lnTo>
                <a:lnTo>
                  <a:pt x="149987" y="1106551"/>
                </a:lnTo>
                <a:close/>
              </a:path>
              <a:path w="344170" h="1450339">
                <a:moveTo>
                  <a:pt x="172084" y="1043813"/>
                </a:moveTo>
                <a:lnTo>
                  <a:pt x="170814" y="1047876"/>
                </a:lnTo>
                <a:lnTo>
                  <a:pt x="159765" y="1079754"/>
                </a:lnTo>
                <a:lnTo>
                  <a:pt x="168782" y="1082929"/>
                </a:lnTo>
                <a:lnTo>
                  <a:pt x="179831" y="1051052"/>
                </a:lnTo>
                <a:lnTo>
                  <a:pt x="181101" y="1046733"/>
                </a:lnTo>
                <a:lnTo>
                  <a:pt x="172084" y="1043813"/>
                </a:lnTo>
                <a:close/>
              </a:path>
              <a:path w="344170" h="1450339">
                <a:moveTo>
                  <a:pt x="192023" y="980313"/>
                </a:moveTo>
                <a:lnTo>
                  <a:pt x="183768" y="1007872"/>
                </a:lnTo>
                <a:lnTo>
                  <a:pt x="180847" y="1016635"/>
                </a:lnTo>
                <a:lnTo>
                  <a:pt x="189991" y="1019556"/>
                </a:lnTo>
                <a:lnTo>
                  <a:pt x="192785" y="1010793"/>
                </a:lnTo>
                <a:lnTo>
                  <a:pt x="201167" y="983107"/>
                </a:lnTo>
                <a:lnTo>
                  <a:pt x="192023" y="980313"/>
                </a:lnTo>
                <a:close/>
              </a:path>
              <a:path w="344170" h="1450339">
                <a:moveTo>
                  <a:pt x="209676" y="916305"/>
                </a:moveTo>
                <a:lnTo>
                  <a:pt x="207517" y="924813"/>
                </a:lnTo>
                <a:lnTo>
                  <a:pt x="199897" y="953007"/>
                </a:lnTo>
                <a:lnTo>
                  <a:pt x="209041" y="955548"/>
                </a:lnTo>
                <a:lnTo>
                  <a:pt x="216788" y="927354"/>
                </a:lnTo>
                <a:lnTo>
                  <a:pt x="218947" y="918591"/>
                </a:lnTo>
                <a:lnTo>
                  <a:pt x="209676" y="916305"/>
                </a:lnTo>
                <a:close/>
              </a:path>
              <a:path w="344170" h="1450339">
                <a:moveTo>
                  <a:pt x="225043" y="851535"/>
                </a:moveTo>
                <a:lnTo>
                  <a:pt x="218312" y="881633"/>
                </a:lnTo>
                <a:lnTo>
                  <a:pt x="216534" y="888492"/>
                </a:lnTo>
                <a:lnTo>
                  <a:pt x="225805" y="890905"/>
                </a:lnTo>
                <a:lnTo>
                  <a:pt x="227583" y="883919"/>
                </a:lnTo>
                <a:lnTo>
                  <a:pt x="234314" y="853566"/>
                </a:lnTo>
                <a:lnTo>
                  <a:pt x="225043" y="851535"/>
                </a:lnTo>
                <a:close/>
              </a:path>
              <a:path w="344170" h="1450339">
                <a:moveTo>
                  <a:pt x="238251" y="786384"/>
                </a:moveTo>
                <a:lnTo>
                  <a:pt x="237362" y="791337"/>
                </a:lnTo>
                <a:lnTo>
                  <a:pt x="231012" y="823722"/>
                </a:lnTo>
                <a:lnTo>
                  <a:pt x="240283" y="825500"/>
                </a:lnTo>
                <a:lnTo>
                  <a:pt x="246760" y="793241"/>
                </a:lnTo>
                <a:lnTo>
                  <a:pt x="247650" y="788035"/>
                </a:lnTo>
                <a:lnTo>
                  <a:pt x="238251" y="786384"/>
                </a:lnTo>
                <a:close/>
              </a:path>
              <a:path w="344170" h="1450339">
                <a:moveTo>
                  <a:pt x="249173" y="720725"/>
                </a:moveTo>
                <a:lnTo>
                  <a:pt x="245617" y="744347"/>
                </a:lnTo>
                <a:lnTo>
                  <a:pt x="243077" y="758316"/>
                </a:lnTo>
                <a:lnTo>
                  <a:pt x="252475" y="759840"/>
                </a:lnTo>
                <a:lnTo>
                  <a:pt x="254888" y="745998"/>
                </a:lnTo>
                <a:lnTo>
                  <a:pt x="258698" y="722249"/>
                </a:lnTo>
                <a:lnTo>
                  <a:pt x="249173" y="720725"/>
                </a:lnTo>
                <a:close/>
              </a:path>
              <a:path w="344170" h="1450339">
                <a:moveTo>
                  <a:pt x="258698" y="654812"/>
                </a:moveTo>
                <a:lnTo>
                  <a:pt x="253618" y="692530"/>
                </a:lnTo>
                <a:lnTo>
                  <a:pt x="263016" y="693927"/>
                </a:lnTo>
                <a:lnTo>
                  <a:pt x="268096" y="656082"/>
                </a:lnTo>
                <a:lnTo>
                  <a:pt x="258698" y="654812"/>
                </a:lnTo>
                <a:close/>
              </a:path>
              <a:path w="344170" h="1450339">
                <a:moveTo>
                  <a:pt x="266700" y="588772"/>
                </a:moveTo>
                <a:lnTo>
                  <a:pt x="265690" y="597535"/>
                </a:lnTo>
                <a:lnTo>
                  <a:pt x="262254" y="626490"/>
                </a:lnTo>
                <a:lnTo>
                  <a:pt x="271652" y="627634"/>
                </a:lnTo>
                <a:lnTo>
                  <a:pt x="275325" y="596519"/>
                </a:lnTo>
                <a:lnTo>
                  <a:pt x="276097" y="589788"/>
                </a:lnTo>
                <a:lnTo>
                  <a:pt x="266700" y="588772"/>
                </a:lnTo>
                <a:close/>
              </a:path>
              <a:path w="344170" h="1450339">
                <a:moveTo>
                  <a:pt x="273430" y="522477"/>
                </a:moveTo>
                <a:lnTo>
                  <a:pt x="271169" y="546226"/>
                </a:lnTo>
                <a:lnTo>
                  <a:pt x="269747" y="560324"/>
                </a:lnTo>
                <a:lnTo>
                  <a:pt x="279145" y="561339"/>
                </a:lnTo>
                <a:lnTo>
                  <a:pt x="280796" y="546226"/>
                </a:lnTo>
                <a:lnTo>
                  <a:pt x="282955" y="523366"/>
                </a:lnTo>
                <a:lnTo>
                  <a:pt x="273430" y="522477"/>
                </a:lnTo>
                <a:close/>
              </a:path>
              <a:path w="344170" h="1450339">
                <a:moveTo>
                  <a:pt x="279272" y="456184"/>
                </a:moveTo>
                <a:lnTo>
                  <a:pt x="276225" y="493013"/>
                </a:lnTo>
                <a:lnTo>
                  <a:pt x="276097" y="494029"/>
                </a:lnTo>
                <a:lnTo>
                  <a:pt x="285622" y="494919"/>
                </a:lnTo>
                <a:lnTo>
                  <a:pt x="285696" y="493013"/>
                </a:lnTo>
                <a:lnTo>
                  <a:pt x="288670" y="456946"/>
                </a:lnTo>
                <a:lnTo>
                  <a:pt x="279272" y="456184"/>
                </a:lnTo>
                <a:close/>
              </a:path>
              <a:path w="344170" h="1450339">
                <a:moveTo>
                  <a:pt x="284352" y="389636"/>
                </a:moveTo>
                <a:lnTo>
                  <a:pt x="281431" y="427736"/>
                </a:lnTo>
                <a:lnTo>
                  <a:pt x="290956" y="428371"/>
                </a:lnTo>
                <a:lnTo>
                  <a:pt x="293877" y="390398"/>
                </a:lnTo>
                <a:lnTo>
                  <a:pt x="284352" y="389636"/>
                </a:lnTo>
                <a:close/>
              </a:path>
              <a:path w="344170" h="1450339">
                <a:moveTo>
                  <a:pt x="288543" y="323214"/>
                </a:moveTo>
                <a:lnTo>
                  <a:pt x="287996" y="333121"/>
                </a:lnTo>
                <a:lnTo>
                  <a:pt x="286257" y="361188"/>
                </a:lnTo>
                <a:lnTo>
                  <a:pt x="295655" y="361823"/>
                </a:lnTo>
                <a:lnTo>
                  <a:pt x="297595" y="332486"/>
                </a:lnTo>
                <a:lnTo>
                  <a:pt x="298068" y="323723"/>
                </a:lnTo>
                <a:lnTo>
                  <a:pt x="288543" y="323214"/>
                </a:lnTo>
                <a:close/>
              </a:path>
              <a:path w="344170" h="1450339">
                <a:moveTo>
                  <a:pt x="292353" y="256666"/>
                </a:moveTo>
                <a:lnTo>
                  <a:pt x="290194" y="294766"/>
                </a:lnTo>
                <a:lnTo>
                  <a:pt x="299719" y="295275"/>
                </a:lnTo>
                <a:lnTo>
                  <a:pt x="301878" y="257175"/>
                </a:lnTo>
                <a:lnTo>
                  <a:pt x="292353" y="256666"/>
                </a:lnTo>
                <a:close/>
              </a:path>
              <a:path w="344170" h="1450339">
                <a:moveTo>
                  <a:pt x="295782" y="190119"/>
                </a:moveTo>
                <a:lnTo>
                  <a:pt x="294004" y="228091"/>
                </a:lnTo>
                <a:lnTo>
                  <a:pt x="303529" y="228726"/>
                </a:lnTo>
                <a:lnTo>
                  <a:pt x="305307" y="190626"/>
                </a:lnTo>
                <a:lnTo>
                  <a:pt x="295782" y="190119"/>
                </a:lnTo>
                <a:close/>
              </a:path>
              <a:path w="344170" h="1450339">
                <a:moveTo>
                  <a:pt x="298957" y="123571"/>
                </a:moveTo>
                <a:lnTo>
                  <a:pt x="297179" y="161544"/>
                </a:lnTo>
                <a:lnTo>
                  <a:pt x="306704" y="162051"/>
                </a:lnTo>
                <a:lnTo>
                  <a:pt x="308482" y="123951"/>
                </a:lnTo>
                <a:lnTo>
                  <a:pt x="298957" y="123571"/>
                </a:lnTo>
                <a:close/>
              </a:path>
              <a:path w="344170" h="1450339">
                <a:moveTo>
                  <a:pt x="301069" y="75867"/>
                </a:moveTo>
                <a:lnTo>
                  <a:pt x="300227" y="94996"/>
                </a:lnTo>
                <a:lnTo>
                  <a:pt x="309752" y="95376"/>
                </a:lnTo>
                <a:lnTo>
                  <a:pt x="310593" y="76280"/>
                </a:lnTo>
                <a:lnTo>
                  <a:pt x="301069" y="75867"/>
                </a:lnTo>
                <a:close/>
              </a:path>
              <a:path w="344170" h="1450339">
                <a:moveTo>
                  <a:pt x="337434" y="63246"/>
                </a:moveTo>
                <a:lnTo>
                  <a:pt x="301625" y="63246"/>
                </a:lnTo>
                <a:lnTo>
                  <a:pt x="311150" y="63626"/>
                </a:lnTo>
                <a:lnTo>
                  <a:pt x="310593" y="76280"/>
                </a:lnTo>
                <a:lnTo>
                  <a:pt x="343915" y="77724"/>
                </a:lnTo>
                <a:lnTo>
                  <a:pt x="337434" y="63246"/>
                </a:lnTo>
                <a:close/>
              </a:path>
              <a:path w="344170" h="1450339">
                <a:moveTo>
                  <a:pt x="301625" y="63246"/>
                </a:moveTo>
                <a:lnTo>
                  <a:pt x="301069" y="75867"/>
                </a:lnTo>
                <a:lnTo>
                  <a:pt x="310593" y="76280"/>
                </a:lnTo>
                <a:lnTo>
                  <a:pt x="311150" y="63626"/>
                </a:lnTo>
                <a:lnTo>
                  <a:pt x="301625" y="63246"/>
                </a:lnTo>
                <a:close/>
              </a:path>
              <a:path w="344170" h="1450339">
                <a:moveTo>
                  <a:pt x="309117" y="0"/>
                </a:moveTo>
                <a:lnTo>
                  <a:pt x="267715" y="74422"/>
                </a:lnTo>
                <a:lnTo>
                  <a:pt x="301069" y="75867"/>
                </a:lnTo>
                <a:lnTo>
                  <a:pt x="301625" y="63246"/>
                </a:lnTo>
                <a:lnTo>
                  <a:pt x="337434" y="63246"/>
                </a:lnTo>
                <a:lnTo>
                  <a:pt x="309117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2129535" y="2743200"/>
            <a:ext cx="2099310" cy="3507740"/>
          </a:xfrm>
          <a:custGeom>
            <a:avLst/>
            <a:gdLst/>
            <a:ahLst/>
            <a:cxnLst/>
            <a:rect l="l" t="t" r="r" b="b"/>
            <a:pathLst>
              <a:path w="2099310" h="3507740">
                <a:moveTo>
                  <a:pt x="19303" y="3469932"/>
                </a:moveTo>
                <a:lnTo>
                  <a:pt x="0" y="3502787"/>
                </a:lnTo>
                <a:lnTo>
                  <a:pt x="8127" y="3507613"/>
                </a:lnTo>
                <a:lnTo>
                  <a:pt x="27431" y="3474745"/>
                </a:lnTo>
                <a:lnTo>
                  <a:pt x="19303" y="3469932"/>
                </a:lnTo>
                <a:close/>
              </a:path>
              <a:path w="2099310" h="3507740">
                <a:moveTo>
                  <a:pt x="52958" y="3412426"/>
                </a:moveTo>
                <a:lnTo>
                  <a:pt x="52324" y="3413544"/>
                </a:lnTo>
                <a:lnTo>
                  <a:pt x="33655" y="3445281"/>
                </a:lnTo>
                <a:lnTo>
                  <a:pt x="41909" y="3450107"/>
                </a:lnTo>
                <a:lnTo>
                  <a:pt x="61213" y="3417252"/>
                </a:lnTo>
                <a:lnTo>
                  <a:pt x="52958" y="3412426"/>
                </a:lnTo>
                <a:close/>
              </a:path>
              <a:path w="2099310" h="3507740">
                <a:moveTo>
                  <a:pt x="86740" y="3354946"/>
                </a:moveTo>
                <a:lnTo>
                  <a:pt x="67437" y="3387788"/>
                </a:lnTo>
                <a:lnTo>
                  <a:pt x="75691" y="3392614"/>
                </a:lnTo>
                <a:lnTo>
                  <a:pt x="94995" y="3359772"/>
                </a:lnTo>
                <a:lnTo>
                  <a:pt x="86740" y="3354946"/>
                </a:lnTo>
                <a:close/>
              </a:path>
              <a:path w="2099310" h="3507740">
                <a:moveTo>
                  <a:pt x="120650" y="3297478"/>
                </a:moveTo>
                <a:lnTo>
                  <a:pt x="104647" y="3324567"/>
                </a:lnTo>
                <a:lnTo>
                  <a:pt x="101218" y="3330308"/>
                </a:lnTo>
                <a:lnTo>
                  <a:pt x="109474" y="3335134"/>
                </a:lnTo>
                <a:lnTo>
                  <a:pt x="112902" y="3329393"/>
                </a:lnTo>
                <a:lnTo>
                  <a:pt x="128777" y="3302304"/>
                </a:lnTo>
                <a:lnTo>
                  <a:pt x="120650" y="3297478"/>
                </a:lnTo>
                <a:close/>
              </a:path>
              <a:path w="2099310" h="3507740">
                <a:moveTo>
                  <a:pt x="154431" y="3240024"/>
                </a:moveTo>
                <a:lnTo>
                  <a:pt x="135127" y="3272853"/>
                </a:lnTo>
                <a:lnTo>
                  <a:pt x="143256" y="3277692"/>
                </a:lnTo>
                <a:lnTo>
                  <a:pt x="162687" y="3244862"/>
                </a:lnTo>
                <a:lnTo>
                  <a:pt x="154431" y="3240024"/>
                </a:lnTo>
                <a:close/>
              </a:path>
              <a:path w="2099310" h="3507740">
                <a:moveTo>
                  <a:pt x="188340" y="3182620"/>
                </a:moveTo>
                <a:lnTo>
                  <a:pt x="169037" y="3215424"/>
                </a:lnTo>
                <a:lnTo>
                  <a:pt x="177164" y="3220262"/>
                </a:lnTo>
                <a:lnTo>
                  <a:pt x="196595" y="3187471"/>
                </a:lnTo>
                <a:lnTo>
                  <a:pt x="188340" y="3182620"/>
                </a:lnTo>
                <a:close/>
              </a:path>
              <a:path w="2099310" h="3507740">
                <a:moveTo>
                  <a:pt x="222376" y="3125266"/>
                </a:moveTo>
                <a:lnTo>
                  <a:pt x="202945" y="3158032"/>
                </a:lnTo>
                <a:lnTo>
                  <a:pt x="211074" y="3162884"/>
                </a:lnTo>
                <a:lnTo>
                  <a:pt x="216534" y="3153676"/>
                </a:lnTo>
                <a:lnTo>
                  <a:pt x="230631" y="3130130"/>
                </a:lnTo>
                <a:lnTo>
                  <a:pt x="222376" y="3125266"/>
                </a:lnTo>
                <a:close/>
              </a:path>
              <a:path w="2099310" h="3507740">
                <a:moveTo>
                  <a:pt x="256539" y="3067964"/>
                </a:moveTo>
                <a:lnTo>
                  <a:pt x="236981" y="3100705"/>
                </a:lnTo>
                <a:lnTo>
                  <a:pt x="245237" y="3105581"/>
                </a:lnTo>
                <a:lnTo>
                  <a:pt x="264668" y="3072841"/>
                </a:lnTo>
                <a:lnTo>
                  <a:pt x="256539" y="3067964"/>
                </a:lnTo>
                <a:close/>
              </a:path>
              <a:path w="2099310" h="3507740">
                <a:moveTo>
                  <a:pt x="290702" y="3010738"/>
                </a:moveTo>
                <a:lnTo>
                  <a:pt x="271144" y="3043428"/>
                </a:lnTo>
                <a:lnTo>
                  <a:pt x="279272" y="3048317"/>
                </a:lnTo>
                <a:lnTo>
                  <a:pt x="298831" y="3015627"/>
                </a:lnTo>
                <a:lnTo>
                  <a:pt x="290702" y="3010738"/>
                </a:lnTo>
                <a:close/>
              </a:path>
              <a:path w="2099310" h="3507740">
                <a:moveTo>
                  <a:pt x="325119" y="2953575"/>
                </a:moveTo>
                <a:lnTo>
                  <a:pt x="310261" y="2978023"/>
                </a:lnTo>
                <a:lnTo>
                  <a:pt x="305434" y="2986214"/>
                </a:lnTo>
                <a:lnTo>
                  <a:pt x="313563" y="2991116"/>
                </a:lnTo>
                <a:lnTo>
                  <a:pt x="333247" y="2958490"/>
                </a:lnTo>
                <a:lnTo>
                  <a:pt x="325119" y="2953575"/>
                </a:lnTo>
                <a:close/>
              </a:path>
              <a:path w="2099310" h="3507740">
                <a:moveTo>
                  <a:pt x="359537" y="2896501"/>
                </a:moveTo>
                <a:lnTo>
                  <a:pt x="339851" y="2929115"/>
                </a:lnTo>
                <a:lnTo>
                  <a:pt x="347980" y="2934042"/>
                </a:lnTo>
                <a:lnTo>
                  <a:pt x="367664" y="2901429"/>
                </a:lnTo>
                <a:lnTo>
                  <a:pt x="359537" y="2896501"/>
                </a:lnTo>
                <a:close/>
              </a:path>
              <a:path w="2099310" h="3507740">
                <a:moveTo>
                  <a:pt x="394207" y="2839593"/>
                </a:moveTo>
                <a:lnTo>
                  <a:pt x="374395" y="2872079"/>
                </a:lnTo>
                <a:lnTo>
                  <a:pt x="382524" y="2877032"/>
                </a:lnTo>
                <a:lnTo>
                  <a:pt x="402336" y="2844546"/>
                </a:lnTo>
                <a:lnTo>
                  <a:pt x="394207" y="2839593"/>
                </a:lnTo>
                <a:close/>
              </a:path>
              <a:path w="2099310" h="3507740">
                <a:moveTo>
                  <a:pt x="429132" y="2782697"/>
                </a:moveTo>
                <a:lnTo>
                  <a:pt x="409194" y="2815209"/>
                </a:lnTo>
                <a:lnTo>
                  <a:pt x="417321" y="2820162"/>
                </a:lnTo>
                <a:lnTo>
                  <a:pt x="437261" y="2787777"/>
                </a:lnTo>
                <a:lnTo>
                  <a:pt x="429132" y="2782697"/>
                </a:lnTo>
                <a:close/>
              </a:path>
              <a:path w="2099310" h="3507740">
                <a:moveTo>
                  <a:pt x="464438" y="2726055"/>
                </a:moveTo>
                <a:lnTo>
                  <a:pt x="457962" y="2736341"/>
                </a:lnTo>
                <a:lnTo>
                  <a:pt x="444245" y="2758440"/>
                </a:lnTo>
                <a:lnTo>
                  <a:pt x="452374" y="2763393"/>
                </a:lnTo>
                <a:lnTo>
                  <a:pt x="466089" y="2741295"/>
                </a:lnTo>
                <a:lnTo>
                  <a:pt x="472439" y="2731135"/>
                </a:lnTo>
                <a:lnTo>
                  <a:pt x="464438" y="2726055"/>
                </a:lnTo>
                <a:close/>
              </a:path>
              <a:path w="2099310" h="3507740">
                <a:moveTo>
                  <a:pt x="499871" y="2669540"/>
                </a:moveTo>
                <a:lnTo>
                  <a:pt x="481838" y="2698241"/>
                </a:lnTo>
                <a:lnTo>
                  <a:pt x="479551" y="2701798"/>
                </a:lnTo>
                <a:lnTo>
                  <a:pt x="487552" y="2706878"/>
                </a:lnTo>
                <a:lnTo>
                  <a:pt x="489838" y="2703195"/>
                </a:lnTo>
                <a:lnTo>
                  <a:pt x="507872" y="2674620"/>
                </a:lnTo>
                <a:lnTo>
                  <a:pt x="499871" y="2669540"/>
                </a:lnTo>
                <a:close/>
              </a:path>
              <a:path w="2099310" h="3507740">
                <a:moveTo>
                  <a:pt x="535558" y="2613279"/>
                </a:moveTo>
                <a:lnTo>
                  <a:pt x="528574" y="2624201"/>
                </a:lnTo>
                <a:lnTo>
                  <a:pt x="515112" y="2645410"/>
                </a:lnTo>
                <a:lnTo>
                  <a:pt x="523113" y="2650490"/>
                </a:lnTo>
                <a:lnTo>
                  <a:pt x="536575" y="2629408"/>
                </a:lnTo>
                <a:lnTo>
                  <a:pt x="543687" y="2618359"/>
                </a:lnTo>
                <a:lnTo>
                  <a:pt x="535558" y="2613279"/>
                </a:lnTo>
                <a:close/>
              </a:path>
              <a:path w="2099310" h="3507740">
                <a:moveTo>
                  <a:pt x="571881" y="2557272"/>
                </a:moveTo>
                <a:lnTo>
                  <a:pt x="551561" y="2588387"/>
                </a:lnTo>
                <a:lnTo>
                  <a:pt x="551052" y="2589276"/>
                </a:lnTo>
                <a:lnTo>
                  <a:pt x="559053" y="2594356"/>
                </a:lnTo>
                <a:lnTo>
                  <a:pt x="579755" y="2562479"/>
                </a:lnTo>
                <a:lnTo>
                  <a:pt x="571881" y="2557272"/>
                </a:lnTo>
                <a:close/>
              </a:path>
              <a:path w="2099310" h="3507740">
                <a:moveTo>
                  <a:pt x="608457" y="2501519"/>
                </a:moveTo>
                <a:lnTo>
                  <a:pt x="587501" y="2533269"/>
                </a:lnTo>
                <a:lnTo>
                  <a:pt x="595502" y="2538603"/>
                </a:lnTo>
                <a:lnTo>
                  <a:pt x="604646" y="2524633"/>
                </a:lnTo>
                <a:lnTo>
                  <a:pt x="616457" y="2506726"/>
                </a:lnTo>
                <a:lnTo>
                  <a:pt x="608457" y="2501519"/>
                </a:lnTo>
                <a:close/>
              </a:path>
              <a:path w="2099310" h="3507740">
                <a:moveTo>
                  <a:pt x="645794" y="2446147"/>
                </a:moveTo>
                <a:lnTo>
                  <a:pt x="640333" y="2454148"/>
                </a:lnTo>
                <a:lnTo>
                  <a:pt x="624332" y="2477770"/>
                </a:lnTo>
                <a:lnTo>
                  <a:pt x="632332" y="2483104"/>
                </a:lnTo>
                <a:lnTo>
                  <a:pt x="648207" y="2459482"/>
                </a:lnTo>
                <a:lnTo>
                  <a:pt x="653669" y="2451481"/>
                </a:lnTo>
                <a:lnTo>
                  <a:pt x="645794" y="2446147"/>
                </a:lnTo>
                <a:close/>
              </a:path>
              <a:path w="2099310" h="3507740">
                <a:moveTo>
                  <a:pt x="683640" y="2391156"/>
                </a:moveTo>
                <a:lnTo>
                  <a:pt x="682497" y="2392680"/>
                </a:lnTo>
                <a:lnTo>
                  <a:pt x="661924" y="2422525"/>
                </a:lnTo>
                <a:lnTo>
                  <a:pt x="669670" y="2427986"/>
                </a:lnTo>
                <a:lnTo>
                  <a:pt x="690371" y="2398141"/>
                </a:lnTo>
                <a:lnTo>
                  <a:pt x="691388" y="2396617"/>
                </a:lnTo>
                <a:lnTo>
                  <a:pt x="683640" y="2391156"/>
                </a:lnTo>
                <a:close/>
              </a:path>
              <a:path w="2099310" h="3507740">
                <a:moveTo>
                  <a:pt x="722376" y="2336800"/>
                </a:moveTo>
                <a:lnTo>
                  <a:pt x="703071" y="2363597"/>
                </a:lnTo>
                <a:lnTo>
                  <a:pt x="700151" y="2367788"/>
                </a:lnTo>
                <a:lnTo>
                  <a:pt x="707897" y="2373376"/>
                </a:lnTo>
                <a:lnTo>
                  <a:pt x="710945" y="2369185"/>
                </a:lnTo>
                <a:lnTo>
                  <a:pt x="730122" y="2342388"/>
                </a:lnTo>
                <a:lnTo>
                  <a:pt x="722376" y="2336800"/>
                </a:lnTo>
                <a:close/>
              </a:path>
              <a:path w="2099310" h="3507740">
                <a:moveTo>
                  <a:pt x="762126" y="2283206"/>
                </a:moveTo>
                <a:lnTo>
                  <a:pt x="742950" y="2308733"/>
                </a:lnTo>
                <a:lnTo>
                  <a:pt x="739266" y="2313813"/>
                </a:lnTo>
                <a:lnTo>
                  <a:pt x="747013" y="2319401"/>
                </a:lnTo>
                <a:lnTo>
                  <a:pt x="769746" y="2288921"/>
                </a:lnTo>
                <a:lnTo>
                  <a:pt x="762126" y="2283206"/>
                </a:lnTo>
                <a:close/>
              </a:path>
              <a:path w="2099310" h="3507740">
                <a:moveTo>
                  <a:pt x="802894" y="2230374"/>
                </a:moveTo>
                <a:lnTo>
                  <a:pt x="780922" y="2258695"/>
                </a:lnTo>
                <a:lnTo>
                  <a:pt x="779526" y="2260473"/>
                </a:lnTo>
                <a:lnTo>
                  <a:pt x="787145" y="2266315"/>
                </a:lnTo>
                <a:lnTo>
                  <a:pt x="788543" y="2264537"/>
                </a:lnTo>
                <a:lnTo>
                  <a:pt x="806450" y="2241423"/>
                </a:lnTo>
                <a:lnTo>
                  <a:pt x="810387" y="2236216"/>
                </a:lnTo>
                <a:lnTo>
                  <a:pt x="802894" y="2230374"/>
                </a:lnTo>
                <a:close/>
              </a:path>
              <a:path w="2099310" h="3507740">
                <a:moveTo>
                  <a:pt x="844295" y="2178050"/>
                </a:moveTo>
                <a:lnTo>
                  <a:pt x="832484" y="2192782"/>
                </a:lnTo>
                <a:lnTo>
                  <a:pt x="820546" y="2207895"/>
                </a:lnTo>
                <a:lnTo>
                  <a:pt x="828039" y="2213737"/>
                </a:lnTo>
                <a:lnTo>
                  <a:pt x="839977" y="2198624"/>
                </a:lnTo>
                <a:lnTo>
                  <a:pt x="851788" y="2183892"/>
                </a:lnTo>
                <a:lnTo>
                  <a:pt x="844295" y="2178050"/>
                </a:lnTo>
                <a:close/>
              </a:path>
              <a:path w="2099310" h="3507740">
                <a:moveTo>
                  <a:pt x="886968" y="2126615"/>
                </a:moveTo>
                <a:lnTo>
                  <a:pt x="878458" y="2136521"/>
                </a:lnTo>
                <a:lnTo>
                  <a:pt x="863726" y="2154174"/>
                </a:lnTo>
                <a:lnTo>
                  <a:pt x="862457" y="2155825"/>
                </a:lnTo>
                <a:lnTo>
                  <a:pt x="869695" y="2161921"/>
                </a:lnTo>
                <a:lnTo>
                  <a:pt x="871093" y="2160270"/>
                </a:lnTo>
                <a:lnTo>
                  <a:pt x="885825" y="2142617"/>
                </a:lnTo>
                <a:lnTo>
                  <a:pt x="894207" y="2132838"/>
                </a:lnTo>
                <a:lnTo>
                  <a:pt x="886968" y="2126615"/>
                </a:lnTo>
                <a:close/>
              </a:path>
              <a:path w="2099310" h="3507740">
                <a:moveTo>
                  <a:pt x="931671" y="2076831"/>
                </a:moveTo>
                <a:lnTo>
                  <a:pt x="920241" y="2089023"/>
                </a:lnTo>
                <a:lnTo>
                  <a:pt x="906780" y="2104009"/>
                </a:lnTo>
                <a:lnTo>
                  <a:pt x="905890" y="2105025"/>
                </a:lnTo>
                <a:lnTo>
                  <a:pt x="913002" y="2111375"/>
                </a:lnTo>
                <a:lnTo>
                  <a:pt x="913891" y="2110232"/>
                </a:lnTo>
                <a:lnTo>
                  <a:pt x="927353" y="2095500"/>
                </a:lnTo>
                <a:lnTo>
                  <a:pt x="938657" y="2083435"/>
                </a:lnTo>
                <a:lnTo>
                  <a:pt x="931671" y="2076831"/>
                </a:lnTo>
                <a:close/>
              </a:path>
              <a:path w="2099310" h="3507740">
                <a:moveTo>
                  <a:pt x="979805" y="2030095"/>
                </a:moveTo>
                <a:lnTo>
                  <a:pt x="971676" y="2037333"/>
                </a:lnTo>
                <a:lnTo>
                  <a:pt x="959103" y="2049145"/>
                </a:lnTo>
                <a:lnTo>
                  <a:pt x="951864" y="2056383"/>
                </a:lnTo>
                <a:lnTo>
                  <a:pt x="958469" y="2063114"/>
                </a:lnTo>
                <a:lnTo>
                  <a:pt x="965834" y="2055876"/>
                </a:lnTo>
                <a:lnTo>
                  <a:pt x="978153" y="2044319"/>
                </a:lnTo>
                <a:lnTo>
                  <a:pt x="986155" y="2037207"/>
                </a:lnTo>
                <a:lnTo>
                  <a:pt x="979805" y="2030095"/>
                </a:lnTo>
                <a:close/>
              </a:path>
              <a:path w="2099310" h="3507740">
                <a:moveTo>
                  <a:pt x="1032509" y="1988312"/>
                </a:moveTo>
                <a:lnTo>
                  <a:pt x="1020952" y="1996313"/>
                </a:lnTo>
                <a:lnTo>
                  <a:pt x="1008633" y="2005838"/>
                </a:lnTo>
                <a:lnTo>
                  <a:pt x="1001649" y="2011426"/>
                </a:lnTo>
                <a:lnTo>
                  <a:pt x="1007618" y="2018792"/>
                </a:lnTo>
                <a:lnTo>
                  <a:pt x="1014602" y="2013204"/>
                </a:lnTo>
                <a:lnTo>
                  <a:pt x="1026668" y="2003933"/>
                </a:lnTo>
                <a:lnTo>
                  <a:pt x="1037844" y="1996186"/>
                </a:lnTo>
                <a:lnTo>
                  <a:pt x="1032509" y="1988312"/>
                </a:lnTo>
                <a:close/>
              </a:path>
              <a:path w="2099310" h="3507740">
                <a:moveTo>
                  <a:pt x="1090040" y="1953768"/>
                </a:moveTo>
                <a:lnTo>
                  <a:pt x="1071245" y="1963674"/>
                </a:lnTo>
                <a:lnTo>
                  <a:pt x="1056639" y="1972564"/>
                </a:lnTo>
                <a:lnTo>
                  <a:pt x="1061593" y="1980692"/>
                </a:lnTo>
                <a:lnTo>
                  <a:pt x="1076197" y="1971802"/>
                </a:lnTo>
                <a:lnTo>
                  <a:pt x="1094486" y="1962150"/>
                </a:lnTo>
                <a:lnTo>
                  <a:pt x="1090040" y="1953768"/>
                </a:lnTo>
                <a:close/>
              </a:path>
              <a:path w="2099310" h="3507740">
                <a:moveTo>
                  <a:pt x="1151127" y="1925955"/>
                </a:moveTo>
                <a:lnTo>
                  <a:pt x="1125727" y="1936623"/>
                </a:lnTo>
                <a:lnTo>
                  <a:pt x="1115949" y="1941195"/>
                </a:lnTo>
                <a:lnTo>
                  <a:pt x="1120013" y="1949831"/>
                </a:lnTo>
                <a:lnTo>
                  <a:pt x="1129791" y="1945258"/>
                </a:lnTo>
                <a:lnTo>
                  <a:pt x="1154811" y="1934845"/>
                </a:lnTo>
                <a:lnTo>
                  <a:pt x="1151127" y="1925955"/>
                </a:lnTo>
                <a:close/>
              </a:path>
              <a:path w="2099310" h="3507740">
                <a:moveTo>
                  <a:pt x="1214119" y="1903095"/>
                </a:moveTo>
                <a:lnTo>
                  <a:pt x="1204214" y="1906397"/>
                </a:lnTo>
                <a:lnTo>
                  <a:pt x="1187323" y="1912366"/>
                </a:lnTo>
                <a:lnTo>
                  <a:pt x="1178052" y="1915795"/>
                </a:lnTo>
                <a:lnTo>
                  <a:pt x="1181227" y="1924685"/>
                </a:lnTo>
                <a:lnTo>
                  <a:pt x="1190625" y="1921256"/>
                </a:lnTo>
                <a:lnTo>
                  <a:pt x="1207262" y="1915414"/>
                </a:lnTo>
                <a:lnTo>
                  <a:pt x="1217167" y="1912112"/>
                </a:lnTo>
                <a:lnTo>
                  <a:pt x="1214119" y="1903095"/>
                </a:lnTo>
                <a:close/>
              </a:path>
              <a:path w="2099310" h="3507740">
                <a:moveTo>
                  <a:pt x="1281556" y="1893189"/>
                </a:moveTo>
                <a:lnTo>
                  <a:pt x="1260348" y="1893316"/>
                </a:lnTo>
                <a:lnTo>
                  <a:pt x="1250314" y="1894205"/>
                </a:lnTo>
                <a:lnTo>
                  <a:pt x="1242440" y="1895348"/>
                </a:lnTo>
                <a:lnTo>
                  <a:pt x="1243838" y="1904745"/>
                </a:lnTo>
                <a:lnTo>
                  <a:pt x="1251839" y="1903602"/>
                </a:lnTo>
                <a:lnTo>
                  <a:pt x="1261237" y="1902841"/>
                </a:lnTo>
                <a:lnTo>
                  <a:pt x="1280922" y="1902714"/>
                </a:lnTo>
                <a:lnTo>
                  <a:pt x="1281556" y="1893189"/>
                </a:lnTo>
                <a:close/>
              </a:path>
              <a:path w="2099310" h="3507740">
                <a:moveTo>
                  <a:pt x="1310259" y="1896491"/>
                </a:moveTo>
                <a:lnTo>
                  <a:pt x="1308735" y="1905889"/>
                </a:lnTo>
                <a:lnTo>
                  <a:pt x="1322451" y="1908175"/>
                </a:lnTo>
                <a:lnTo>
                  <a:pt x="1344167" y="1913255"/>
                </a:lnTo>
                <a:lnTo>
                  <a:pt x="1345438" y="1913636"/>
                </a:lnTo>
                <a:lnTo>
                  <a:pt x="1348104" y="1904492"/>
                </a:lnTo>
                <a:lnTo>
                  <a:pt x="1346327" y="1903983"/>
                </a:lnTo>
                <a:lnTo>
                  <a:pt x="1323975" y="1898777"/>
                </a:lnTo>
                <a:lnTo>
                  <a:pt x="1310259" y="1896491"/>
                </a:lnTo>
                <a:close/>
              </a:path>
              <a:path w="2099310" h="3507740">
                <a:moveTo>
                  <a:pt x="1375664" y="1912747"/>
                </a:moveTo>
                <a:lnTo>
                  <a:pt x="1372615" y="1921764"/>
                </a:lnTo>
                <a:lnTo>
                  <a:pt x="1389634" y="1927479"/>
                </a:lnTo>
                <a:lnTo>
                  <a:pt x="1408429" y="1934210"/>
                </a:lnTo>
                <a:lnTo>
                  <a:pt x="1411731" y="1925320"/>
                </a:lnTo>
                <a:lnTo>
                  <a:pt x="1392681" y="1918335"/>
                </a:lnTo>
                <a:lnTo>
                  <a:pt x="1375664" y="1912747"/>
                </a:lnTo>
                <a:close/>
              </a:path>
              <a:path w="2099310" h="3507740">
                <a:moveTo>
                  <a:pt x="1438402" y="1935607"/>
                </a:moveTo>
                <a:lnTo>
                  <a:pt x="1434973" y="1944497"/>
                </a:lnTo>
                <a:lnTo>
                  <a:pt x="1436877" y="1945258"/>
                </a:lnTo>
                <a:lnTo>
                  <a:pt x="1470152" y="1958975"/>
                </a:lnTo>
                <a:lnTo>
                  <a:pt x="1473835" y="1950212"/>
                </a:lnTo>
                <a:lnTo>
                  <a:pt x="1440306" y="1936369"/>
                </a:lnTo>
                <a:lnTo>
                  <a:pt x="1438402" y="1935607"/>
                </a:lnTo>
                <a:close/>
              </a:path>
              <a:path w="2099310" h="3507740">
                <a:moveTo>
                  <a:pt x="1500251" y="1961133"/>
                </a:moveTo>
                <a:lnTo>
                  <a:pt x="1496567" y="1969897"/>
                </a:lnTo>
                <a:lnTo>
                  <a:pt x="1531747" y="1984502"/>
                </a:lnTo>
                <a:lnTo>
                  <a:pt x="1535429" y="1975739"/>
                </a:lnTo>
                <a:lnTo>
                  <a:pt x="1500251" y="1961133"/>
                </a:lnTo>
                <a:close/>
              </a:path>
              <a:path w="2099310" h="3507740">
                <a:moveTo>
                  <a:pt x="1561846" y="1986280"/>
                </a:moveTo>
                <a:lnTo>
                  <a:pt x="1558289" y="1995170"/>
                </a:lnTo>
                <a:lnTo>
                  <a:pt x="1583563" y="2004822"/>
                </a:lnTo>
                <a:lnTo>
                  <a:pt x="1594230" y="2008505"/>
                </a:lnTo>
                <a:lnTo>
                  <a:pt x="1597405" y="1999488"/>
                </a:lnTo>
                <a:lnTo>
                  <a:pt x="1586864" y="1995932"/>
                </a:lnTo>
                <a:lnTo>
                  <a:pt x="1561846" y="1986280"/>
                </a:lnTo>
                <a:close/>
              </a:path>
              <a:path w="2099310" h="3507740">
                <a:moveTo>
                  <a:pt x="1624329" y="2008505"/>
                </a:moveTo>
                <a:lnTo>
                  <a:pt x="1621536" y="2017522"/>
                </a:lnTo>
                <a:lnTo>
                  <a:pt x="1632203" y="2020951"/>
                </a:lnTo>
                <a:lnTo>
                  <a:pt x="1656206" y="2027427"/>
                </a:lnTo>
                <a:lnTo>
                  <a:pt x="1658619" y="2027936"/>
                </a:lnTo>
                <a:lnTo>
                  <a:pt x="1660525" y="2018664"/>
                </a:lnTo>
                <a:lnTo>
                  <a:pt x="1658619" y="2018283"/>
                </a:lnTo>
                <a:lnTo>
                  <a:pt x="1634998" y="2011807"/>
                </a:lnTo>
                <a:lnTo>
                  <a:pt x="1624329" y="2008505"/>
                </a:lnTo>
                <a:close/>
              </a:path>
              <a:path w="2099310" h="3507740">
                <a:moveTo>
                  <a:pt x="1688338" y="2024126"/>
                </a:moveTo>
                <a:lnTo>
                  <a:pt x="1686940" y="2033524"/>
                </a:lnTo>
                <a:lnTo>
                  <a:pt x="1703197" y="2036064"/>
                </a:lnTo>
                <a:lnTo>
                  <a:pt x="1725167" y="2037588"/>
                </a:lnTo>
                <a:lnTo>
                  <a:pt x="1725802" y="2028063"/>
                </a:lnTo>
                <a:lnTo>
                  <a:pt x="1704593" y="2026539"/>
                </a:lnTo>
                <a:lnTo>
                  <a:pt x="1688338" y="2024126"/>
                </a:lnTo>
                <a:close/>
              </a:path>
              <a:path w="2099310" h="3507740">
                <a:moveTo>
                  <a:pt x="1789684" y="2020316"/>
                </a:moveTo>
                <a:lnTo>
                  <a:pt x="1753489" y="2027301"/>
                </a:lnTo>
                <a:lnTo>
                  <a:pt x="1754504" y="2036826"/>
                </a:lnTo>
                <a:lnTo>
                  <a:pt x="1792859" y="2029206"/>
                </a:lnTo>
                <a:lnTo>
                  <a:pt x="1789684" y="2020316"/>
                </a:lnTo>
                <a:close/>
              </a:path>
              <a:path w="2099310" h="3507740">
                <a:moveTo>
                  <a:pt x="1845564" y="1988566"/>
                </a:moveTo>
                <a:lnTo>
                  <a:pt x="1815464" y="2009394"/>
                </a:lnTo>
                <a:lnTo>
                  <a:pt x="1819783" y="2017902"/>
                </a:lnTo>
                <a:lnTo>
                  <a:pt x="1852040" y="1995551"/>
                </a:lnTo>
                <a:lnTo>
                  <a:pt x="1845564" y="1988566"/>
                </a:lnTo>
                <a:close/>
              </a:path>
              <a:path w="2099310" h="3507740">
                <a:moveTo>
                  <a:pt x="1886458" y="1937893"/>
                </a:moveTo>
                <a:lnTo>
                  <a:pt x="1883707" y="1942719"/>
                </a:lnTo>
                <a:lnTo>
                  <a:pt x="1876425" y="1953768"/>
                </a:lnTo>
                <a:lnTo>
                  <a:pt x="1868677" y="1964182"/>
                </a:lnTo>
                <a:lnTo>
                  <a:pt x="1864994" y="1968373"/>
                </a:lnTo>
                <a:lnTo>
                  <a:pt x="1872361" y="1974595"/>
                </a:lnTo>
                <a:lnTo>
                  <a:pt x="1875916" y="1970277"/>
                </a:lnTo>
                <a:lnTo>
                  <a:pt x="1884044" y="1959483"/>
                </a:lnTo>
                <a:lnTo>
                  <a:pt x="1891664" y="1947799"/>
                </a:lnTo>
                <a:lnTo>
                  <a:pt x="1894713" y="1942719"/>
                </a:lnTo>
                <a:lnTo>
                  <a:pt x="1886458" y="1937893"/>
                </a:lnTo>
                <a:close/>
              </a:path>
              <a:path w="2099310" h="3507740">
                <a:moveTo>
                  <a:pt x="1914652" y="1878330"/>
                </a:moveTo>
                <a:lnTo>
                  <a:pt x="1904491" y="1902968"/>
                </a:lnTo>
                <a:lnTo>
                  <a:pt x="1899665" y="1913127"/>
                </a:lnTo>
                <a:lnTo>
                  <a:pt x="1908302" y="1917192"/>
                </a:lnTo>
                <a:lnTo>
                  <a:pt x="1913127" y="1907032"/>
                </a:lnTo>
                <a:lnTo>
                  <a:pt x="1923541" y="1882013"/>
                </a:lnTo>
                <a:lnTo>
                  <a:pt x="1914652" y="1878330"/>
                </a:lnTo>
                <a:close/>
              </a:path>
              <a:path w="2099310" h="3507740">
                <a:moveTo>
                  <a:pt x="1936241" y="1815719"/>
                </a:moveTo>
                <a:lnTo>
                  <a:pt x="1929256" y="1838452"/>
                </a:lnTo>
                <a:lnTo>
                  <a:pt x="1924558" y="1851787"/>
                </a:lnTo>
                <a:lnTo>
                  <a:pt x="1933448" y="1854962"/>
                </a:lnTo>
                <a:lnTo>
                  <a:pt x="1938274" y="1841627"/>
                </a:lnTo>
                <a:lnTo>
                  <a:pt x="1945386" y="1818513"/>
                </a:lnTo>
                <a:lnTo>
                  <a:pt x="1936241" y="1815719"/>
                </a:lnTo>
                <a:close/>
              </a:path>
              <a:path w="2099310" h="3507740">
                <a:moveTo>
                  <a:pt x="1953640" y="1751711"/>
                </a:moveTo>
                <a:lnTo>
                  <a:pt x="1950847" y="1763395"/>
                </a:lnTo>
                <a:lnTo>
                  <a:pt x="1944115" y="1788541"/>
                </a:lnTo>
                <a:lnTo>
                  <a:pt x="1953260" y="1790954"/>
                </a:lnTo>
                <a:lnTo>
                  <a:pt x="1959990" y="1765808"/>
                </a:lnTo>
                <a:lnTo>
                  <a:pt x="1962912" y="1753870"/>
                </a:lnTo>
                <a:lnTo>
                  <a:pt x="1953640" y="1751711"/>
                </a:lnTo>
                <a:close/>
              </a:path>
              <a:path w="2099310" h="3507740">
                <a:moveTo>
                  <a:pt x="1968118" y="1686814"/>
                </a:moveTo>
                <a:lnTo>
                  <a:pt x="1960244" y="1723898"/>
                </a:lnTo>
                <a:lnTo>
                  <a:pt x="1969515" y="1726183"/>
                </a:lnTo>
                <a:lnTo>
                  <a:pt x="1969977" y="1723898"/>
                </a:lnTo>
                <a:lnTo>
                  <a:pt x="1977389" y="1688719"/>
                </a:lnTo>
                <a:lnTo>
                  <a:pt x="1968118" y="1686814"/>
                </a:lnTo>
                <a:close/>
              </a:path>
              <a:path w="2099310" h="3507740">
                <a:moveTo>
                  <a:pt x="1980056" y="1621408"/>
                </a:moveTo>
                <a:lnTo>
                  <a:pt x="1978278" y="1632331"/>
                </a:lnTo>
                <a:lnTo>
                  <a:pt x="1973452" y="1658874"/>
                </a:lnTo>
                <a:lnTo>
                  <a:pt x="1982851" y="1660525"/>
                </a:lnTo>
                <a:lnTo>
                  <a:pt x="1987677" y="1634108"/>
                </a:lnTo>
                <a:lnTo>
                  <a:pt x="1989454" y="1622933"/>
                </a:lnTo>
                <a:lnTo>
                  <a:pt x="1980056" y="1621408"/>
                </a:lnTo>
                <a:close/>
              </a:path>
              <a:path w="2099310" h="3507740">
                <a:moveTo>
                  <a:pt x="1990471" y="1555623"/>
                </a:moveTo>
                <a:lnTo>
                  <a:pt x="1986279" y="1584325"/>
                </a:lnTo>
                <a:lnTo>
                  <a:pt x="1984755" y="1593214"/>
                </a:lnTo>
                <a:lnTo>
                  <a:pt x="1994153" y="1594739"/>
                </a:lnTo>
                <a:lnTo>
                  <a:pt x="1995677" y="1585849"/>
                </a:lnTo>
                <a:lnTo>
                  <a:pt x="1999868" y="1557020"/>
                </a:lnTo>
                <a:lnTo>
                  <a:pt x="1990471" y="1555623"/>
                </a:lnTo>
                <a:close/>
              </a:path>
              <a:path w="2099310" h="3507740">
                <a:moveTo>
                  <a:pt x="1999361" y="1489583"/>
                </a:moveTo>
                <a:lnTo>
                  <a:pt x="1994408" y="1527429"/>
                </a:lnTo>
                <a:lnTo>
                  <a:pt x="2003933" y="1528699"/>
                </a:lnTo>
                <a:lnTo>
                  <a:pt x="2008759" y="1490852"/>
                </a:lnTo>
                <a:lnTo>
                  <a:pt x="1999361" y="1489583"/>
                </a:lnTo>
                <a:close/>
              </a:path>
              <a:path w="2099310" h="3507740">
                <a:moveTo>
                  <a:pt x="2006980" y="1423543"/>
                </a:moveTo>
                <a:lnTo>
                  <a:pt x="2006473" y="1427480"/>
                </a:lnTo>
                <a:lnTo>
                  <a:pt x="2002663" y="1461389"/>
                </a:lnTo>
                <a:lnTo>
                  <a:pt x="2012188" y="1462405"/>
                </a:lnTo>
                <a:lnTo>
                  <a:pt x="2015998" y="1428623"/>
                </a:lnTo>
                <a:lnTo>
                  <a:pt x="2016378" y="1424558"/>
                </a:lnTo>
                <a:lnTo>
                  <a:pt x="2006980" y="1423543"/>
                </a:lnTo>
                <a:close/>
              </a:path>
              <a:path w="2099310" h="3507740">
                <a:moveTo>
                  <a:pt x="2013585" y="1357249"/>
                </a:moveTo>
                <a:lnTo>
                  <a:pt x="2012314" y="1371600"/>
                </a:lnTo>
                <a:lnTo>
                  <a:pt x="2009902" y="1395095"/>
                </a:lnTo>
                <a:lnTo>
                  <a:pt x="2019427" y="1396111"/>
                </a:lnTo>
                <a:lnTo>
                  <a:pt x="2021839" y="1372616"/>
                </a:lnTo>
                <a:lnTo>
                  <a:pt x="2023110" y="1358138"/>
                </a:lnTo>
                <a:lnTo>
                  <a:pt x="2013585" y="1357249"/>
                </a:lnTo>
                <a:close/>
              </a:path>
              <a:path w="2099310" h="3507740">
                <a:moveTo>
                  <a:pt x="2019427" y="1290827"/>
                </a:moveTo>
                <a:lnTo>
                  <a:pt x="2016252" y="1328801"/>
                </a:lnTo>
                <a:lnTo>
                  <a:pt x="2025650" y="1329689"/>
                </a:lnTo>
                <a:lnTo>
                  <a:pt x="2027047" y="1314577"/>
                </a:lnTo>
                <a:lnTo>
                  <a:pt x="2028952" y="1291589"/>
                </a:lnTo>
                <a:lnTo>
                  <a:pt x="2019427" y="1290827"/>
                </a:lnTo>
                <a:close/>
              </a:path>
              <a:path w="2099310" h="3507740">
                <a:moveTo>
                  <a:pt x="2024379" y="1224407"/>
                </a:moveTo>
                <a:lnTo>
                  <a:pt x="2022287" y="1255141"/>
                </a:lnTo>
                <a:lnTo>
                  <a:pt x="2021713" y="1262380"/>
                </a:lnTo>
                <a:lnTo>
                  <a:pt x="2031238" y="1263142"/>
                </a:lnTo>
                <a:lnTo>
                  <a:pt x="2031924" y="1254379"/>
                </a:lnTo>
                <a:lnTo>
                  <a:pt x="2033904" y="1225042"/>
                </a:lnTo>
                <a:lnTo>
                  <a:pt x="2024379" y="1224407"/>
                </a:lnTo>
                <a:close/>
              </a:path>
              <a:path w="2099310" h="3507740">
                <a:moveTo>
                  <a:pt x="2028825" y="1157986"/>
                </a:moveTo>
                <a:lnTo>
                  <a:pt x="2026665" y="1193292"/>
                </a:lnTo>
                <a:lnTo>
                  <a:pt x="2026412" y="1195958"/>
                </a:lnTo>
                <a:lnTo>
                  <a:pt x="2035937" y="1196594"/>
                </a:lnTo>
                <a:lnTo>
                  <a:pt x="2036112" y="1193292"/>
                </a:lnTo>
                <a:lnTo>
                  <a:pt x="2038350" y="1158494"/>
                </a:lnTo>
                <a:lnTo>
                  <a:pt x="2028825" y="1157986"/>
                </a:lnTo>
                <a:close/>
              </a:path>
              <a:path w="2099310" h="3507740">
                <a:moveTo>
                  <a:pt x="2032635" y="1091438"/>
                </a:moveTo>
                <a:lnTo>
                  <a:pt x="2030602" y="1129411"/>
                </a:lnTo>
                <a:lnTo>
                  <a:pt x="2040127" y="1129919"/>
                </a:lnTo>
                <a:lnTo>
                  <a:pt x="2042033" y="1091945"/>
                </a:lnTo>
                <a:lnTo>
                  <a:pt x="2032635" y="1091438"/>
                </a:lnTo>
                <a:close/>
              </a:path>
              <a:path w="2099310" h="3507740">
                <a:moveTo>
                  <a:pt x="2036064" y="1024889"/>
                </a:moveTo>
                <a:lnTo>
                  <a:pt x="2034031" y="1062863"/>
                </a:lnTo>
                <a:lnTo>
                  <a:pt x="2043556" y="1063370"/>
                </a:lnTo>
                <a:lnTo>
                  <a:pt x="2045589" y="1025398"/>
                </a:lnTo>
                <a:lnTo>
                  <a:pt x="2036064" y="1024889"/>
                </a:lnTo>
                <a:close/>
              </a:path>
              <a:path w="2099310" h="3507740">
                <a:moveTo>
                  <a:pt x="2038985" y="958342"/>
                </a:moveTo>
                <a:lnTo>
                  <a:pt x="2037461" y="996314"/>
                </a:lnTo>
                <a:lnTo>
                  <a:pt x="2046986" y="996695"/>
                </a:lnTo>
                <a:lnTo>
                  <a:pt x="2048510" y="958723"/>
                </a:lnTo>
                <a:lnTo>
                  <a:pt x="2038985" y="958342"/>
                </a:lnTo>
                <a:close/>
              </a:path>
              <a:path w="2099310" h="3507740">
                <a:moveTo>
                  <a:pt x="2041652" y="891667"/>
                </a:moveTo>
                <a:lnTo>
                  <a:pt x="2040127" y="929767"/>
                </a:lnTo>
                <a:lnTo>
                  <a:pt x="2049652" y="930148"/>
                </a:lnTo>
                <a:lnTo>
                  <a:pt x="2051177" y="892048"/>
                </a:lnTo>
                <a:lnTo>
                  <a:pt x="2041652" y="891667"/>
                </a:lnTo>
                <a:close/>
              </a:path>
              <a:path w="2099310" h="3507740">
                <a:moveTo>
                  <a:pt x="2043811" y="825119"/>
                </a:moveTo>
                <a:lnTo>
                  <a:pt x="2042794" y="863219"/>
                </a:lnTo>
                <a:lnTo>
                  <a:pt x="2052319" y="863473"/>
                </a:lnTo>
                <a:lnTo>
                  <a:pt x="2053336" y="825373"/>
                </a:lnTo>
                <a:lnTo>
                  <a:pt x="2043811" y="825119"/>
                </a:lnTo>
                <a:close/>
              </a:path>
              <a:path w="2099310" h="3507740">
                <a:moveTo>
                  <a:pt x="2045842" y="758444"/>
                </a:moveTo>
                <a:lnTo>
                  <a:pt x="2044700" y="796544"/>
                </a:lnTo>
                <a:lnTo>
                  <a:pt x="2054225" y="796798"/>
                </a:lnTo>
                <a:lnTo>
                  <a:pt x="2055367" y="758698"/>
                </a:lnTo>
                <a:lnTo>
                  <a:pt x="2045842" y="758444"/>
                </a:lnTo>
                <a:close/>
              </a:path>
              <a:path w="2099310" h="3507740">
                <a:moveTo>
                  <a:pt x="2047493" y="691769"/>
                </a:moveTo>
                <a:lnTo>
                  <a:pt x="2046731" y="729869"/>
                </a:lnTo>
                <a:lnTo>
                  <a:pt x="2056256" y="730123"/>
                </a:lnTo>
                <a:lnTo>
                  <a:pt x="2057018" y="692023"/>
                </a:lnTo>
                <a:lnTo>
                  <a:pt x="2047493" y="691769"/>
                </a:lnTo>
                <a:close/>
              </a:path>
              <a:path w="2099310" h="3507740">
                <a:moveTo>
                  <a:pt x="2049017" y="625094"/>
                </a:moveTo>
                <a:lnTo>
                  <a:pt x="2048128" y="663194"/>
                </a:lnTo>
                <a:lnTo>
                  <a:pt x="2057653" y="663448"/>
                </a:lnTo>
                <a:lnTo>
                  <a:pt x="2058542" y="625348"/>
                </a:lnTo>
                <a:lnTo>
                  <a:pt x="2049017" y="625094"/>
                </a:lnTo>
                <a:close/>
              </a:path>
              <a:path w="2099310" h="3507740">
                <a:moveTo>
                  <a:pt x="2050288" y="558546"/>
                </a:moveTo>
                <a:lnTo>
                  <a:pt x="2049779" y="587755"/>
                </a:lnTo>
                <a:lnTo>
                  <a:pt x="2049652" y="596646"/>
                </a:lnTo>
                <a:lnTo>
                  <a:pt x="2059177" y="596773"/>
                </a:lnTo>
                <a:lnTo>
                  <a:pt x="2059309" y="587755"/>
                </a:lnTo>
                <a:lnTo>
                  <a:pt x="2059813" y="558673"/>
                </a:lnTo>
                <a:lnTo>
                  <a:pt x="2050288" y="558546"/>
                </a:lnTo>
                <a:close/>
              </a:path>
              <a:path w="2099310" h="3507740">
                <a:moveTo>
                  <a:pt x="2051430" y="491871"/>
                </a:moveTo>
                <a:lnTo>
                  <a:pt x="2050796" y="529971"/>
                </a:lnTo>
                <a:lnTo>
                  <a:pt x="2060321" y="530098"/>
                </a:lnTo>
                <a:lnTo>
                  <a:pt x="2060955" y="491998"/>
                </a:lnTo>
                <a:lnTo>
                  <a:pt x="2051430" y="491871"/>
                </a:lnTo>
                <a:close/>
              </a:path>
              <a:path w="2099310" h="3507740">
                <a:moveTo>
                  <a:pt x="2052574" y="425196"/>
                </a:moveTo>
                <a:lnTo>
                  <a:pt x="2052317" y="443484"/>
                </a:lnTo>
                <a:lnTo>
                  <a:pt x="2051939" y="463296"/>
                </a:lnTo>
                <a:lnTo>
                  <a:pt x="2061464" y="463423"/>
                </a:lnTo>
                <a:lnTo>
                  <a:pt x="2061846" y="443357"/>
                </a:lnTo>
                <a:lnTo>
                  <a:pt x="2062099" y="425323"/>
                </a:lnTo>
                <a:lnTo>
                  <a:pt x="2052574" y="425196"/>
                </a:lnTo>
                <a:close/>
              </a:path>
              <a:path w="2099310" h="3507740">
                <a:moveTo>
                  <a:pt x="2053336" y="358521"/>
                </a:moveTo>
                <a:lnTo>
                  <a:pt x="2052827" y="396621"/>
                </a:lnTo>
                <a:lnTo>
                  <a:pt x="2062352" y="396748"/>
                </a:lnTo>
                <a:lnTo>
                  <a:pt x="2062861" y="358648"/>
                </a:lnTo>
                <a:lnTo>
                  <a:pt x="2053336" y="358521"/>
                </a:lnTo>
                <a:close/>
              </a:path>
              <a:path w="2099310" h="3507740">
                <a:moveTo>
                  <a:pt x="2054098" y="291846"/>
                </a:moveTo>
                <a:lnTo>
                  <a:pt x="2053969" y="296799"/>
                </a:lnTo>
                <a:lnTo>
                  <a:pt x="2053589" y="329946"/>
                </a:lnTo>
                <a:lnTo>
                  <a:pt x="2063114" y="330073"/>
                </a:lnTo>
                <a:lnTo>
                  <a:pt x="2063496" y="296799"/>
                </a:lnTo>
                <a:lnTo>
                  <a:pt x="2063623" y="291973"/>
                </a:lnTo>
                <a:lnTo>
                  <a:pt x="2054098" y="291846"/>
                </a:lnTo>
                <a:close/>
              </a:path>
              <a:path w="2099310" h="3507740">
                <a:moveTo>
                  <a:pt x="2054733" y="225171"/>
                </a:moveTo>
                <a:lnTo>
                  <a:pt x="2054352" y="263271"/>
                </a:lnTo>
                <a:lnTo>
                  <a:pt x="2063877" y="263398"/>
                </a:lnTo>
                <a:lnTo>
                  <a:pt x="2064258" y="225298"/>
                </a:lnTo>
                <a:lnTo>
                  <a:pt x="2054733" y="225171"/>
                </a:lnTo>
                <a:close/>
              </a:path>
              <a:path w="2099310" h="3507740">
                <a:moveTo>
                  <a:pt x="2055240" y="158496"/>
                </a:moveTo>
                <a:lnTo>
                  <a:pt x="2054987" y="196596"/>
                </a:lnTo>
                <a:lnTo>
                  <a:pt x="2064512" y="196723"/>
                </a:lnTo>
                <a:lnTo>
                  <a:pt x="2064765" y="158623"/>
                </a:lnTo>
                <a:lnTo>
                  <a:pt x="2055240" y="158496"/>
                </a:lnTo>
                <a:close/>
              </a:path>
              <a:path w="2099310" h="3507740">
                <a:moveTo>
                  <a:pt x="2055876" y="91821"/>
                </a:moveTo>
                <a:lnTo>
                  <a:pt x="2055494" y="129921"/>
                </a:lnTo>
                <a:lnTo>
                  <a:pt x="2065019" y="130048"/>
                </a:lnTo>
                <a:lnTo>
                  <a:pt x="2065401" y="91948"/>
                </a:lnTo>
                <a:lnTo>
                  <a:pt x="2055876" y="91821"/>
                </a:lnTo>
                <a:close/>
              </a:path>
              <a:path w="2099310" h="3507740">
                <a:moveTo>
                  <a:pt x="2061464" y="0"/>
                </a:moveTo>
                <a:lnTo>
                  <a:pt x="2022728" y="75819"/>
                </a:lnTo>
                <a:lnTo>
                  <a:pt x="2098929" y="76580"/>
                </a:lnTo>
                <a:lnTo>
                  <a:pt x="2061464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3580257" y="5410200"/>
            <a:ext cx="496570" cy="919480"/>
          </a:xfrm>
          <a:custGeom>
            <a:avLst/>
            <a:gdLst/>
            <a:ahLst/>
            <a:cxnLst/>
            <a:rect l="l" t="t" r="r" b="b"/>
            <a:pathLst>
              <a:path w="496570" h="919479">
                <a:moveTo>
                  <a:pt x="36956" y="900391"/>
                </a:moveTo>
                <a:lnTo>
                  <a:pt x="0" y="909777"/>
                </a:lnTo>
                <a:lnTo>
                  <a:pt x="2285" y="919010"/>
                </a:lnTo>
                <a:lnTo>
                  <a:pt x="39242" y="909624"/>
                </a:lnTo>
                <a:lnTo>
                  <a:pt x="36956" y="900391"/>
                </a:lnTo>
                <a:close/>
              </a:path>
              <a:path w="496570" h="919479">
                <a:moveTo>
                  <a:pt x="101091" y="882942"/>
                </a:moveTo>
                <a:lnTo>
                  <a:pt x="85089" y="887615"/>
                </a:lnTo>
                <a:lnTo>
                  <a:pt x="64515" y="893241"/>
                </a:lnTo>
                <a:lnTo>
                  <a:pt x="66928" y="902436"/>
                </a:lnTo>
                <a:lnTo>
                  <a:pt x="87629" y="896797"/>
                </a:lnTo>
                <a:lnTo>
                  <a:pt x="103758" y="892073"/>
                </a:lnTo>
                <a:lnTo>
                  <a:pt x="101091" y="882942"/>
                </a:lnTo>
                <a:close/>
              </a:path>
              <a:path w="496570" h="919479">
                <a:moveTo>
                  <a:pt x="164083" y="862088"/>
                </a:moveTo>
                <a:lnTo>
                  <a:pt x="140207" y="870623"/>
                </a:lnTo>
                <a:lnTo>
                  <a:pt x="128269" y="874509"/>
                </a:lnTo>
                <a:lnTo>
                  <a:pt x="131190" y="883577"/>
                </a:lnTo>
                <a:lnTo>
                  <a:pt x="143255" y="879690"/>
                </a:lnTo>
                <a:lnTo>
                  <a:pt x="167258" y="871054"/>
                </a:lnTo>
                <a:lnTo>
                  <a:pt x="164083" y="862088"/>
                </a:lnTo>
                <a:close/>
              </a:path>
              <a:path w="496570" h="919479">
                <a:moveTo>
                  <a:pt x="224281" y="835342"/>
                </a:moveTo>
                <a:lnTo>
                  <a:pt x="218185" y="838644"/>
                </a:lnTo>
                <a:lnTo>
                  <a:pt x="193039" y="850455"/>
                </a:lnTo>
                <a:lnTo>
                  <a:pt x="190372" y="851509"/>
                </a:lnTo>
                <a:lnTo>
                  <a:pt x="194055" y="860336"/>
                </a:lnTo>
                <a:lnTo>
                  <a:pt x="196595" y="859282"/>
                </a:lnTo>
                <a:lnTo>
                  <a:pt x="222250" y="847280"/>
                </a:lnTo>
                <a:lnTo>
                  <a:pt x="228853" y="843724"/>
                </a:lnTo>
                <a:lnTo>
                  <a:pt x="224281" y="835342"/>
                </a:lnTo>
                <a:close/>
              </a:path>
              <a:path w="496570" h="919479">
                <a:moveTo>
                  <a:pt x="280288" y="800430"/>
                </a:moveTo>
                <a:lnTo>
                  <a:pt x="265810" y="811009"/>
                </a:lnTo>
                <a:lnTo>
                  <a:pt x="248919" y="821512"/>
                </a:lnTo>
                <a:lnTo>
                  <a:pt x="254000" y="829589"/>
                </a:lnTo>
                <a:lnTo>
                  <a:pt x="270890" y="819099"/>
                </a:lnTo>
                <a:lnTo>
                  <a:pt x="285876" y="808113"/>
                </a:lnTo>
                <a:lnTo>
                  <a:pt x="280288" y="800430"/>
                </a:lnTo>
                <a:close/>
              </a:path>
              <a:path w="496570" h="919479">
                <a:moveTo>
                  <a:pt x="328675" y="756424"/>
                </a:moveTo>
                <a:lnTo>
                  <a:pt x="328294" y="756856"/>
                </a:lnTo>
                <a:lnTo>
                  <a:pt x="308863" y="776859"/>
                </a:lnTo>
                <a:lnTo>
                  <a:pt x="302132" y="782624"/>
                </a:lnTo>
                <a:lnTo>
                  <a:pt x="308355" y="789863"/>
                </a:lnTo>
                <a:lnTo>
                  <a:pt x="315087" y="784098"/>
                </a:lnTo>
                <a:lnTo>
                  <a:pt x="335152" y="763511"/>
                </a:lnTo>
                <a:lnTo>
                  <a:pt x="335914" y="762635"/>
                </a:lnTo>
                <a:lnTo>
                  <a:pt x="328675" y="756424"/>
                </a:lnTo>
                <a:close/>
              </a:path>
              <a:path w="496570" h="919479">
                <a:moveTo>
                  <a:pt x="367283" y="703211"/>
                </a:moveTo>
                <a:lnTo>
                  <a:pt x="362965" y="710450"/>
                </a:lnTo>
                <a:lnTo>
                  <a:pt x="354964" y="722934"/>
                </a:lnTo>
                <a:lnTo>
                  <a:pt x="346582" y="734644"/>
                </a:lnTo>
                <a:lnTo>
                  <a:pt x="354329" y="740194"/>
                </a:lnTo>
                <a:lnTo>
                  <a:pt x="362712" y="728484"/>
                </a:lnTo>
                <a:lnTo>
                  <a:pt x="370966" y="715619"/>
                </a:lnTo>
                <a:lnTo>
                  <a:pt x="375412" y="708050"/>
                </a:lnTo>
                <a:lnTo>
                  <a:pt x="367283" y="703211"/>
                </a:lnTo>
                <a:close/>
              </a:path>
              <a:path w="496570" h="919479">
                <a:moveTo>
                  <a:pt x="395223" y="643623"/>
                </a:moveTo>
                <a:lnTo>
                  <a:pt x="391159" y="654037"/>
                </a:lnTo>
                <a:lnTo>
                  <a:pt x="384809" y="669175"/>
                </a:lnTo>
                <a:lnTo>
                  <a:pt x="380491" y="678332"/>
                </a:lnTo>
                <a:lnTo>
                  <a:pt x="389000" y="682434"/>
                </a:lnTo>
                <a:lnTo>
                  <a:pt x="393445" y="673277"/>
                </a:lnTo>
                <a:lnTo>
                  <a:pt x="399922" y="657745"/>
                </a:lnTo>
                <a:lnTo>
                  <a:pt x="404113" y="647026"/>
                </a:lnTo>
                <a:lnTo>
                  <a:pt x="395223" y="643623"/>
                </a:lnTo>
                <a:close/>
              </a:path>
              <a:path w="496570" h="919479">
                <a:moveTo>
                  <a:pt x="414527" y="580529"/>
                </a:moveTo>
                <a:lnTo>
                  <a:pt x="412876" y="587451"/>
                </a:lnTo>
                <a:lnTo>
                  <a:pt x="407923" y="605053"/>
                </a:lnTo>
                <a:lnTo>
                  <a:pt x="404367" y="616902"/>
                </a:lnTo>
                <a:lnTo>
                  <a:pt x="413384" y="619696"/>
                </a:lnTo>
                <a:lnTo>
                  <a:pt x="417067" y="607860"/>
                </a:lnTo>
                <a:lnTo>
                  <a:pt x="422020" y="590016"/>
                </a:lnTo>
                <a:lnTo>
                  <a:pt x="423798" y="582726"/>
                </a:lnTo>
                <a:lnTo>
                  <a:pt x="414527" y="580529"/>
                </a:lnTo>
                <a:close/>
              </a:path>
              <a:path w="496570" h="919479">
                <a:moveTo>
                  <a:pt x="428243" y="515518"/>
                </a:moveTo>
                <a:lnTo>
                  <a:pt x="421639" y="550773"/>
                </a:lnTo>
                <a:lnTo>
                  <a:pt x="421131" y="552729"/>
                </a:lnTo>
                <a:lnTo>
                  <a:pt x="430402" y="554926"/>
                </a:lnTo>
                <a:lnTo>
                  <a:pt x="430910" y="552983"/>
                </a:lnTo>
                <a:lnTo>
                  <a:pt x="437641" y="517283"/>
                </a:lnTo>
                <a:lnTo>
                  <a:pt x="428243" y="515518"/>
                </a:lnTo>
                <a:close/>
              </a:path>
              <a:path w="496570" h="919479">
                <a:moveTo>
                  <a:pt x="437641" y="449846"/>
                </a:moveTo>
                <a:lnTo>
                  <a:pt x="435101" y="471436"/>
                </a:lnTo>
                <a:lnTo>
                  <a:pt x="432688" y="487464"/>
                </a:lnTo>
                <a:lnTo>
                  <a:pt x="442087" y="488886"/>
                </a:lnTo>
                <a:lnTo>
                  <a:pt x="444500" y="472871"/>
                </a:lnTo>
                <a:lnTo>
                  <a:pt x="447039" y="450977"/>
                </a:lnTo>
                <a:lnTo>
                  <a:pt x="437641" y="449846"/>
                </a:lnTo>
                <a:close/>
              </a:path>
              <a:path w="496570" h="919479">
                <a:moveTo>
                  <a:pt x="444245" y="383743"/>
                </a:moveTo>
                <a:lnTo>
                  <a:pt x="444040" y="386194"/>
                </a:lnTo>
                <a:lnTo>
                  <a:pt x="440816" y="421589"/>
                </a:lnTo>
                <a:lnTo>
                  <a:pt x="450214" y="422452"/>
                </a:lnTo>
                <a:lnTo>
                  <a:pt x="453516" y="386194"/>
                </a:lnTo>
                <a:lnTo>
                  <a:pt x="453643" y="384403"/>
                </a:lnTo>
                <a:lnTo>
                  <a:pt x="444245" y="383743"/>
                </a:lnTo>
                <a:close/>
              </a:path>
              <a:path w="496570" h="919479">
                <a:moveTo>
                  <a:pt x="448437" y="317284"/>
                </a:moveTo>
                <a:lnTo>
                  <a:pt x="447122" y="340842"/>
                </a:lnTo>
                <a:lnTo>
                  <a:pt x="446150" y="355231"/>
                </a:lnTo>
                <a:lnTo>
                  <a:pt x="455675" y="355892"/>
                </a:lnTo>
                <a:lnTo>
                  <a:pt x="456724" y="340182"/>
                </a:lnTo>
                <a:lnTo>
                  <a:pt x="457834" y="317779"/>
                </a:lnTo>
                <a:lnTo>
                  <a:pt x="448437" y="317284"/>
                </a:lnTo>
                <a:close/>
              </a:path>
              <a:path w="496570" h="919479">
                <a:moveTo>
                  <a:pt x="451103" y="250736"/>
                </a:moveTo>
                <a:lnTo>
                  <a:pt x="449706" y="288810"/>
                </a:lnTo>
                <a:lnTo>
                  <a:pt x="459231" y="289166"/>
                </a:lnTo>
                <a:lnTo>
                  <a:pt x="460628" y="251078"/>
                </a:lnTo>
                <a:lnTo>
                  <a:pt x="451103" y="250736"/>
                </a:lnTo>
                <a:close/>
              </a:path>
              <a:path w="496570" h="919479">
                <a:moveTo>
                  <a:pt x="452627" y="184188"/>
                </a:moveTo>
                <a:lnTo>
                  <a:pt x="452494" y="198323"/>
                </a:lnTo>
                <a:lnTo>
                  <a:pt x="451865" y="222237"/>
                </a:lnTo>
                <a:lnTo>
                  <a:pt x="461390" y="222465"/>
                </a:lnTo>
                <a:lnTo>
                  <a:pt x="461903" y="198094"/>
                </a:lnTo>
                <a:lnTo>
                  <a:pt x="462152" y="184315"/>
                </a:lnTo>
                <a:lnTo>
                  <a:pt x="452627" y="184188"/>
                </a:lnTo>
                <a:close/>
              </a:path>
              <a:path w="496570" h="919479">
                <a:moveTo>
                  <a:pt x="462788" y="117602"/>
                </a:moveTo>
                <a:lnTo>
                  <a:pt x="453263" y="117602"/>
                </a:lnTo>
                <a:lnTo>
                  <a:pt x="453135" y="149225"/>
                </a:lnTo>
                <a:lnTo>
                  <a:pt x="453008" y="155575"/>
                </a:lnTo>
                <a:lnTo>
                  <a:pt x="462533" y="155702"/>
                </a:lnTo>
                <a:lnTo>
                  <a:pt x="462661" y="149225"/>
                </a:lnTo>
                <a:lnTo>
                  <a:pt x="462788" y="117602"/>
                </a:lnTo>
                <a:close/>
              </a:path>
              <a:path w="496570" h="919479">
                <a:moveTo>
                  <a:pt x="453453" y="76184"/>
                </a:moveTo>
                <a:lnTo>
                  <a:pt x="453389" y="89027"/>
                </a:lnTo>
                <a:lnTo>
                  <a:pt x="462914" y="89027"/>
                </a:lnTo>
                <a:lnTo>
                  <a:pt x="462978" y="76215"/>
                </a:lnTo>
                <a:lnTo>
                  <a:pt x="453453" y="76184"/>
                </a:lnTo>
                <a:close/>
              </a:path>
              <a:path w="496570" h="919479">
                <a:moveTo>
                  <a:pt x="489934" y="63500"/>
                </a:moveTo>
                <a:lnTo>
                  <a:pt x="463041" y="63500"/>
                </a:lnTo>
                <a:lnTo>
                  <a:pt x="462978" y="76215"/>
                </a:lnTo>
                <a:lnTo>
                  <a:pt x="496315" y="76327"/>
                </a:lnTo>
                <a:lnTo>
                  <a:pt x="489934" y="63500"/>
                </a:lnTo>
                <a:close/>
              </a:path>
              <a:path w="496570" h="919479">
                <a:moveTo>
                  <a:pt x="463041" y="63500"/>
                </a:moveTo>
                <a:lnTo>
                  <a:pt x="453516" y="63500"/>
                </a:lnTo>
                <a:lnTo>
                  <a:pt x="453453" y="76184"/>
                </a:lnTo>
                <a:lnTo>
                  <a:pt x="462978" y="76215"/>
                </a:lnTo>
                <a:lnTo>
                  <a:pt x="463041" y="63500"/>
                </a:lnTo>
                <a:close/>
              </a:path>
              <a:path w="496570" h="919479">
                <a:moveTo>
                  <a:pt x="458342" y="0"/>
                </a:moveTo>
                <a:lnTo>
                  <a:pt x="420115" y="76072"/>
                </a:lnTo>
                <a:lnTo>
                  <a:pt x="453453" y="76184"/>
                </a:lnTo>
                <a:lnTo>
                  <a:pt x="453516" y="63500"/>
                </a:lnTo>
                <a:lnTo>
                  <a:pt x="489934" y="63500"/>
                </a:lnTo>
                <a:lnTo>
                  <a:pt x="458342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4091565" y="5410200"/>
            <a:ext cx="405765" cy="919480"/>
          </a:xfrm>
          <a:custGeom>
            <a:avLst/>
            <a:gdLst/>
            <a:ahLst/>
            <a:cxnLst/>
            <a:rect l="l" t="t" r="r" b="b"/>
            <a:pathLst>
              <a:path w="405764" h="919479">
                <a:moveTo>
                  <a:pt x="368166" y="901065"/>
                </a:moveTo>
                <a:lnTo>
                  <a:pt x="366007" y="910336"/>
                </a:lnTo>
                <a:lnTo>
                  <a:pt x="403091" y="919035"/>
                </a:lnTo>
                <a:lnTo>
                  <a:pt x="405377" y="909764"/>
                </a:lnTo>
                <a:lnTo>
                  <a:pt x="368166" y="901065"/>
                </a:lnTo>
                <a:close/>
              </a:path>
              <a:path w="405764" h="919479">
                <a:moveTo>
                  <a:pt x="303650" y="884961"/>
                </a:moveTo>
                <a:lnTo>
                  <a:pt x="301237" y="894143"/>
                </a:lnTo>
                <a:lnTo>
                  <a:pt x="311016" y="896823"/>
                </a:lnTo>
                <a:lnTo>
                  <a:pt x="338194" y="903732"/>
                </a:lnTo>
                <a:lnTo>
                  <a:pt x="340480" y="894499"/>
                </a:lnTo>
                <a:lnTo>
                  <a:pt x="313302" y="887590"/>
                </a:lnTo>
                <a:lnTo>
                  <a:pt x="303650" y="884961"/>
                </a:lnTo>
                <a:close/>
              </a:path>
              <a:path w="405764" h="919479">
                <a:moveTo>
                  <a:pt x="240150" y="865784"/>
                </a:moveTo>
                <a:lnTo>
                  <a:pt x="237102" y="874801"/>
                </a:lnTo>
                <a:lnTo>
                  <a:pt x="251580" y="879716"/>
                </a:lnTo>
                <a:lnTo>
                  <a:pt x="273551" y="886371"/>
                </a:lnTo>
                <a:lnTo>
                  <a:pt x="276345" y="877252"/>
                </a:lnTo>
                <a:lnTo>
                  <a:pt x="254374" y="870597"/>
                </a:lnTo>
                <a:lnTo>
                  <a:pt x="240150" y="865784"/>
                </a:lnTo>
                <a:close/>
              </a:path>
              <a:path w="405764" h="919479">
                <a:moveTo>
                  <a:pt x="178682" y="841286"/>
                </a:moveTo>
                <a:lnTo>
                  <a:pt x="174745" y="849960"/>
                </a:lnTo>
                <a:lnTo>
                  <a:pt x="195446" y="859307"/>
                </a:lnTo>
                <a:lnTo>
                  <a:pt x="210051" y="864997"/>
                </a:lnTo>
                <a:lnTo>
                  <a:pt x="213480" y="856119"/>
                </a:lnTo>
                <a:lnTo>
                  <a:pt x="198875" y="850430"/>
                </a:lnTo>
                <a:lnTo>
                  <a:pt x="178682" y="841286"/>
                </a:lnTo>
                <a:close/>
              </a:path>
              <a:path w="405764" h="919479">
                <a:moveTo>
                  <a:pt x="121913" y="808596"/>
                </a:moveTo>
                <a:lnTo>
                  <a:pt x="116198" y="816190"/>
                </a:lnTo>
                <a:lnTo>
                  <a:pt x="120008" y="819086"/>
                </a:lnTo>
                <a:lnTo>
                  <a:pt x="143757" y="833920"/>
                </a:lnTo>
                <a:lnTo>
                  <a:pt x="149091" y="836764"/>
                </a:lnTo>
                <a:lnTo>
                  <a:pt x="153536" y="828357"/>
                </a:lnTo>
                <a:lnTo>
                  <a:pt x="148202" y="825512"/>
                </a:lnTo>
                <a:lnTo>
                  <a:pt x="125088" y="811022"/>
                </a:lnTo>
                <a:lnTo>
                  <a:pt x="121913" y="808596"/>
                </a:lnTo>
                <a:close/>
              </a:path>
              <a:path w="405764" h="919479">
                <a:moveTo>
                  <a:pt x="73399" y="764590"/>
                </a:moveTo>
                <a:lnTo>
                  <a:pt x="66287" y="770890"/>
                </a:lnTo>
                <a:lnTo>
                  <a:pt x="77844" y="783983"/>
                </a:lnTo>
                <a:lnTo>
                  <a:pt x="93338" y="798258"/>
                </a:lnTo>
                <a:lnTo>
                  <a:pt x="99815" y="791248"/>
                </a:lnTo>
                <a:lnTo>
                  <a:pt x="84321" y="776973"/>
                </a:lnTo>
                <a:lnTo>
                  <a:pt x="73399" y="764590"/>
                </a:lnTo>
                <a:close/>
              </a:path>
              <a:path w="405764" h="919479">
                <a:moveTo>
                  <a:pt x="37966" y="710133"/>
                </a:moveTo>
                <a:lnTo>
                  <a:pt x="29330" y="713917"/>
                </a:lnTo>
                <a:lnTo>
                  <a:pt x="29838" y="715187"/>
                </a:lnTo>
                <a:lnTo>
                  <a:pt x="36315" y="728078"/>
                </a:lnTo>
                <a:lnTo>
                  <a:pt x="43427" y="740435"/>
                </a:lnTo>
                <a:lnTo>
                  <a:pt x="48380" y="747814"/>
                </a:lnTo>
                <a:lnTo>
                  <a:pt x="56254" y="742569"/>
                </a:lnTo>
                <a:lnTo>
                  <a:pt x="51428" y="735177"/>
                </a:lnTo>
                <a:lnTo>
                  <a:pt x="44570" y="723328"/>
                </a:lnTo>
                <a:lnTo>
                  <a:pt x="37966" y="710133"/>
                </a:lnTo>
                <a:close/>
              </a:path>
              <a:path w="405764" h="919479">
                <a:moveTo>
                  <a:pt x="18281" y="647687"/>
                </a:moveTo>
                <a:lnTo>
                  <a:pt x="8883" y="649528"/>
                </a:lnTo>
                <a:lnTo>
                  <a:pt x="10407" y="657034"/>
                </a:lnTo>
                <a:lnTo>
                  <a:pt x="14344" y="672592"/>
                </a:lnTo>
                <a:lnTo>
                  <a:pt x="18535" y="686841"/>
                </a:lnTo>
                <a:lnTo>
                  <a:pt x="27679" y="684098"/>
                </a:lnTo>
                <a:lnTo>
                  <a:pt x="23361" y="669848"/>
                </a:lnTo>
                <a:lnTo>
                  <a:pt x="19678" y="654735"/>
                </a:lnTo>
                <a:lnTo>
                  <a:pt x="18281" y="647687"/>
                </a:lnTo>
                <a:close/>
              </a:path>
              <a:path w="405764" h="919479">
                <a:moveTo>
                  <a:pt x="10534" y="582307"/>
                </a:moveTo>
                <a:lnTo>
                  <a:pt x="1009" y="582625"/>
                </a:lnTo>
                <a:lnTo>
                  <a:pt x="1263" y="589102"/>
                </a:lnTo>
                <a:lnTo>
                  <a:pt x="2660" y="607009"/>
                </a:lnTo>
                <a:lnTo>
                  <a:pt x="4184" y="620979"/>
                </a:lnTo>
                <a:lnTo>
                  <a:pt x="13709" y="619861"/>
                </a:lnTo>
                <a:lnTo>
                  <a:pt x="12058" y="605904"/>
                </a:lnTo>
                <a:lnTo>
                  <a:pt x="10788" y="588378"/>
                </a:lnTo>
                <a:lnTo>
                  <a:pt x="10534" y="582307"/>
                </a:lnTo>
                <a:close/>
              </a:path>
              <a:path w="405764" h="919479">
                <a:moveTo>
                  <a:pt x="755" y="515708"/>
                </a:moveTo>
                <a:lnTo>
                  <a:pt x="0" y="551713"/>
                </a:lnTo>
                <a:lnTo>
                  <a:pt x="120" y="554062"/>
                </a:lnTo>
                <a:lnTo>
                  <a:pt x="9645" y="553745"/>
                </a:lnTo>
                <a:lnTo>
                  <a:pt x="9518" y="551713"/>
                </a:lnTo>
                <a:lnTo>
                  <a:pt x="10280" y="515924"/>
                </a:lnTo>
                <a:lnTo>
                  <a:pt x="755" y="515708"/>
                </a:lnTo>
                <a:close/>
              </a:path>
              <a:path w="405764" h="919479">
                <a:moveTo>
                  <a:pt x="5835" y="448868"/>
                </a:moveTo>
                <a:lnTo>
                  <a:pt x="3549" y="471843"/>
                </a:lnTo>
                <a:lnTo>
                  <a:pt x="2533" y="486994"/>
                </a:lnTo>
                <a:lnTo>
                  <a:pt x="12058" y="487616"/>
                </a:lnTo>
                <a:lnTo>
                  <a:pt x="13074" y="472465"/>
                </a:lnTo>
                <a:lnTo>
                  <a:pt x="15360" y="449846"/>
                </a:lnTo>
                <a:lnTo>
                  <a:pt x="5835" y="448868"/>
                </a:lnTo>
                <a:close/>
              </a:path>
              <a:path w="405764" h="919479">
                <a:moveTo>
                  <a:pt x="14217" y="382447"/>
                </a:moveTo>
                <a:lnTo>
                  <a:pt x="13709" y="385140"/>
                </a:lnTo>
                <a:lnTo>
                  <a:pt x="9137" y="420331"/>
                </a:lnTo>
                <a:lnTo>
                  <a:pt x="18535" y="421589"/>
                </a:lnTo>
                <a:lnTo>
                  <a:pt x="23234" y="386384"/>
                </a:lnTo>
                <a:lnTo>
                  <a:pt x="23615" y="383946"/>
                </a:lnTo>
                <a:lnTo>
                  <a:pt x="14217" y="382447"/>
                </a:lnTo>
                <a:close/>
              </a:path>
              <a:path w="405764" h="919479">
                <a:moveTo>
                  <a:pt x="25139" y="316598"/>
                </a:moveTo>
                <a:lnTo>
                  <a:pt x="20948" y="339763"/>
                </a:lnTo>
                <a:lnTo>
                  <a:pt x="18662" y="354228"/>
                </a:lnTo>
                <a:lnTo>
                  <a:pt x="28060" y="355739"/>
                </a:lnTo>
                <a:lnTo>
                  <a:pt x="30473" y="341274"/>
                </a:lnTo>
                <a:lnTo>
                  <a:pt x="34537" y="318287"/>
                </a:lnTo>
                <a:lnTo>
                  <a:pt x="25139" y="316598"/>
                </a:lnTo>
                <a:close/>
              </a:path>
              <a:path w="405764" h="919479">
                <a:moveTo>
                  <a:pt x="37712" y="251028"/>
                </a:moveTo>
                <a:lnTo>
                  <a:pt x="30346" y="288416"/>
                </a:lnTo>
                <a:lnTo>
                  <a:pt x="39744" y="290245"/>
                </a:lnTo>
                <a:lnTo>
                  <a:pt x="46983" y="252856"/>
                </a:lnTo>
                <a:lnTo>
                  <a:pt x="37712" y="251028"/>
                </a:lnTo>
                <a:close/>
              </a:path>
              <a:path w="405764" h="919479">
                <a:moveTo>
                  <a:pt x="51555" y="185686"/>
                </a:moveTo>
                <a:lnTo>
                  <a:pt x="49015" y="197231"/>
                </a:lnTo>
                <a:lnTo>
                  <a:pt x="43554" y="222986"/>
                </a:lnTo>
                <a:lnTo>
                  <a:pt x="52825" y="224955"/>
                </a:lnTo>
                <a:lnTo>
                  <a:pt x="58286" y="199199"/>
                </a:lnTo>
                <a:lnTo>
                  <a:pt x="60826" y="187744"/>
                </a:lnTo>
                <a:lnTo>
                  <a:pt x="51555" y="185686"/>
                </a:lnTo>
                <a:close/>
              </a:path>
              <a:path w="405764" h="919479">
                <a:moveTo>
                  <a:pt x="66160" y="120650"/>
                </a:moveTo>
                <a:lnTo>
                  <a:pt x="59810" y="148209"/>
                </a:lnTo>
                <a:lnTo>
                  <a:pt x="57651" y="157734"/>
                </a:lnTo>
                <a:lnTo>
                  <a:pt x="67049" y="159893"/>
                </a:lnTo>
                <a:lnTo>
                  <a:pt x="69081" y="150240"/>
                </a:lnTo>
                <a:lnTo>
                  <a:pt x="75431" y="122681"/>
                </a:lnTo>
                <a:lnTo>
                  <a:pt x="66160" y="120650"/>
                </a:lnTo>
                <a:close/>
              </a:path>
              <a:path w="405764" h="919479">
                <a:moveTo>
                  <a:pt x="77236" y="73064"/>
                </a:moveTo>
                <a:lnTo>
                  <a:pt x="72637" y="92709"/>
                </a:lnTo>
                <a:lnTo>
                  <a:pt x="81908" y="94868"/>
                </a:lnTo>
                <a:lnTo>
                  <a:pt x="86500" y="75253"/>
                </a:lnTo>
                <a:lnTo>
                  <a:pt x="77236" y="73064"/>
                </a:lnTo>
                <a:close/>
              </a:path>
              <a:path w="405764" h="919479">
                <a:moveTo>
                  <a:pt x="113750" y="60706"/>
                </a:moveTo>
                <a:lnTo>
                  <a:pt x="80130" y="60706"/>
                </a:lnTo>
                <a:lnTo>
                  <a:pt x="89401" y="62865"/>
                </a:lnTo>
                <a:lnTo>
                  <a:pt x="86500" y="75253"/>
                </a:lnTo>
                <a:lnTo>
                  <a:pt x="118992" y="82931"/>
                </a:lnTo>
                <a:lnTo>
                  <a:pt x="113750" y="60706"/>
                </a:lnTo>
                <a:close/>
              </a:path>
              <a:path w="405764" h="919479">
                <a:moveTo>
                  <a:pt x="80130" y="60706"/>
                </a:moveTo>
                <a:lnTo>
                  <a:pt x="77236" y="73064"/>
                </a:lnTo>
                <a:lnTo>
                  <a:pt x="86500" y="75253"/>
                </a:lnTo>
                <a:lnTo>
                  <a:pt x="89401" y="62865"/>
                </a:lnTo>
                <a:lnTo>
                  <a:pt x="80130" y="60706"/>
                </a:lnTo>
                <a:close/>
              </a:path>
              <a:path w="405764" h="919479">
                <a:moveTo>
                  <a:pt x="99434" y="0"/>
                </a:moveTo>
                <a:lnTo>
                  <a:pt x="44824" y="65405"/>
                </a:lnTo>
                <a:lnTo>
                  <a:pt x="77236" y="73064"/>
                </a:lnTo>
                <a:lnTo>
                  <a:pt x="80130" y="60706"/>
                </a:lnTo>
                <a:lnTo>
                  <a:pt x="113750" y="60706"/>
                </a:lnTo>
                <a:lnTo>
                  <a:pt x="99434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5257800" y="4495800"/>
            <a:ext cx="1019175" cy="1833245"/>
          </a:xfrm>
          <a:custGeom>
            <a:avLst/>
            <a:gdLst/>
            <a:ahLst/>
            <a:cxnLst/>
            <a:rect l="l" t="t" r="r" b="b"/>
            <a:pathLst>
              <a:path w="1019175" h="1833245">
                <a:moveTo>
                  <a:pt x="641985" y="1808162"/>
                </a:moveTo>
                <a:lnTo>
                  <a:pt x="607567" y="1824494"/>
                </a:lnTo>
                <a:lnTo>
                  <a:pt x="611632" y="1833105"/>
                </a:lnTo>
                <a:lnTo>
                  <a:pt x="646049" y="1816760"/>
                </a:lnTo>
                <a:lnTo>
                  <a:pt x="641985" y="1808162"/>
                </a:lnTo>
                <a:close/>
              </a:path>
              <a:path w="1019175" h="1833245">
                <a:moveTo>
                  <a:pt x="701801" y="1779003"/>
                </a:moveTo>
                <a:lnTo>
                  <a:pt x="697357" y="1781276"/>
                </a:lnTo>
                <a:lnTo>
                  <a:pt x="667638" y="1795754"/>
                </a:lnTo>
                <a:lnTo>
                  <a:pt x="671829" y="1804314"/>
                </a:lnTo>
                <a:lnTo>
                  <a:pt x="701548" y="1789836"/>
                </a:lnTo>
                <a:lnTo>
                  <a:pt x="706120" y="1787486"/>
                </a:lnTo>
                <a:lnTo>
                  <a:pt x="701801" y="1779003"/>
                </a:lnTo>
                <a:close/>
              </a:path>
              <a:path w="1019175" h="1833245">
                <a:moveTo>
                  <a:pt x="760729" y="1748167"/>
                </a:moveTo>
                <a:lnTo>
                  <a:pt x="740917" y="1759026"/>
                </a:lnTo>
                <a:lnTo>
                  <a:pt x="727201" y="1766023"/>
                </a:lnTo>
                <a:lnTo>
                  <a:pt x="731520" y="1774507"/>
                </a:lnTo>
                <a:lnTo>
                  <a:pt x="745363" y="1767509"/>
                </a:lnTo>
                <a:lnTo>
                  <a:pt x="765301" y="1756511"/>
                </a:lnTo>
                <a:lnTo>
                  <a:pt x="760729" y="1748167"/>
                </a:lnTo>
                <a:close/>
              </a:path>
              <a:path w="1019175" h="1833245">
                <a:moveTo>
                  <a:pt x="818134" y="1714728"/>
                </a:moveTo>
                <a:lnTo>
                  <a:pt x="803148" y="1724012"/>
                </a:lnTo>
                <a:lnTo>
                  <a:pt x="785622" y="1734388"/>
                </a:lnTo>
                <a:lnTo>
                  <a:pt x="790448" y="1742592"/>
                </a:lnTo>
                <a:lnTo>
                  <a:pt x="808101" y="1732216"/>
                </a:lnTo>
                <a:lnTo>
                  <a:pt x="823087" y="1722818"/>
                </a:lnTo>
                <a:lnTo>
                  <a:pt x="818134" y="1714728"/>
                </a:lnTo>
                <a:close/>
              </a:path>
              <a:path w="1019175" h="1833245">
                <a:moveTo>
                  <a:pt x="872489" y="1677022"/>
                </a:moveTo>
                <a:lnTo>
                  <a:pt x="860298" y="1686306"/>
                </a:lnTo>
                <a:lnTo>
                  <a:pt x="842010" y="1699183"/>
                </a:lnTo>
                <a:lnTo>
                  <a:pt x="847216" y="1707159"/>
                </a:lnTo>
                <a:lnTo>
                  <a:pt x="865759" y="1694103"/>
                </a:lnTo>
                <a:lnTo>
                  <a:pt x="878332" y="1684591"/>
                </a:lnTo>
                <a:lnTo>
                  <a:pt x="872489" y="1677022"/>
                </a:lnTo>
                <a:close/>
              </a:path>
              <a:path w="1019175" h="1833245">
                <a:moveTo>
                  <a:pt x="922020" y="1633423"/>
                </a:moveTo>
                <a:lnTo>
                  <a:pt x="910463" y="1644942"/>
                </a:lnTo>
                <a:lnTo>
                  <a:pt x="894714" y="1659140"/>
                </a:lnTo>
                <a:lnTo>
                  <a:pt x="900557" y="1666608"/>
                </a:lnTo>
                <a:lnTo>
                  <a:pt x="916813" y="1652028"/>
                </a:lnTo>
                <a:lnTo>
                  <a:pt x="928751" y="1640179"/>
                </a:lnTo>
                <a:lnTo>
                  <a:pt x="922020" y="1633423"/>
                </a:lnTo>
                <a:close/>
              </a:path>
              <a:path w="1019175" h="1833245">
                <a:moveTo>
                  <a:pt x="963802" y="1582597"/>
                </a:moveTo>
                <a:lnTo>
                  <a:pt x="952119" y="1599006"/>
                </a:lnTo>
                <a:lnTo>
                  <a:pt x="940942" y="1612747"/>
                </a:lnTo>
                <a:lnTo>
                  <a:pt x="948436" y="1618742"/>
                </a:lnTo>
                <a:lnTo>
                  <a:pt x="959485" y="1605013"/>
                </a:lnTo>
                <a:lnTo>
                  <a:pt x="971550" y="1588109"/>
                </a:lnTo>
                <a:lnTo>
                  <a:pt x="963802" y="1582597"/>
                </a:lnTo>
                <a:close/>
              </a:path>
              <a:path w="1019175" h="1833245">
                <a:moveTo>
                  <a:pt x="993139" y="1524419"/>
                </a:moveTo>
                <a:lnTo>
                  <a:pt x="991488" y="1529257"/>
                </a:lnTo>
                <a:lnTo>
                  <a:pt x="983488" y="1547710"/>
                </a:lnTo>
                <a:lnTo>
                  <a:pt x="977900" y="1558531"/>
                </a:lnTo>
                <a:lnTo>
                  <a:pt x="986282" y="1562925"/>
                </a:lnTo>
                <a:lnTo>
                  <a:pt x="991997" y="1552105"/>
                </a:lnTo>
                <a:lnTo>
                  <a:pt x="1000251" y="1533029"/>
                </a:lnTo>
                <a:lnTo>
                  <a:pt x="1002157" y="1527543"/>
                </a:lnTo>
                <a:lnTo>
                  <a:pt x="993139" y="1524419"/>
                </a:lnTo>
                <a:close/>
              </a:path>
              <a:path w="1019175" h="1833245">
                <a:moveTo>
                  <a:pt x="1007745" y="1460715"/>
                </a:moveTo>
                <a:lnTo>
                  <a:pt x="1006983" y="1469237"/>
                </a:lnTo>
                <a:lnTo>
                  <a:pt x="1003173" y="1490052"/>
                </a:lnTo>
                <a:lnTo>
                  <a:pt x="1001267" y="1497482"/>
                </a:lnTo>
                <a:lnTo>
                  <a:pt x="1010538" y="1499844"/>
                </a:lnTo>
                <a:lnTo>
                  <a:pt x="1012444" y="1492415"/>
                </a:lnTo>
                <a:lnTo>
                  <a:pt x="1016380" y="1470926"/>
                </a:lnTo>
                <a:lnTo>
                  <a:pt x="1017270" y="1461655"/>
                </a:lnTo>
                <a:lnTo>
                  <a:pt x="1007745" y="1460715"/>
                </a:lnTo>
                <a:close/>
              </a:path>
              <a:path w="1019175" h="1833245">
                <a:moveTo>
                  <a:pt x="1017270" y="1394117"/>
                </a:moveTo>
                <a:lnTo>
                  <a:pt x="1007745" y="1395196"/>
                </a:lnTo>
                <a:lnTo>
                  <a:pt x="1008507" y="1401356"/>
                </a:lnTo>
                <a:lnTo>
                  <a:pt x="1009650" y="1424914"/>
                </a:lnTo>
                <a:lnTo>
                  <a:pt x="1009523" y="1432560"/>
                </a:lnTo>
                <a:lnTo>
                  <a:pt x="1018921" y="1432801"/>
                </a:lnTo>
                <a:lnTo>
                  <a:pt x="1019175" y="1425155"/>
                </a:lnTo>
                <a:lnTo>
                  <a:pt x="1018032" y="1400898"/>
                </a:lnTo>
                <a:lnTo>
                  <a:pt x="1017270" y="1394117"/>
                </a:lnTo>
                <a:close/>
              </a:path>
              <a:path w="1019175" h="1833245">
                <a:moveTo>
                  <a:pt x="1005077" y="1328013"/>
                </a:moveTo>
                <a:lnTo>
                  <a:pt x="995934" y="1330299"/>
                </a:lnTo>
                <a:lnTo>
                  <a:pt x="1001013" y="1351203"/>
                </a:lnTo>
                <a:lnTo>
                  <a:pt x="1003935" y="1367205"/>
                </a:lnTo>
                <a:lnTo>
                  <a:pt x="1013333" y="1365516"/>
                </a:lnTo>
                <a:lnTo>
                  <a:pt x="1010412" y="1349514"/>
                </a:lnTo>
                <a:lnTo>
                  <a:pt x="1005077" y="1328013"/>
                </a:lnTo>
                <a:close/>
              </a:path>
              <a:path w="1019175" h="1833245">
                <a:moveTo>
                  <a:pt x="984376" y="1263954"/>
                </a:moveTo>
                <a:lnTo>
                  <a:pt x="975487" y="1267599"/>
                </a:lnTo>
                <a:lnTo>
                  <a:pt x="975613" y="1267866"/>
                </a:lnTo>
                <a:lnTo>
                  <a:pt x="986027" y="1296771"/>
                </a:lnTo>
                <a:lnTo>
                  <a:pt x="987933" y="1303108"/>
                </a:lnTo>
                <a:lnTo>
                  <a:pt x="997076" y="1300353"/>
                </a:lnTo>
                <a:lnTo>
                  <a:pt x="995172" y="1294015"/>
                </a:lnTo>
                <a:lnTo>
                  <a:pt x="984376" y="1263954"/>
                </a:lnTo>
                <a:close/>
              </a:path>
              <a:path w="1019175" h="1833245">
                <a:moveTo>
                  <a:pt x="957452" y="1202563"/>
                </a:moveTo>
                <a:lnTo>
                  <a:pt x="948944" y="1206804"/>
                </a:lnTo>
                <a:lnTo>
                  <a:pt x="963295" y="1237881"/>
                </a:lnTo>
                <a:lnTo>
                  <a:pt x="964564" y="1241183"/>
                </a:lnTo>
                <a:lnTo>
                  <a:pt x="973454" y="1237551"/>
                </a:lnTo>
                <a:lnTo>
                  <a:pt x="972058" y="1234236"/>
                </a:lnTo>
                <a:lnTo>
                  <a:pt x="957452" y="1202563"/>
                </a:lnTo>
                <a:close/>
              </a:path>
              <a:path w="1019175" h="1833245">
                <a:moveTo>
                  <a:pt x="926719" y="1143254"/>
                </a:moveTo>
                <a:lnTo>
                  <a:pt x="918337" y="1147775"/>
                </a:lnTo>
                <a:lnTo>
                  <a:pt x="932814" y="1174661"/>
                </a:lnTo>
                <a:lnTo>
                  <a:pt x="936116" y="1181290"/>
                </a:lnTo>
                <a:lnTo>
                  <a:pt x="944626" y="1177023"/>
                </a:lnTo>
                <a:lnTo>
                  <a:pt x="941324" y="1170393"/>
                </a:lnTo>
                <a:lnTo>
                  <a:pt x="926719" y="1143254"/>
                </a:lnTo>
                <a:close/>
              </a:path>
              <a:path w="1019175" h="1833245">
                <a:moveTo>
                  <a:pt x="893190" y="1085342"/>
                </a:moveTo>
                <a:lnTo>
                  <a:pt x="885063" y="1090295"/>
                </a:lnTo>
                <a:lnTo>
                  <a:pt x="895350" y="1107452"/>
                </a:lnTo>
                <a:lnTo>
                  <a:pt x="904366" y="1123010"/>
                </a:lnTo>
                <a:lnTo>
                  <a:pt x="912622" y="1118273"/>
                </a:lnTo>
                <a:lnTo>
                  <a:pt x="903732" y="1102715"/>
                </a:lnTo>
                <a:lnTo>
                  <a:pt x="893190" y="1085342"/>
                </a:lnTo>
                <a:close/>
              </a:path>
              <a:path w="1019175" h="1833245">
                <a:moveTo>
                  <a:pt x="857758" y="1028700"/>
                </a:moveTo>
                <a:lnTo>
                  <a:pt x="849757" y="1033907"/>
                </a:lnTo>
                <a:lnTo>
                  <a:pt x="851535" y="1036574"/>
                </a:lnTo>
                <a:lnTo>
                  <a:pt x="870076" y="1066038"/>
                </a:lnTo>
                <a:lnTo>
                  <a:pt x="878204" y="1060958"/>
                </a:lnTo>
                <a:lnTo>
                  <a:pt x="857758" y="1028700"/>
                </a:lnTo>
                <a:close/>
              </a:path>
              <a:path w="1019175" h="1833245">
                <a:moveTo>
                  <a:pt x="820547" y="973201"/>
                </a:moveTo>
                <a:lnTo>
                  <a:pt x="812673" y="978662"/>
                </a:lnTo>
                <a:lnTo>
                  <a:pt x="827151" y="999871"/>
                </a:lnTo>
                <a:lnTo>
                  <a:pt x="834009" y="1010158"/>
                </a:lnTo>
                <a:lnTo>
                  <a:pt x="841883" y="1004824"/>
                </a:lnTo>
                <a:lnTo>
                  <a:pt x="835151" y="994663"/>
                </a:lnTo>
                <a:lnTo>
                  <a:pt x="820547" y="973201"/>
                </a:lnTo>
                <a:close/>
              </a:path>
              <a:path w="1019175" h="1833245">
                <a:moveTo>
                  <a:pt x="782192" y="918591"/>
                </a:moveTo>
                <a:lnTo>
                  <a:pt x="774446" y="924179"/>
                </a:lnTo>
                <a:lnTo>
                  <a:pt x="796416" y="955166"/>
                </a:lnTo>
                <a:lnTo>
                  <a:pt x="804163" y="949706"/>
                </a:lnTo>
                <a:lnTo>
                  <a:pt x="782192" y="918591"/>
                </a:lnTo>
                <a:close/>
              </a:path>
              <a:path w="1019175" h="1833245">
                <a:moveTo>
                  <a:pt x="742696" y="864743"/>
                </a:moveTo>
                <a:lnTo>
                  <a:pt x="735076" y="870458"/>
                </a:lnTo>
                <a:lnTo>
                  <a:pt x="745871" y="885063"/>
                </a:lnTo>
                <a:lnTo>
                  <a:pt x="757554" y="901065"/>
                </a:lnTo>
                <a:lnTo>
                  <a:pt x="765301" y="895477"/>
                </a:lnTo>
                <a:lnTo>
                  <a:pt x="753617" y="879347"/>
                </a:lnTo>
                <a:lnTo>
                  <a:pt x="742696" y="864743"/>
                </a:lnTo>
                <a:close/>
              </a:path>
              <a:path w="1019175" h="1833245">
                <a:moveTo>
                  <a:pt x="702437" y="811530"/>
                </a:moveTo>
                <a:lnTo>
                  <a:pt x="694816" y="817244"/>
                </a:lnTo>
                <a:lnTo>
                  <a:pt x="716152" y="845185"/>
                </a:lnTo>
                <a:lnTo>
                  <a:pt x="717930" y="847597"/>
                </a:lnTo>
                <a:lnTo>
                  <a:pt x="725551" y="841883"/>
                </a:lnTo>
                <a:lnTo>
                  <a:pt x="723773" y="839597"/>
                </a:lnTo>
                <a:lnTo>
                  <a:pt x="702437" y="811530"/>
                </a:lnTo>
                <a:close/>
              </a:path>
              <a:path w="1019175" h="1833245">
                <a:moveTo>
                  <a:pt x="661542" y="758825"/>
                </a:moveTo>
                <a:lnTo>
                  <a:pt x="654050" y="764666"/>
                </a:lnTo>
                <a:lnTo>
                  <a:pt x="677417" y="794766"/>
                </a:lnTo>
                <a:lnTo>
                  <a:pt x="684911" y="788797"/>
                </a:lnTo>
                <a:lnTo>
                  <a:pt x="661542" y="758825"/>
                </a:lnTo>
                <a:close/>
              </a:path>
              <a:path w="1019175" h="1833245">
                <a:moveTo>
                  <a:pt x="619887" y="706627"/>
                </a:moveTo>
                <a:lnTo>
                  <a:pt x="612521" y="712597"/>
                </a:lnTo>
                <a:lnTo>
                  <a:pt x="636270" y="742315"/>
                </a:lnTo>
                <a:lnTo>
                  <a:pt x="643763" y="736473"/>
                </a:lnTo>
                <a:lnTo>
                  <a:pt x="627634" y="716152"/>
                </a:lnTo>
                <a:lnTo>
                  <a:pt x="619887" y="706627"/>
                </a:lnTo>
                <a:close/>
              </a:path>
              <a:path w="1019175" h="1833245">
                <a:moveTo>
                  <a:pt x="577850" y="654812"/>
                </a:moveTo>
                <a:lnTo>
                  <a:pt x="570484" y="660907"/>
                </a:lnTo>
                <a:lnTo>
                  <a:pt x="586104" y="679831"/>
                </a:lnTo>
                <a:lnTo>
                  <a:pt x="594613" y="690372"/>
                </a:lnTo>
                <a:lnTo>
                  <a:pt x="601979" y="684402"/>
                </a:lnTo>
                <a:lnTo>
                  <a:pt x="593471" y="673862"/>
                </a:lnTo>
                <a:lnTo>
                  <a:pt x="577850" y="654812"/>
                </a:lnTo>
                <a:close/>
              </a:path>
              <a:path w="1019175" h="1833245">
                <a:moveTo>
                  <a:pt x="535432" y="603376"/>
                </a:moveTo>
                <a:lnTo>
                  <a:pt x="528065" y="609473"/>
                </a:lnTo>
                <a:lnTo>
                  <a:pt x="551052" y="637158"/>
                </a:lnTo>
                <a:lnTo>
                  <a:pt x="552323" y="638810"/>
                </a:lnTo>
                <a:lnTo>
                  <a:pt x="559688" y="632713"/>
                </a:lnTo>
                <a:lnTo>
                  <a:pt x="535432" y="603376"/>
                </a:lnTo>
                <a:close/>
              </a:path>
              <a:path w="1019175" h="1833245">
                <a:moveTo>
                  <a:pt x="492505" y="552323"/>
                </a:moveTo>
                <a:lnTo>
                  <a:pt x="485266" y="558419"/>
                </a:lnTo>
                <a:lnTo>
                  <a:pt x="509777" y="587629"/>
                </a:lnTo>
                <a:lnTo>
                  <a:pt x="517016" y="581406"/>
                </a:lnTo>
                <a:lnTo>
                  <a:pt x="492505" y="552323"/>
                </a:lnTo>
                <a:close/>
              </a:path>
              <a:path w="1019175" h="1833245">
                <a:moveTo>
                  <a:pt x="449325" y="501395"/>
                </a:moveTo>
                <a:lnTo>
                  <a:pt x="442087" y="507619"/>
                </a:lnTo>
                <a:lnTo>
                  <a:pt x="466725" y="536701"/>
                </a:lnTo>
                <a:lnTo>
                  <a:pt x="473963" y="530479"/>
                </a:lnTo>
                <a:lnTo>
                  <a:pt x="449325" y="501395"/>
                </a:lnTo>
                <a:close/>
              </a:path>
              <a:path w="1019175" h="1833245">
                <a:moveTo>
                  <a:pt x="405891" y="450850"/>
                </a:moveTo>
                <a:lnTo>
                  <a:pt x="398652" y="457073"/>
                </a:lnTo>
                <a:lnTo>
                  <a:pt x="423545" y="485901"/>
                </a:lnTo>
                <a:lnTo>
                  <a:pt x="430784" y="479679"/>
                </a:lnTo>
                <a:lnTo>
                  <a:pt x="405891" y="450850"/>
                </a:lnTo>
                <a:close/>
              </a:path>
              <a:path w="1019175" h="1833245">
                <a:moveTo>
                  <a:pt x="362203" y="400431"/>
                </a:moveTo>
                <a:lnTo>
                  <a:pt x="355091" y="406654"/>
                </a:lnTo>
                <a:lnTo>
                  <a:pt x="379984" y="435482"/>
                </a:lnTo>
                <a:lnTo>
                  <a:pt x="387223" y="429260"/>
                </a:lnTo>
                <a:lnTo>
                  <a:pt x="371094" y="410591"/>
                </a:lnTo>
                <a:lnTo>
                  <a:pt x="362203" y="400431"/>
                </a:lnTo>
                <a:close/>
              </a:path>
              <a:path w="1019175" h="1833245">
                <a:moveTo>
                  <a:pt x="318262" y="350266"/>
                </a:moveTo>
                <a:lnTo>
                  <a:pt x="311150" y="356488"/>
                </a:lnTo>
                <a:lnTo>
                  <a:pt x="324485" y="371601"/>
                </a:lnTo>
                <a:lnTo>
                  <a:pt x="336296" y="385191"/>
                </a:lnTo>
                <a:lnTo>
                  <a:pt x="343408" y="378841"/>
                </a:lnTo>
                <a:lnTo>
                  <a:pt x="318262" y="350266"/>
                </a:lnTo>
                <a:close/>
              </a:path>
              <a:path w="1019175" h="1833245">
                <a:moveTo>
                  <a:pt x="274192" y="300227"/>
                </a:moveTo>
                <a:lnTo>
                  <a:pt x="267080" y="306450"/>
                </a:lnTo>
                <a:lnTo>
                  <a:pt x="292226" y="335152"/>
                </a:lnTo>
                <a:lnTo>
                  <a:pt x="299338" y="328802"/>
                </a:lnTo>
                <a:lnTo>
                  <a:pt x="274192" y="300227"/>
                </a:lnTo>
                <a:close/>
              </a:path>
              <a:path w="1019175" h="1833245">
                <a:moveTo>
                  <a:pt x="229997" y="250189"/>
                </a:moveTo>
                <a:lnTo>
                  <a:pt x="222885" y="256539"/>
                </a:lnTo>
                <a:lnTo>
                  <a:pt x="244221" y="280543"/>
                </a:lnTo>
                <a:lnTo>
                  <a:pt x="248158" y="285114"/>
                </a:lnTo>
                <a:lnTo>
                  <a:pt x="255270" y="278764"/>
                </a:lnTo>
                <a:lnTo>
                  <a:pt x="251333" y="274193"/>
                </a:lnTo>
                <a:lnTo>
                  <a:pt x="229997" y="250189"/>
                </a:lnTo>
                <a:close/>
              </a:path>
              <a:path w="1019175" h="1833245">
                <a:moveTo>
                  <a:pt x="185800" y="200406"/>
                </a:moveTo>
                <a:lnTo>
                  <a:pt x="178688" y="206756"/>
                </a:lnTo>
                <a:lnTo>
                  <a:pt x="203962" y="235204"/>
                </a:lnTo>
                <a:lnTo>
                  <a:pt x="211074" y="228854"/>
                </a:lnTo>
                <a:lnTo>
                  <a:pt x="185800" y="200406"/>
                </a:lnTo>
                <a:close/>
              </a:path>
              <a:path w="1019175" h="1833245">
                <a:moveTo>
                  <a:pt x="141350" y="150622"/>
                </a:moveTo>
                <a:lnTo>
                  <a:pt x="134238" y="156972"/>
                </a:lnTo>
                <a:lnTo>
                  <a:pt x="159638" y="185419"/>
                </a:lnTo>
                <a:lnTo>
                  <a:pt x="166750" y="179069"/>
                </a:lnTo>
                <a:lnTo>
                  <a:pt x="141350" y="150622"/>
                </a:lnTo>
                <a:close/>
              </a:path>
              <a:path w="1019175" h="1833245">
                <a:moveTo>
                  <a:pt x="96900" y="100964"/>
                </a:moveTo>
                <a:lnTo>
                  <a:pt x="89788" y="107314"/>
                </a:lnTo>
                <a:lnTo>
                  <a:pt x="115188" y="135636"/>
                </a:lnTo>
                <a:lnTo>
                  <a:pt x="122300" y="129286"/>
                </a:lnTo>
                <a:lnTo>
                  <a:pt x="96900" y="100964"/>
                </a:lnTo>
                <a:close/>
              </a:path>
              <a:path w="1019175" h="1833245">
                <a:moveTo>
                  <a:pt x="54425" y="53509"/>
                </a:moveTo>
                <a:lnTo>
                  <a:pt x="47328" y="59876"/>
                </a:lnTo>
                <a:lnTo>
                  <a:pt x="70738" y="85979"/>
                </a:lnTo>
                <a:lnTo>
                  <a:pt x="77850" y="79629"/>
                </a:lnTo>
                <a:lnTo>
                  <a:pt x="54425" y="53509"/>
                </a:lnTo>
                <a:close/>
              </a:path>
              <a:path w="1019175" h="1833245">
                <a:moveTo>
                  <a:pt x="0" y="0"/>
                </a:moveTo>
                <a:lnTo>
                  <a:pt x="22478" y="82168"/>
                </a:lnTo>
                <a:lnTo>
                  <a:pt x="47328" y="59876"/>
                </a:lnTo>
                <a:lnTo>
                  <a:pt x="45338" y="57657"/>
                </a:lnTo>
                <a:lnTo>
                  <a:pt x="52450" y="51307"/>
                </a:lnTo>
                <a:lnTo>
                  <a:pt x="56880" y="51307"/>
                </a:lnTo>
                <a:lnTo>
                  <a:pt x="79248" y="31242"/>
                </a:lnTo>
                <a:lnTo>
                  <a:pt x="0" y="0"/>
                </a:lnTo>
                <a:close/>
              </a:path>
              <a:path w="1019175" h="1833245">
                <a:moveTo>
                  <a:pt x="52450" y="51307"/>
                </a:moveTo>
                <a:lnTo>
                  <a:pt x="45338" y="57657"/>
                </a:lnTo>
                <a:lnTo>
                  <a:pt x="47328" y="59876"/>
                </a:lnTo>
                <a:lnTo>
                  <a:pt x="54425" y="53509"/>
                </a:lnTo>
                <a:lnTo>
                  <a:pt x="52450" y="51307"/>
                </a:lnTo>
                <a:close/>
              </a:path>
              <a:path w="1019175" h="1833245">
                <a:moveTo>
                  <a:pt x="56880" y="51307"/>
                </a:moveTo>
                <a:lnTo>
                  <a:pt x="52450" y="51307"/>
                </a:lnTo>
                <a:lnTo>
                  <a:pt x="54425" y="53509"/>
                </a:lnTo>
                <a:lnTo>
                  <a:pt x="56880" y="51307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5866891" y="3581400"/>
            <a:ext cx="570230" cy="614680"/>
          </a:xfrm>
          <a:custGeom>
            <a:avLst/>
            <a:gdLst/>
            <a:ahLst/>
            <a:cxnLst/>
            <a:rect l="l" t="t" r="r" b="b"/>
            <a:pathLst>
              <a:path w="570229" h="614679">
                <a:moveTo>
                  <a:pt x="37846" y="600582"/>
                </a:moveTo>
                <a:lnTo>
                  <a:pt x="0" y="604901"/>
                </a:lnTo>
                <a:lnTo>
                  <a:pt x="1016" y="614299"/>
                </a:lnTo>
                <a:lnTo>
                  <a:pt x="38862" y="610107"/>
                </a:lnTo>
                <a:lnTo>
                  <a:pt x="37846" y="600582"/>
                </a:lnTo>
                <a:close/>
              </a:path>
              <a:path w="570229" h="614679">
                <a:moveTo>
                  <a:pt x="104012" y="592963"/>
                </a:moveTo>
                <a:lnTo>
                  <a:pt x="85471" y="595249"/>
                </a:lnTo>
                <a:lnTo>
                  <a:pt x="66167" y="597407"/>
                </a:lnTo>
                <a:lnTo>
                  <a:pt x="67310" y="606932"/>
                </a:lnTo>
                <a:lnTo>
                  <a:pt x="105156" y="602488"/>
                </a:lnTo>
                <a:lnTo>
                  <a:pt x="104012" y="592963"/>
                </a:lnTo>
                <a:close/>
              </a:path>
              <a:path w="570229" h="614679">
                <a:moveTo>
                  <a:pt x="170053" y="584581"/>
                </a:moveTo>
                <a:lnTo>
                  <a:pt x="168910" y="584707"/>
                </a:lnTo>
                <a:lnTo>
                  <a:pt x="132334" y="589533"/>
                </a:lnTo>
                <a:lnTo>
                  <a:pt x="133604" y="598932"/>
                </a:lnTo>
                <a:lnTo>
                  <a:pt x="170180" y="594106"/>
                </a:lnTo>
                <a:lnTo>
                  <a:pt x="171450" y="593979"/>
                </a:lnTo>
                <a:lnTo>
                  <a:pt x="170053" y="584581"/>
                </a:lnTo>
                <a:close/>
              </a:path>
              <a:path w="570229" h="614679">
                <a:moveTo>
                  <a:pt x="235838" y="574420"/>
                </a:moveTo>
                <a:lnTo>
                  <a:pt x="209423" y="578738"/>
                </a:lnTo>
                <a:lnTo>
                  <a:pt x="198374" y="580389"/>
                </a:lnTo>
                <a:lnTo>
                  <a:pt x="199644" y="589788"/>
                </a:lnTo>
                <a:lnTo>
                  <a:pt x="210820" y="588263"/>
                </a:lnTo>
                <a:lnTo>
                  <a:pt x="237362" y="583819"/>
                </a:lnTo>
                <a:lnTo>
                  <a:pt x="235838" y="574420"/>
                </a:lnTo>
                <a:close/>
              </a:path>
              <a:path w="570229" h="614679">
                <a:moveTo>
                  <a:pt x="301117" y="562101"/>
                </a:moveTo>
                <a:lnTo>
                  <a:pt x="286893" y="565150"/>
                </a:lnTo>
                <a:lnTo>
                  <a:pt x="263906" y="569468"/>
                </a:lnTo>
                <a:lnTo>
                  <a:pt x="265684" y="578866"/>
                </a:lnTo>
                <a:lnTo>
                  <a:pt x="288671" y="574548"/>
                </a:lnTo>
                <a:lnTo>
                  <a:pt x="303149" y="571373"/>
                </a:lnTo>
                <a:lnTo>
                  <a:pt x="301117" y="562101"/>
                </a:lnTo>
                <a:close/>
              </a:path>
              <a:path w="570229" h="614679">
                <a:moveTo>
                  <a:pt x="365506" y="546354"/>
                </a:moveTo>
                <a:lnTo>
                  <a:pt x="358013" y="548639"/>
                </a:lnTo>
                <a:lnTo>
                  <a:pt x="328930" y="555879"/>
                </a:lnTo>
                <a:lnTo>
                  <a:pt x="331216" y="565150"/>
                </a:lnTo>
                <a:lnTo>
                  <a:pt x="360299" y="557783"/>
                </a:lnTo>
                <a:lnTo>
                  <a:pt x="368300" y="555498"/>
                </a:lnTo>
                <a:lnTo>
                  <a:pt x="365506" y="546354"/>
                </a:lnTo>
                <a:close/>
              </a:path>
              <a:path w="570229" h="614679">
                <a:moveTo>
                  <a:pt x="428117" y="525018"/>
                </a:moveTo>
                <a:lnTo>
                  <a:pt x="420750" y="527938"/>
                </a:lnTo>
                <a:lnTo>
                  <a:pt x="406019" y="533526"/>
                </a:lnTo>
                <a:lnTo>
                  <a:pt x="392684" y="538099"/>
                </a:lnTo>
                <a:lnTo>
                  <a:pt x="395732" y="547116"/>
                </a:lnTo>
                <a:lnTo>
                  <a:pt x="409067" y="542544"/>
                </a:lnTo>
                <a:lnTo>
                  <a:pt x="424180" y="536956"/>
                </a:lnTo>
                <a:lnTo>
                  <a:pt x="431800" y="533781"/>
                </a:lnTo>
                <a:lnTo>
                  <a:pt x="428117" y="525018"/>
                </a:lnTo>
                <a:close/>
              </a:path>
              <a:path w="570229" h="614679">
                <a:moveTo>
                  <a:pt x="486156" y="494792"/>
                </a:moveTo>
                <a:lnTo>
                  <a:pt x="485140" y="495554"/>
                </a:lnTo>
                <a:lnTo>
                  <a:pt x="473710" y="502666"/>
                </a:lnTo>
                <a:lnTo>
                  <a:pt x="461518" y="509524"/>
                </a:lnTo>
                <a:lnTo>
                  <a:pt x="453898" y="513333"/>
                </a:lnTo>
                <a:lnTo>
                  <a:pt x="458088" y="521843"/>
                </a:lnTo>
                <a:lnTo>
                  <a:pt x="465709" y="518032"/>
                </a:lnTo>
                <a:lnTo>
                  <a:pt x="478282" y="510920"/>
                </a:lnTo>
                <a:lnTo>
                  <a:pt x="490093" y="503681"/>
                </a:lnTo>
                <a:lnTo>
                  <a:pt x="491744" y="502538"/>
                </a:lnTo>
                <a:lnTo>
                  <a:pt x="486156" y="494792"/>
                </a:lnTo>
                <a:close/>
              </a:path>
              <a:path w="570229" h="614679">
                <a:moveTo>
                  <a:pt x="533019" y="450088"/>
                </a:moveTo>
                <a:lnTo>
                  <a:pt x="530225" y="454151"/>
                </a:lnTo>
                <a:lnTo>
                  <a:pt x="522859" y="463295"/>
                </a:lnTo>
                <a:lnTo>
                  <a:pt x="514731" y="471805"/>
                </a:lnTo>
                <a:lnTo>
                  <a:pt x="508381" y="477647"/>
                </a:lnTo>
                <a:lnTo>
                  <a:pt x="514731" y="484631"/>
                </a:lnTo>
                <a:lnTo>
                  <a:pt x="521081" y="478917"/>
                </a:lnTo>
                <a:lnTo>
                  <a:pt x="529717" y="469773"/>
                </a:lnTo>
                <a:lnTo>
                  <a:pt x="537591" y="460248"/>
                </a:lnTo>
                <a:lnTo>
                  <a:pt x="540766" y="455549"/>
                </a:lnTo>
                <a:lnTo>
                  <a:pt x="533019" y="450088"/>
                </a:lnTo>
                <a:close/>
              </a:path>
              <a:path w="570229" h="614679">
                <a:moveTo>
                  <a:pt x="557149" y="390779"/>
                </a:moveTo>
                <a:lnTo>
                  <a:pt x="554482" y="402970"/>
                </a:lnTo>
                <a:lnTo>
                  <a:pt x="551180" y="414019"/>
                </a:lnTo>
                <a:lnTo>
                  <a:pt x="547116" y="424688"/>
                </a:lnTo>
                <a:lnTo>
                  <a:pt x="546481" y="425957"/>
                </a:lnTo>
                <a:lnTo>
                  <a:pt x="555117" y="430022"/>
                </a:lnTo>
                <a:lnTo>
                  <a:pt x="566420" y="393573"/>
                </a:lnTo>
                <a:lnTo>
                  <a:pt x="566547" y="392302"/>
                </a:lnTo>
                <a:lnTo>
                  <a:pt x="557149" y="390779"/>
                </a:lnTo>
                <a:close/>
              </a:path>
              <a:path w="570229" h="614679">
                <a:moveTo>
                  <a:pt x="569087" y="324738"/>
                </a:moveTo>
                <a:lnTo>
                  <a:pt x="559562" y="325627"/>
                </a:lnTo>
                <a:lnTo>
                  <a:pt x="559943" y="328802"/>
                </a:lnTo>
                <a:lnTo>
                  <a:pt x="560571" y="341883"/>
                </a:lnTo>
                <a:lnTo>
                  <a:pt x="560681" y="355345"/>
                </a:lnTo>
                <a:lnTo>
                  <a:pt x="560324" y="362966"/>
                </a:lnTo>
                <a:lnTo>
                  <a:pt x="569849" y="363474"/>
                </a:lnTo>
                <a:lnTo>
                  <a:pt x="570230" y="355345"/>
                </a:lnTo>
                <a:lnTo>
                  <a:pt x="570103" y="341883"/>
                </a:lnTo>
                <a:lnTo>
                  <a:pt x="569468" y="328294"/>
                </a:lnTo>
                <a:lnTo>
                  <a:pt x="569087" y="324738"/>
                </a:lnTo>
                <a:close/>
              </a:path>
              <a:path w="570229" h="614679">
                <a:moveTo>
                  <a:pt x="558038" y="258444"/>
                </a:moveTo>
                <a:lnTo>
                  <a:pt x="548767" y="260350"/>
                </a:lnTo>
                <a:lnTo>
                  <a:pt x="554482" y="287147"/>
                </a:lnTo>
                <a:lnTo>
                  <a:pt x="556006" y="297561"/>
                </a:lnTo>
                <a:lnTo>
                  <a:pt x="565404" y="296163"/>
                </a:lnTo>
                <a:lnTo>
                  <a:pt x="563880" y="285750"/>
                </a:lnTo>
                <a:lnTo>
                  <a:pt x="558038" y="258444"/>
                </a:lnTo>
                <a:close/>
              </a:path>
              <a:path w="570229" h="614679">
                <a:moveTo>
                  <a:pt x="539623" y="193801"/>
                </a:moveTo>
                <a:lnTo>
                  <a:pt x="530733" y="196850"/>
                </a:lnTo>
                <a:lnTo>
                  <a:pt x="530860" y="197485"/>
                </a:lnTo>
                <a:lnTo>
                  <a:pt x="540385" y="228219"/>
                </a:lnTo>
                <a:lnTo>
                  <a:pt x="541655" y="233044"/>
                </a:lnTo>
                <a:lnTo>
                  <a:pt x="550799" y="230505"/>
                </a:lnTo>
                <a:lnTo>
                  <a:pt x="549529" y="225806"/>
                </a:lnTo>
                <a:lnTo>
                  <a:pt x="540004" y="194563"/>
                </a:lnTo>
                <a:lnTo>
                  <a:pt x="539623" y="193801"/>
                </a:lnTo>
                <a:close/>
              </a:path>
              <a:path w="570229" h="614679">
                <a:moveTo>
                  <a:pt x="517017" y="130937"/>
                </a:moveTo>
                <a:lnTo>
                  <a:pt x="508127" y="134238"/>
                </a:lnTo>
                <a:lnTo>
                  <a:pt x="519938" y="165988"/>
                </a:lnTo>
                <a:lnTo>
                  <a:pt x="521335" y="169925"/>
                </a:lnTo>
                <a:lnTo>
                  <a:pt x="530352" y="166750"/>
                </a:lnTo>
                <a:lnTo>
                  <a:pt x="528955" y="162813"/>
                </a:lnTo>
                <a:lnTo>
                  <a:pt x="517017" y="130937"/>
                </a:lnTo>
                <a:close/>
              </a:path>
              <a:path w="570229" h="614679">
                <a:moveTo>
                  <a:pt x="491998" y="68961"/>
                </a:moveTo>
                <a:lnTo>
                  <a:pt x="483235" y="72643"/>
                </a:lnTo>
                <a:lnTo>
                  <a:pt x="497713" y="107823"/>
                </a:lnTo>
                <a:lnTo>
                  <a:pt x="506475" y="104267"/>
                </a:lnTo>
                <a:lnTo>
                  <a:pt x="503936" y="97789"/>
                </a:lnTo>
                <a:lnTo>
                  <a:pt x="491998" y="68961"/>
                </a:lnTo>
                <a:close/>
              </a:path>
              <a:path w="570229" h="614679">
                <a:moveTo>
                  <a:pt x="457708" y="0"/>
                </a:moveTo>
                <a:lnTo>
                  <a:pt x="452374" y="85089"/>
                </a:lnTo>
                <a:lnTo>
                  <a:pt x="522605" y="55244"/>
                </a:lnTo>
                <a:lnTo>
                  <a:pt x="457708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6240526" y="1600200"/>
            <a:ext cx="864869" cy="1754505"/>
          </a:xfrm>
          <a:custGeom>
            <a:avLst/>
            <a:gdLst/>
            <a:ahLst/>
            <a:cxnLst/>
            <a:rect l="l" t="t" r="r" b="b"/>
            <a:pathLst>
              <a:path w="864870" h="1754504">
                <a:moveTo>
                  <a:pt x="754126" y="1714753"/>
                </a:moveTo>
                <a:lnTo>
                  <a:pt x="743203" y="1751202"/>
                </a:lnTo>
                <a:lnTo>
                  <a:pt x="752348" y="1753997"/>
                </a:lnTo>
                <a:lnTo>
                  <a:pt x="763143" y="1717421"/>
                </a:lnTo>
                <a:lnTo>
                  <a:pt x="754126" y="1714753"/>
                </a:lnTo>
                <a:close/>
              </a:path>
              <a:path w="864870" h="1754504">
                <a:moveTo>
                  <a:pt x="772795" y="1650746"/>
                </a:moveTo>
                <a:lnTo>
                  <a:pt x="762126" y="1687322"/>
                </a:lnTo>
                <a:lnTo>
                  <a:pt x="771271" y="1689989"/>
                </a:lnTo>
                <a:lnTo>
                  <a:pt x="781939" y="1653413"/>
                </a:lnTo>
                <a:lnTo>
                  <a:pt x="772795" y="1650746"/>
                </a:lnTo>
                <a:close/>
              </a:path>
              <a:path w="864870" h="1754504">
                <a:moveTo>
                  <a:pt x="790955" y="1586738"/>
                </a:moveTo>
                <a:lnTo>
                  <a:pt x="790955" y="1586991"/>
                </a:lnTo>
                <a:lnTo>
                  <a:pt x="780669" y="1623314"/>
                </a:lnTo>
                <a:lnTo>
                  <a:pt x="789813" y="1625980"/>
                </a:lnTo>
                <a:lnTo>
                  <a:pt x="800100" y="1589532"/>
                </a:lnTo>
                <a:lnTo>
                  <a:pt x="800226" y="1589151"/>
                </a:lnTo>
                <a:lnTo>
                  <a:pt x="790955" y="1586738"/>
                </a:lnTo>
                <a:close/>
              </a:path>
              <a:path w="864870" h="1754504">
                <a:moveTo>
                  <a:pt x="807720" y="1522349"/>
                </a:moveTo>
                <a:lnTo>
                  <a:pt x="805306" y="1532254"/>
                </a:lnTo>
                <a:lnTo>
                  <a:pt x="798195" y="1559052"/>
                </a:lnTo>
                <a:lnTo>
                  <a:pt x="807466" y="1561464"/>
                </a:lnTo>
                <a:lnTo>
                  <a:pt x="814451" y="1534795"/>
                </a:lnTo>
                <a:lnTo>
                  <a:pt x="816991" y="1524508"/>
                </a:lnTo>
                <a:lnTo>
                  <a:pt x="807720" y="1522349"/>
                </a:lnTo>
                <a:close/>
              </a:path>
              <a:path w="864870" h="1754504">
                <a:moveTo>
                  <a:pt x="822705" y="1457452"/>
                </a:moveTo>
                <a:lnTo>
                  <a:pt x="818515" y="1477645"/>
                </a:lnTo>
                <a:lnTo>
                  <a:pt x="814451" y="1494536"/>
                </a:lnTo>
                <a:lnTo>
                  <a:pt x="823722" y="1496822"/>
                </a:lnTo>
                <a:lnTo>
                  <a:pt x="827785" y="1479930"/>
                </a:lnTo>
                <a:lnTo>
                  <a:pt x="832103" y="1459484"/>
                </a:lnTo>
                <a:lnTo>
                  <a:pt x="822705" y="1457452"/>
                </a:lnTo>
                <a:close/>
              </a:path>
              <a:path w="864870" h="1754504">
                <a:moveTo>
                  <a:pt x="835532" y="1392174"/>
                </a:moveTo>
                <a:lnTo>
                  <a:pt x="830072" y="1423035"/>
                </a:lnTo>
                <a:lnTo>
                  <a:pt x="828675" y="1429512"/>
                </a:lnTo>
                <a:lnTo>
                  <a:pt x="837946" y="1431544"/>
                </a:lnTo>
                <a:lnTo>
                  <a:pt x="839343" y="1424939"/>
                </a:lnTo>
                <a:lnTo>
                  <a:pt x="844930" y="1393952"/>
                </a:lnTo>
                <a:lnTo>
                  <a:pt x="835532" y="1392174"/>
                </a:lnTo>
                <a:close/>
              </a:path>
              <a:path w="864870" h="1754504">
                <a:moveTo>
                  <a:pt x="845820" y="1326641"/>
                </a:moveTo>
                <a:lnTo>
                  <a:pt x="843915" y="1341120"/>
                </a:lnTo>
                <a:lnTo>
                  <a:pt x="840485" y="1364234"/>
                </a:lnTo>
                <a:lnTo>
                  <a:pt x="849883" y="1365630"/>
                </a:lnTo>
                <a:lnTo>
                  <a:pt x="853313" y="1342644"/>
                </a:lnTo>
                <a:lnTo>
                  <a:pt x="855218" y="1327785"/>
                </a:lnTo>
                <a:lnTo>
                  <a:pt x="845820" y="1326641"/>
                </a:lnTo>
                <a:close/>
              </a:path>
              <a:path w="864870" h="1754504">
                <a:moveTo>
                  <a:pt x="852424" y="1260475"/>
                </a:moveTo>
                <a:lnTo>
                  <a:pt x="850265" y="1286637"/>
                </a:lnTo>
                <a:lnTo>
                  <a:pt x="849122" y="1298321"/>
                </a:lnTo>
                <a:lnTo>
                  <a:pt x="858520" y="1299337"/>
                </a:lnTo>
                <a:lnTo>
                  <a:pt x="859790" y="1287652"/>
                </a:lnTo>
                <a:lnTo>
                  <a:pt x="861949" y="1261237"/>
                </a:lnTo>
                <a:lnTo>
                  <a:pt x="852424" y="1260475"/>
                </a:lnTo>
                <a:close/>
              </a:path>
              <a:path w="864870" h="1754504">
                <a:moveTo>
                  <a:pt x="864489" y="1194308"/>
                </a:moveTo>
                <a:lnTo>
                  <a:pt x="854964" y="1194308"/>
                </a:lnTo>
                <a:lnTo>
                  <a:pt x="854951" y="1205102"/>
                </a:lnTo>
                <a:lnTo>
                  <a:pt x="854075" y="1232153"/>
                </a:lnTo>
                <a:lnTo>
                  <a:pt x="863600" y="1232535"/>
                </a:lnTo>
                <a:lnTo>
                  <a:pt x="864489" y="1205102"/>
                </a:lnTo>
                <a:lnTo>
                  <a:pt x="864489" y="1194308"/>
                </a:lnTo>
                <a:close/>
              </a:path>
              <a:path w="864870" h="1754504">
                <a:moveTo>
                  <a:pt x="862329" y="1127378"/>
                </a:moveTo>
                <a:lnTo>
                  <a:pt x="852804" y="1127887"/>
                </a:lnTo>
                <a:lnTo>
                  <a:pt x="854201" y="1150239"/>
                </a:lnTo>
                <a:lnTo>
                  <a:pt x="854582" y="1165860"/>
                </a:lnTo>
                <a:lnTo>
                  <a:pt x="864107" y="1165605"/>
                </a:lnTo>
                <a:lnTo>
                  <a:pt x="863726" y="1149985"/>
                </a:lnTo>
                <a:lnTo>
                  <a:pt x="862329" y="1127378"/>
                </a:lnTo>
                <a:close/>
              </a:path>
              <a:path w="864870" h="1754504">
                <a:moveTo>
                  <a:pt x="854837" y="1060577"/>
                </a:moveTo>
                <a:lnTo>
                  <a:pt x="845439" y="1062101"/>
                </a:lnTo>
                <a:lnTo>
                  <a:pt x="846454" y="1068704"/>
                </a:lnTo>
                <a:lnTo>
                  <a:pt x="850010" y="1095755"/>
                </a:lnTo>
                <a:lnTo>
                  <a:pt x="850392" y="1099565"/>
                </a:lnTo>
                <a:lnTo>
                  <a:pt x="859790" y="1098677"/>
                </a:lnTo>
                <a:lnTo>
                  <a:pt x="859535" y="1094994"/>
                </a:lnTo>
                <a:lnTo>
                  <a:pt x="855979" y="1067435"/>
                </a:lnTo>
                <a:lnTo>
                  <a:pt x="854837" y="1060577"/>
                </a:lnTo>
                <a:close/>
              </a:path>
              <a:path w="864870" h="1754504">
                <a:moveTo>
                  <a:pt x="842009" y="994917"/>
                </a:moveTo>
                <a:lnTo>
                  <a:pt x="832739" y="997076"/>
                </a:lnTo>
                <a:lnTo>
                  <a:pt x="836676" y="1014222"/>
                </a:lnTo>
                <a:lnTo>
                  <a:pt x="840740" y="1034161"/>
                </a:lnTo>
                <a:lnTo>
                  <a:pt x="850010" y="1032255"/>
                </a:lnTo>
                <a:lnTo>
                  <a:pt x="846074" y="1012316"/>
                </a:lnTo>
                <a:lnTo>
                  <a:pt x="842009" y="994917"/>
                </a:lnTo>
                <a:close/>
              </a:path>
              <a:path w="864870" h="1754504">
                <a:moveTo>
                  <a:pt x="823468" y="930528"/>
                </a:moveTo>
                <a:lnTo>
                  <a:pt x="814324" y="933323"/>
                </a:lnTo>
                <a:lnTo>
                  <a:pt x="822705" y="959738"/>
                </a:lnTo>
                <a:lnTo>
                  <a:pt x="825500" y="969645"/>
                </a:lnTo>
                <a:lnTo>
                  <a:pt x="834644" y="967104"/>
                </a:lnTo>
                <a:lnTo>
                  <a:pt x="831850" y="957199"/>
                </a:lnTo>
                <a:lnTo>
                  <a:pt x="823468" y="930528"/>
                </a:lnTo>
                <a:close/>
              </a:path>
              <a:path w="864870" h="1754504">
                <a:moveTo>
                  <a:pt x="799083" y="867790"/>
                </a:moveTo>
                <a:lnTo>
                  <a:pt x="790448" y="871727"/>
                </a:lnTo>
                <a:lnTo>
                  <a:pt x="793242" y="878077"/>
                </a:lnTo>
                <a:lnTo>
                  <a:pt x="804291" y="905255"/>
                </a:lnTo>
                <a:lnTo>
                  <a:pt x="804799" y="906652"/>
                </a:lnTo>
                <a:lnTo>
                  <a:pt x="813689" y="903477"/>
                </a:lnTo>
                <a:lnTo>
                  <a:pt x="813180" y="902080"/>
                </a:lnTo>
                <a:lnTo>
                  <a:pt x="802131" y="874522"/>
                </a:lnTo>
                <a:lnTo>
                  <a:pt x="799083" y="867790"/>
                </a:lnTo>
                <a:close/>
              </a:path>
              <a:path w="864870" h="1754504">
                <a:moveTo>
                  <a:pt x="769747" y="807592"/>
                </a:moveTo>
                <a:lnTo>
                  <a:pt x="761365" y="812164"/>
                </a:lnTo>
                <a:lnTo>
                  <a:pt x="767588" y="823595"/>
                </a:lnTo>
                <a:lnTo>
                  <a:pt x="778637" y="845947"/>
                </a:lnTo>
                <a:lnTo>
                  <a:pt x="787146" y="841755"/>
                </a:lnTo>
                <a:lnTo>
                  <a:pt x="776097" y="819403"/>
                </a:lnTo>
                <a:lnTo>
                  <a:pt x="769747" y="807592"/>
                </a:lnTo>
                <a:close/>
              </a:path>
              <a:path w="864870" h="1754504">
                <a:moveTo>
                  <a:pt x="736346" y="749553"/>
                </a:moveTo>
                <a:lnTo>
                  <a:pt x="728345" y="754634"/>
                </a:lnTo>
                <a:lnTo>
                  <a:pt x="737234" y="769112"/>
                </a:lnTo>
                <a:lnTo>
                  <a:pt x="747649" y="787273"/>
                </a:lnTo>
                <a:lnTo>
                  <a:pt x="755903" y="782447"/>
                </a:lnTo>
                <a:lnTo>
                  <a:pt x="745490" y="764413"/>
                </a:lnTo>
                <a:lnTo>
                  <a:pt x="736346" y="749553"/>
                </a:lnTo>
                <a:close/>
              </a:path>
              <a:path w="864870" h="1754504">
                <a:moveTo>
                  <a:pt x="699643" y="693674"/>
                </a:moveTo>
                <a:lnTo>
                  <a:pt x="691896" y="699008"/>
                </a:lnTo>
                <a:lnTo>
                  <a:pt x="702691" y="714628"/>
                </a:lnTo>
                <a:lnTo>
                  <a:pt x="713104" y="730503"/>
                </a:lnTo>
                <a:lnTo>
                  <a:pt x="720978" y="725297"/>
                </a:lnTo>
                <a:lnTo>
                  <a:pt x="710565" y="709422"/>
                </a:lnTo>
                <a:lnTo>
                  <a:pt x="699643" y="693674"/>
                </a:lnTo>
                <a:close/>
              </a:path>
              <a:path w="864870" h="1754504">
                <a:moveTo>
                  <a:pt x="660273" y="639572"/>
                </a:moveTo>
                <a:lnTo>
                  <a:pt x="652779" y="645413"/>
                </a:lnTo>
                <a:lnTo>
                  <a:pt x="663955" y="660019"/>
                </a:lnTo>
                <a:lnTo>
                  <a:pt x="675385" y="675894"/>
                </a:lnTo>
                <a:lnTo>
                  <a:pt x="683132" y="670305"/>
                </a:lnTo>
                <a:lnTo>
                  <a:pt x="671576" y="654430"/>
                </a:lnTo>
                <a:lnTo>
                  <a:pt x="660273" y="639572"/>
                </a:lnTo>
                <a:close/>
              </a:path>
              <a:path w="864870" h="1754504">
                <a:moveTo>
                  <a:pt x="618744" y="587248"/>
                </a:moveTo>
                <a:lnTo>
                  <a:pt x="611377" y="593216"/>
                </a:lnTo>
                <a:lnTo>
                  <a:pt x="621410" y="605409"/>
                </a:lnTo>
                <a:lnTo>
                  <a:pt x="635253" y="622808"/>
                </a:lnTo>
                <a:lnTo>
                  <a:pt x="642747" y="616965"/>
                </a:lnTo>
                <a:lnTo>
                  <a:pt x="628903" y="599439"/>
                </a:lnTo>
                <a:lnTo>
                  <a:pt x="618744" y="587248"/>
                </a:lnTo>
                <a:close/>
              </a:path>
              <a:path w="864870" h="1754504">
                <a:moveTo>
                  <a:pt x="575437" y="536321"/>
                </a:moveTo>
                <a:lnTo>
                  <a:pt x="568325" y="542544"/>
                </a:lnTo>
                <a:lnTo>
                  <a:pt x="575564" y="550799"/>
                </a:lnTo>
                <a:lnTo>
                  <a:pt x="593217" y="571373"/>
                </a:lnTo>
                <a:lnTo>
                  <a:pt x="600455" y="565150"/>
                </a:lnTo>
                <a:lnTo>
                  <a:pt x="582802" y="544576"/>
                </a:lnTo>
                <a:lnTo>
                  <a:pt x="575437" y="536321"/>
                </a:lnTo>
                <a:close/>
              </a:path>
              <a:path w="864870" h="1754504">
                <a:moveTo>
                  <a:pt x="530732" y="486663"/>
                </a:moveTo>
                <a:lnTo>
                  <a:pt x="523875" y="493140"/>
                </a:lnTo>
                <a:lnTo>
                  <a:pt x="549401" y="521208"/>
                </a:lnTo>
                <a:lnTo>
                  <a:pt x="556514" y="514858"/>
                </a:lnTo>
                <a:lnTo>
                  <a:pt x="533653" y="489712"/>
                </a:lnTo>
                <a:lnTo>
                  <a:pt x="530732" y="486663"/>
                </a:lnTo>
                <a:close/>
              </a:path>
              <a:path w="864870" h="1754504">
                <a:moveTo>
                  <a:pt x="484885" y="438150"/>
                </a:moveTo>
                <a:lnTo>
                  <a:pt x="478027" y="444753"/>
                </a:lnTo>
                <a:lnTo>
                  <a:pt x="501015" y="468884"/>
                </a:lnTo>
                <a:lnTo>
                  <a:pt x="504317" y="472313"/>
                </a:lnTo>
                <a:lnTo>
                  <a:pt x="511175" y="465836"/>
                </a:lnTo>
                <a:lnTo>
                  <a:pt x="508000" y="462279"/>
                </a:lnTo>
                <a:lnTo>
                  <a:pt x="484885" y="438150"/>
                </a:lnTo>
                <a:close/>
              </a:path>
              <a:path w="864870" h="1754504">
                <a:moveTo>
                  <a:pt x="438023" y="390651"/>
                </a:moveTo>
                <a:lnTo>
                  <a:pt x="431165" y="397383"/>
                </a:lnTo>
                <a:lnTo>
                  <a:pt x="447928" y="414147"/>
                </a:lnTo>
                <a:lnTo>
                  <a:pt x="458089" y="424434"/>
                </a:lnTo>
                <a:lnTo>
                  <a:pt x="464820" y="417702"/>
                </a:lnTo>
                <a:lnTo>
                  <a:pt x="454787" y="407415"/>
                </a:lnTo>
                <a:lnTo>
                  <a:pt x="438023" y="390651"/>
                </a:lnTo>
                <a:close/>
              </a:path>
              <a:path w="864870" h="1754504">
                <a:moveTo>
                  <a:pt x="390144" y="344042"/>
                </a:moveTo>
                <a:lnTo>
                  <a:pt x="383540" y="350900"/>
                </a:lnTo>
                <a:lnTo>
                  <a:pt x="410972" y="377444"/>
                </a:lnTo>
                <a:lnTo>
                  <a:pt x="417575" y="370586"/>
                </a:lnTo>
                <a:lnTo>
                  <a:pt x="390144" y="344042"/>
                </a:lnTo>
                <a:close/>
              </a:path>
              <a:path w="864870" h="1754504">
                <a:moveTo>
                  <a:pt x="341756" y="298069"/>
                </a:moveTo>
                <a:lnTo>
                  <a:pt x="335279" y="305053"/>
                </a:lnTo>
                <a:lnTo>
                  <a:pt x="363093" y="331088"/>
                </a:lnTo>
                <a:lnTo>
                  <a:pt x="369570" y="324230"/>
                </a:lnTo>
                <a:lnTo>
                  <a:pt x="341756" y="298069"/>
                </a:lnTo>
                <a:close/>
              </a:path>
              <a:path w="864870" h="1754504">
                <a:moveTo>
                  <a:pt x="292862" y="252729"/>
                </a:moveTo>
                <a:lnTo>
                  <a:pt x="286512" y="259714"/>
                </a:lnTo>
                <a:lnTo>
                  <a:pt x="314451" y="285496"/>
                </a:lnTo>
                <a:lnTo>
                  <a:pt x="320928" y="278511"/>
                </a:lnTo>
                <a:lnTo>
                  <a:pt x="312166" y="270383"/>
                </a:lnTo>
                <a:lnTo>
                  <a:pt x="292862" y="252729"/>
                </a:lnTo>
                <a:close/>
              </a:path>
              <a:path w="864870" h="1754504">
                <a:moveTo>
                  <a:pt x="243586" y="207772"/>
                </a:moveTo>
                <a:lnTo>
                  <a:pt x="237236" y="214884"/>
                </a:lnTo>
                <a:lnTo>
                  <a:pt x="245872" y="222630"/>
                </a:lnTo>
                <a:lnTo>
                  <a:pt x="265302" y="240411"/>
                </a:lnTo>
                <a:lnTo>
                  <a:pt x="271779" y="233425"/>
                </a:lnTo>
                <a:lnTo>
                  <a:pt x="252222" y="215519"/>
                </a:lnTo>
                <a:lnTo>
                  <a:pt x="243586" y="207772"/>
                </a:lnTo>
                <a:close/>
              </a:path>
              <a:path w="864870" h="1754504">
                <a:moveTo>
                  <a:pt x="193928" y="163322"/>
                </a:moveTo>
                <a:lnTo>
                  <a:pt x="187578" y="170434"/>
                </a:lnTo>
                <a:lnTo>
                  <a:pt x="215900" y="195834"/>
                </a:lnTo>
                <a:lnTo>
                  <a:pt x="222250" y="188722"/>
                </a:lnTo>
                <a:lnTo>
                  <a:pt x="193928" y="163322"/>
                </a:lnTo>
                <a:close/>
              </a:path>
              <a:path w="864870" h="1754504">
                <a:moveTo>
                  <a:pt x="143890" y="119125"/>
                </a:moveTo>
                <a:lnTo>
                  <a:pt x="137540" y="126237"/>
                </a:lnTo>
                <a:lnTo>
                  <a:pt x="166115" y="151511"/>
                </a:lnTo>
                <a:lnTo>
                  <a:pt x="172465" y="144272"/>
                </a:lnTo>
                <a:lnTo>
                  <a:pt x="143890" y="119125"/>
                </a:lnTo>
                <a:close/>
              </a:path>
              <a:path w="864870" h="1754504">
                <a:moveTo>
                  <a:pt x="93725" y="75184"/>
                </a:moveTo>
                <a:lnTo>
                  <a:pt x="87375" y="82423"/>
                </a:lnTo>
                <a:lnTo>
                  <a:pt x="116077" y="107441"/>
                </a:lnTo>
                <a:lnTo>
                  <a:pt x="122427" y="100202"/>
                </a:lnTo>
                <a:lnTo>
                  <a:pt x="93725" y="75184"/>
                </a:lnTo>
                <a:close/>
              </a:path>
              <a:path w="864870" h="1754504">
                <a:moveTo>
                  <a:pt x="0" y="0"/>
                </a:moveTo>
                <a:lnTo>
                  <a:pt x="32512" y="78739"/>
                </a:lnTo>
                <a:lnTo>
                  <a:pt x="54370" y="53544"/>
                </a:lnTo>
                <a:lnTo>
                  <a:pt x="44831" y="45212"/>
                </a:lnTo>
                <a:lnTo>
                  <a:pt x="51053" y="38100"/>
                </a:lnTo>
                <a:lnTo>
                  <a:pt x="67769" y="38100"/>
                </a:lnTo>
                <a:lnTo>
                  <a:pt x="82423" y="21209"/>
                </a:lnTo>
                <a:lnTo>
                  <a:pt x="0" y="0"/>
                </a:lnTo>
                <a:close/>
              </a:path>
              <a:path w="864870" h="1754504">
                <a:moveTo>
                  <a:pt x="60600" y="46363"/>
                </a:moveTo>
                <a:lnTo>
                  <a:pt x="54370" y="53544"/>
                </a:lnTo>
                <a:lnTo>
                  <a:pt x="65912" y="63626"/>
                </a:lnTo>
                <a:lnTo>
                  <a:pt x="72136" y="56387"/>
                </a:lnTo>
                <a:lnTo>
                  <a:pt x="60600" y="46363"/>
                </a:lnTo>
                <a:close/>
              </a:path>
              <a:path w="864870" h="1754504">
                <a:moveTo>
                  <a:pt x="51053" y="38100"/>
                </a:moveTo>
                <a:lnTo>
                  <a:pt x="44831" y="45212"/>
                </a:lnTo>
                <a:lnTo>
                  <a:pt x="54370" y="53544"/>
                </a:lnTo>
                <a:lnTo>
                  <a:pt x="60600" y="46363"/>
                </a:lnTo>
                <a:lnTo>
                  <a:pt x="51053" y="38100"/>
                </a:lnTo>
                <a:close/>
              </a:path>
              <a:path w="864870" h="1754504">
                <a:moveTo>
                  <a:pt x="67769" y="38100"/>
                </a:moveTo>
                <a:lnTo>
                  <a:pt x="51053" y="38100"/>
                </a:lnTo>
                <a:lnTo>
                  <a:pt x="60600" y="46363"/>
                </a:lnTo>
                <a:lnTo>
                  <a:pt x="67769" y="3810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6062090" y="1673605"/>
            <a:ext cx="593725" cy="1374775"/>
          </a:xfrm>
          <a:custGeom>
            <a:avLst/>
            <a:gdLst/>
            <a:ahLst/>
            <a:cxnLst/>
            <a:rect l="l" t="t" r="r" b="b"/>
            <a:pathLst>
              <a:path w="593725" h="1374775">
                <a:moveTo>
                  <a:pt x="7620" y="0"/>
                </a:moveTo>
                <a:lnTo>
                  <a:pt x="0" y="5588"/>
                </a:lnTo>
                <a:lnTo>
                  <a:pt x="22098" y="36576"/>
                </a:lnTo>
                <a:lnTo>
                  <a:pt x="29845" y="30988"/>
                </a:lnTo>
                <a:lnTo>
                  <a:pt x="7620" y="0"/>
                </a:lnTo>
                <a:close/>
              </a:path>
              <a:path w="593725" h="1374775">
                <a:moveTo>
                  <a:pt x="46609" y="54229"/>
                </a:moveTo>
                <a:lnTo>
                  <a:pt x="38862" y="59690"/>
                </a:lnTo>
                <a:lnTo>
                  <a:pt x="56642" y="84582"/>
                </a:lnTo>
                <a:lnTo>
                  <a:pt x="60960" y="90678"/>
                </a:lnTo>
                <a:lnTo>
                  <a:pt x="68707" y="85217"/>
                </a:lnTo>
                <a:lnTo>
                  <a:pt x="64388" y="78994"/>
                </a:lnTo>
                <a:lnTo>
                  <a:pt x="46609" y="54229"/>
                </a:lnTo>
                <a:close/>
              </a:path>
              <a:path w="593725" h="1374775">
                <a:moveTo>
                  <a:pt x="85217" y="108585"/>
                </a:moveTo>
                <a:lnTo>
                  <a:pt x="77470" y="114046"/>
                </a:lnTo>
                <a:lnTo>
                  <a:pt x="99441" y="145161"/>
                </a:lnTo>
                <a:lnTo>
                  <a:pt x="107187" y="139700"/>
                </a:lnTo>
                <a:lnTo>
                  <a:pt x="85217" y="108585"/>
                </a:lnTo>
                <a:close/>
              </a:path>
              <a:path w="593725" h="1374775">
                <a:moveTo>
                  <a:pt x="123571" y="163068"/>
                </a:moveTo>
                <a:lnTo>
                  <a:pt x="115824" y="168529"/>
                </a:lnTo>
                <a:lnTo>
                  <a:pt x="137287" y="199898"/>
                </a:lnTo>
                <a:lnTo>
                  <a:pt x="145161" y="194564"/>
                </a:lnTo>
                <a:lnTo>
                  <a:pt x="123571" y="163068"/>
                </a:lnTo>
                <a:close/>
              </a:path>
              <a:path w="593725" h="1374775">
                <a:moveTo>
                  <a:pt x="161417" y="218059"/>
                </a:moveTo>
                <a:lnTo>
                  <a:pt x="153543" y="223520"/>
                </a:lnTo>
                <a:lnTo>
                  <a:pt x="167132" y="243332"/>
                </a:lnTo>
                <a:lnTo>
                  <a:pt x="174879" y="255016"/>
                </a:lnTo>
                <a:lnTo>
                  <a:pt x="182753" y="249682"/>
                </a:lnTo>
                <a:lnTo>
                  <a:pt x="175006" y="237998"/>
                </a:lnTo>
                <a:lnTo>
                  <a:pt x="161417" y="218059"/>
                </a:lnTo>
                <a:close/>
              </a:path>
              <a:path w="593725" h="1374775">
                <a:moveTo>
                  <a:pt x="198628" y="273558"/>
                </a:moveTo>
                <a:lnTo>
                  <a:pt x="190626" y="278765"/>
                </a:lnTo>
                <a:lnTo>
                  <a:pt x="193675" y="283337"/>
                </a:lnTo>
                <a:lnTo>
                  <a:pt x="211328" y="310642"/>
                </a:lnTo>
                <a:lnTo>
                  <a:pt x="219329" y="305562"/>
                </a:lnTo>
                <a:lnTo>
                  <a:pt x="201549" y="278130"/>
                </a:lnTo>
                <a:lnTo>
                  <a:pt x="198628" y="273558"/>
                </a:lnTo>
                <a:close/>
              </a:path>
              <a:path w="593725" h="1374775">
                <a:moveTo>
                  <a:pt x="234696" y="329692"/>
                </a:moveTo>
                <a:lnTo>
                  <a:pt x="226695" y="334772"/>
                </a:lnTo>
                <a:lnTo>
                  <a:pt x="244983" y="363982"/>
                </a:lnTo>
                <a:lnTo>
                  <a:pt x="246761" y="367030"/>
                </a:lnTo>
                <a:lnTo>
                  <a:pt x="254888" y="362077"/>
                </a:lnTo>
                <a:lnTo>
                  <a:pt x="252984" y="358902"/>
                </a:lnTo>
                <a:lnTo>
                  <a:pt x="234696" y="329692"/>
                </a:lnTo>
                <a:close/>
              </a:path>
              <a:path w="593725" h="1374775">
                <a:moveTo>
                  <a:pt x="269621" y="386588"/>
                </a:moveTo>
                <a:lnTo>
                  <a:pt x="261493" y="391414"/>
                </a:lnTo>
                <a:lnTo>
                  <a:pt x="269367" y="404495"/>
                </a:lnTo>
                <a:lnTo>
                  <a:pt x="280797" y="424180"/>
                </a:lnTo>
                <a:lnTo>
                  <a:pt x="289051" y="419481"/>
                </a:lnTo>
                <a:lnTo>
                  <a:pt x="277495" y="399669"/>
                </a:lnTo>
                <a:lnTo>
                  <a:pt x="269621" y="386588"/>
                </a:lnTo>
                <a:close/>
              </a:path>
              <a:path w="593725" h="1374775">
                <a:moveTo>
                  <a:pt x="303403" y="444246"/>
                </a:moveTo>
                <a:lnTo>
                  <a:pt x="295021" y="448945"/>
                </a:lnTo>
                <a:lnTo>
                  <a:pt x="313563" y="482219"/>
                </a:lnTo>
                <a:lnTo>
                  <a:pt x="321818" y="477647"/>
                </a:lnTo>
                <a:lnTo>
                  <a:pt x="303403" y="444246"/>
                </a:lnTo>
                <a:close/>
              </a:path>
              <a:path w="593725" h="1374775">
                <a:moveTo>
                  <a:pt x="335280" y="502920"/>
                </a:moveTo>
                <a:lnTo>
                  <a:pt x="326771" y="507365"/>
                </a:lnTo>
                <a:lnTo>
                  <a:pt x="337693" y="528066"/>
                </a:lnTo>
                <a:lnTo>
                  <a:pt x="344170" y="541147"/>
                </a:lnTo>
                <a:lnTo>
                  <a:pt x="352679" y="536956"/>
                </a:lnTo>
                <a:lnTo>
                  <a:pt x="346075" y="523621"/>
                </a:lnTo>
                <a:lnTo>
                  <a:pt x="335280" y="502920"/>
                </a:lnTo>
                <a:close/>
              </a:path>
              <a:path w="593725" h="1374775">
                <a:moveTo>
                  <a:pt x="365379" y="562610"/>
                </a:moveTo>
                <a:lnTo>
                  <a:pt x="356743" y="566801"/>
                </a:lnTo>
                <a:lnTo>
                  <a:pt x="358267" y="569722"/>
                </a:lnTo>
                <a:lnTo>
                  <a:pt x="372745" y="601218"/>
                </a:lnTo>
                <a:lnTo>
                  <a:pt x="381381" y="597281"/>
                </a:lnTo>
                <a:lnTo>
                  <a:pt x="366775" y="565531"/>
                </a:lnTo>
                <a:lnTo>
                  <a:pt x="365379" y="562610"/>
                </a:lnTo>
                <a:close/>
              </a:path>
              <a:path w="593725" h="1374775">
                <a:moveTo>
                  <a:pt x="393064" y="623443"/>
                </a:moveTo>
                <a:lnTo>
                  <a:pt x="384301" y="627253"/>
                </a:lnTo>
                <a:lnTo>
                  <a:pt x="395986" y="654431"/>
                </a:lnTo>
                <a:lnTo>
                  <a:pt x="399034" y="662178"/>
                </a:lnTo>
                <a:lnTo>
                  <a:pt x="407924" y="658749"/>
                </a:lnTo>
                <a:lnTo>
                  <a:pt x="404749" y="650748"/>
                </a:lnTo>
                <a:lnTo>
                  <a:pt x="393064" y="623443"/>
                </a:lnTo>
                <a:close/>
              </a:path>
              <a:path w="593725" h="1374775">
                <a:moveTo>
                  <a:pt x="418338" y="685292"/>
                </a:moveTo>
                <a:lnTo>
                  <a:pt x="409448" y="688848"/>
                </a:lnTo>
                <a:lnTo>
                  <a:pt x="412876" y="697357"/>
                </a:lnTo>
                <a:lnTo>
                  <a:pt x="422656" y="724408"/>
                </a:lnTo>
                <a:lnTo>
                  <a:pt x="431546" y="721233"/>
                </a:lnTo>
                <a:lnTo>
                  <a:pt x="421767" y="693928"/>
                </a:lnTo>
                <a:lnTo>
                  <a:pt x="418338" y="685292"/>
                </a:lnTo>
                <a:close/>
              </a:path>
              <a:path w="593725" h="1374775">
                <a:moveTo>
                  <a:pt x="441070" y="748284"/>
                </a:moveTo>
                <a:lnTo>
                  <a:pt x="432054" y="751332"/>
                </a:lnTo>
                <a:lnTo>
                  <a:pt x="443014" y="784606"/>
                </a:lnTo>
                <a:lnTo>
                  <a:pt x="443864" y="787400"/>
                </a:lnTo>
                <a:lnTo>
                  <a:pt x="453009" y="784606"/>
                </a:lnTo>
                <a:lnTo>
                  <a:pt x="451992" y="781431"/>
                </a:lnTo>
                <a:lnTo>
                  <a:pt x="441070" y="748284"/>
                </a:lnTo>
                <a:close/>
              </a:path>
              <a:path w="593725" h="1374775">
                <a:moveTo>
                  <a:pt x="461263" y="811911"/>
                </a:moveTo>
                <a:lnTo>
                  <a:pt x="452119" y="814705"/>
                </a:lnTo>
                <a:lnTo>
                  <a:pt x="456311" y="828421"/>
                </a:lnTo>
                <a:lnTo>
                  <a:pt x="462661" y="851281"/>
                </a:lnTo>
                <a:lnTo>
                  <a:pt x="471805" y="848614"/>
                </a:lnTo>
                <a:lnTo>
                  <a:pt x="465455" y="825754"/>
                </a:lnTo>
                <a:lnTo>
                  <a:pt x="461263" y="811911"/>
                </a:lnTo>
                <a:close/>
              </a:path>
              <a:path w="593725" h="1374775">
                <a:moveTo>
                  <a:pt x="479425" y="876300"/>
                </a:moveTo>
                <a:lnTo>
                  <a:pt x="470154" y="878713"/>
                </a:lnTo>
                <a:lnTo>
                  <a:pt x="479679" y="915543"/>
                </a:lnTo>
                <a:lnTo>
                  <a:pt x="488950" y="913257"/>
                </a:lnTo>
                <a:lnTo>
                  <a:pt x="479425" y="876300"/>
                </a:lnTo>
                <a:close/>
              </a:path>
              <a:path w="593725" h="1374775">
                <a:moveTo>
                  <a:pt x="495554" y="941070"/>
                </a:moveTo>
                <a:lnTo>
                  <a:pt x="486283" y="943356"/>
                </a:lnTo>
                <a:lnTo>
                  <a:pt x="490855" y="962533"/>
                </a:lnTo>
                <a:lnTo>
                  <a:pt x="494791" y="980313"/>
                </a:lnTo>
                <a:lnTo>
                  <a:pt x="504063" y="978281"/>
                </a:lnTo>
                <a:lnTo>
                  <a:pt x="500126" y="960374"/>
                </a:lnTo>
                <a:lnTo>
                  <a:pt x="495554" y="941070"/>
                </a:lnTo>
                <a:close/>
              </a:path>
              <a:path w="593725" h="1374775">
                <a:moveTo>
                  <a:pt x="510159" y="1006348"/>
                </a:moveTo>
                <a:lnTo>
                  <a:pt x="500888" y="1008253"/>
                </a:lnTo>
                <a:lnTo>
                  <a:pt x="508381" y="1045591"/>
                </a:lnTo>
                <a:lnTo>
                  <a:pt x="517652" y="1043686"/>
                </a:lnTo>
                <a:lnTo>
                  <a:pt x="510159" y="1006348"/>
                </a:lnTo>
                <a:close/>
              </a:path>
              <a:path w="593725" h="1374775">
                <a:moveTo>
                  <a:pt x="523113" y="1071753"/>
                </a:moveTo>
                <a:lnTo>
                  <a:pt x="513714" y="1073531"/>
                </a:lnTo>
                <a:lnTo>
                  <a:pt x="518540" y="1098804"/>
                </a:lnTo>
                <a:lnTo>
                  <a:pt x="520573" y="1110996"/>
                </a:lnTo>
                <a:lnTo>
                  <a:pt x="529970" y="1109345"/>
                </a:lnTo>
                <a:lnTo>
                  <a:pt x="527938" y="1097026"/>
                </a:lnTo>
                <a:lnTo>
                  <a:pt x="523113" y="1071753"/>
                </a:lnTo>
                <a:close/>
              </a:path>
              <a:path w="593725" h="1374775">
                <a:moveTo>
                  <a:pt x="534924" y="1137539"/>
                </a:moveTo>
                <a:lnTo>
                  <a:pt x="525526" y="1139063"/>
                </a:lnTo>
                <a:lnTo>
                  <a:pt x="532003" y="1176655"/>
                </a:lnTo>
                <a:lnTo>
                  <a:pt x="541274" y="1175004"/>
                </a:lnTo>
                <a:lnTo>
                  <a:pt x="534924" y="1137539"/>
                </a:lnTo>
                <a:close/>
              </a:path>
              <a:path w="593725" h="1374775">
                <a:moveTo>
                  <a:pt x="545973" y="1203325"/>
                </a:moveTo>
                <a:lnTo>
                  <a:pt x="536575" y="1204722"/>
                </a:lnTo>
                <a:lnTo>
                  <a:pt x="542416" y="1242441"/>
                </a:lnTo>
                <a:lnTo>
                  <a:pt x="551941" y="1240917"/>
                </a:lnTo>
                <a:lnTo>
                  <a:pt x="545973" y="1203325"/>
                </a:lnTo>
                <a:close/>
              </a:path>
              <a:path w="593725" h="1374775">
                <a:moveTo>
                  <a:pt x="551309" y="1299733"/>
                </a:moveTo>
                <a:lnTo>
                  <a:pt x="518413" y="1304671"/>
                </a:lnTo>
                <a:lnTo>
                  <a:pt x="567309" y="1374394"/>
                </a:lnTo>
                <a:lnTo>
                  <a:pt x="588880" y="1308227"/>
                </a:lnTo>
                <a:lnTo>
                  <a:pt x="552577" y="1308227"/>
                </a:lnTo>
                <a:lnTo>
                  <a:pt x="551309" y="1299733"/>
                </a:lnTo>
                <a:close/>
              </a:path>
              <a:path w="593725" h="1374775">
                <a:moveTo>
                  <a:pt x="560794" y="1298310"/>
                </a:moveTo>
                <a:lnTo>
                  <a:pt x="551309" y="1299733"/>
                </a:lnTo>
                <a:lnTo>
                  <a:pt x="552577" y="1308227"/>
                </a:lnTo>
                <a:lnTo>
                  <a:pt x="562102" y="1306830"/>
                </a:lnTo>
                <a:lnTo>
                  <a:pt x="560794" y="1298310"/>
                </a:lnTo>
                <a:close/>
              </a:path>
              <a:path w="593725" h="1374775">
                <a:moveTo>
                  <a:pt x="593725" y="1293368"/>
                </a:moveTo>
                <a:lnTo>
                  <a:pt x="560794" y="1298310"/>
                </a:lnTo>
                <a:lnTo>
                  <a:pt x="562102" y="1306830"/>
                </a:lnTo>
                <a:lnTo>
                  <a:pt x="552577" y="1308227"/>
                </a:lnTo>
                <a:lnTo>
                  <a:pt x="588880" y="1308227"/>
                </a:lnTo>
                <a:lnTo>
                  <a:pt x="593725" y="1293368"/>
                </a:lnTo>
                <a:close/>
              </a:path>
              <a:path w="593725" h="1374775">
                <a:moveTo>
                  <a:pt x="556260" y="1269238"/>
                </a:moveTo>
                <a:lnTo>
                  <a:pt x="546862" y="1270635"/>
                </a:lnTo>
                <a:lnTo>
                  <a:pt x="548766" y="1282700"/>
                </a:lnTo>
                <a:lnTo>
                  <a:pt x="551309" y="1299733"/>
                </a:lnTo>
                <a:lnTo>
                  <a:pt x="560794" y="1298310"/>
                </a:lnTo>
                <a:lnTo>
                  <a:pt x="558164" y="1281176"/>
                </a:lnTo>
                <a:lnTo>
                  <a:pt x="556260" y="1269238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" y="82106"/>
            <a:ext cx="8796655" cy="134302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298700" marR="5080" indent="-2286635">
              <a:lnSpc>
                <a:spcPct val="120000"/>
              </a:lnSpc>
              <a:spcBef>
                <a:spcPts val="100"/>
              </a:spcBef>
            </a:pPr>
            <a:r>
              <a:rPr dirty="0" sz="3600">
                <a:solidFill>
                  <a:srgbClr val="004B2B"/>
                </a:solidFill>
              </a:rPr>
              <a:t>Status </a:t>
            </a:r>
            <a:r>
              <a:rPr dirty="0" sz="3600" spc="-10" b="0">
                <a:solidFill>
                  <a:srgbClr val="004B2B"/>
                </a:solidFill>
                <a:latin typeface="Times New Roman"/>
                <a:cs typeface="Times New Roman"/>
              </a:rPr>
              <a:t>InOrderThreading(BiThrTree </a:t>
            </a:r>
            <a:r>
              <a:rPr dirty="0" sz="3600" spc="-5">
                <a:solidFill>
                  <a:srgbClr val="004B2B"/>
                </a:solidFill>
              </a:rPr>
              <a:t>&amp;</a:t>
            </a:r>
            <a:r>
              <a:rPr dirty="0" sz="3600" spc="-5" b="0">
                <a:solidFill>
                  <a:srgbClr val="004B2B"/>
                </a:solidFill>
                <a:latin typeface="Times New Roman"/>
                <a:cs typeface="Times New Roman"/>
              </a:rPr>
              <a:t>Thrt,  </a:t>
            </a:r>
            <a:r>
              <a:rPr dirty="0" sz="3600" spc="-20" b="0">
                <a:solidFill>
                  <a:srgbClr val="004B2B"/>
                </a:solidFill>
                <a:latin typeface="Times New Roman"/>
                <a:cs typeface="Times New Roman"/>
              </a:rPr>
              <a:t>BiThrTree</a:t>
            </a:r>
            <a:r>
              <a:rPr dirty="0" sz="3600" spc="-50" b="0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3600" b="0">
                <a:solidFill>
                  <a:srgbClr val="004B2B"/>
                </a:solidFill>
                <a:latin typeface="Times New Roman"/>
                <a:cs typeface="Times New Roman"/>
              </a:rPr>
              <a:t>T) </a:t>
            </a:r>
            <a:r>
              <a:rPr dirty="0" sz="3600" spc="-5">
                <a:solidFill>
                  <a:srgbClr val="004B2B"/>
                </a:solidFill>
              </a:rPr>
              <a:t>{</a:t>
            </a:r>
            <a:r>
              <a:rPr dirty="0" sz="3600" spc="-10">
                <a:solidFill>
                  <a:srgbClr val="004B2B"/>
                </a:solidFill>
              </a:rPr>
              <a:t> </a:t>
            </a:r>
            <a:r>
              <a:rPr dirty="0" sz="3600">
                <a:solidFill>
                  <a:srgbClr val="004B2B"/>
                </a:solidFill>
              </a:rPr>
              <a:t>//</a:t>
            </a:r>
            <a:r>
              <a:rPr dirty="0" sz="3600" spc="-20">
                <a:solidFill>
                  <a:srgbClr val="004B2B"/>
                </a:solidFill>
              </a:rPr>
              <a:t> </a:t>
            </a:r>
            <a:r>
              <a:rPr dirty="0" sz="3200" spc="5" b="0">
                <a:solidFill>
                  <a:srgbClr val="004B2B"/>
                </a:solidFill>
                <a:latin typeface="SimSun"/>
                <a:cs typeface="SimSun"/>
              </a:rPr>
              <a:t>构建</a:t>
            </a:r>
            <a:r>
              <a:rPr dirty="0" sz="3200" b="0">
                <a:solidFill>
                  <a:srgbClr val="004B2B"/>
                </a:solidFill>
                <a:latin typeface="SimSun"/>
                <a:cs typeface="SimSun"/>
              </a:rPr>
              <a:t>中序线</a:t>
            </a:r>
            <a:r>
              <a:rPr dirty="0" sz="3200" spc="-15" b="0">
                <a:solidFill>
                  <a:srgbClr val="004B2B"/>
                </a:solidFill>
                <a:latin typeface="SimSun"/>
                <a:cs typeface="SimSun"/>
              </a:rPr>
              <a:t>索</a:t>
            </a:r>
            <a:r>
              <a:rPr dirty="0" sz="3200" b="0">
                <a:solidFill>
                  <a:srgbClr val="004B2B"/>
                </a:solidFill>
                <a:latin typeface="SimSun"/>
                <a:cs typeface="SimSun"/>
              </a:rPr>
              <a:t>链表</a:t>
            </a:r>
            <a:endParaRPr sz="32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1140" y="1399095"/>
            <a:ext cx="8420735" cy="5293995"/>
          </a:xfrm>
          <a:prstGeom prst="rect">
            <a:avLst/>
          </a:prstGeom>
        </p:spPr>
        <p:txBody>
          <a:bodyPr wrap="square" lIns="0" tIns="122555" rIns="0" bIns="0" rtlCol="0" vert="horz">
            <a:spAutoFit/>
          </a:bodyPr>
          <a:lstStyle/>
          <a:p>
            <a:pPr marL="355600">
              <a:lnSpc>
                <a:spcPct val="100000"/>
              </a:lnSpc>
              <a:spcBef>
                <a:spcPts val="965"/>
              </a:spcBef>
            </a:pPr>
            <a:r>
              <a:rPr dirty="0" sz="3600" spc="-5" b="1">
                <a:solidFill>
                  <a:srgbClr val="004B2B"/>
                </a:solidFill>
                <a:latin typeface="Times New Roman"/>
                <a:cs typeface="Times New Roman"/>
              </a:rPr>
              <a:t>if </a:t>
            </a:r>
            <a:r>
              <a:rPr dirty="0" sz="3600">
                <a:solidFill>
                  <a:srgbClr val="004B2B"/>
                </a:solidFill>
                <a:latin typeface="Times New Roman"/>
                <a:cs typeface="Times New Roman"/>
              </a:rPr>
              <a:t>(</a:t>
            </a:r>
            <a:r>
              <a:rPr dirty="0" sz="3600" b="1">
                <a:solidFill>
                  <a:srgbClr val="004B2B"/>
                </a:solidFill>
                <a:latin typeface="Times New Roman"/>
                <a:cs typeface="Times New Roman"/>
              </a:rPr>
              <a:t>!</a:t>
            </a:r>
            <a:r>
              <a:rPr dirty="0" sz="3600">
                <a:solidFill>
                  <a:srgbClr val="004B2B"/>
                </a:solidFill>
                <a:latin typeface="Times New Roman"/>
                <a:cs typeface="Times New Roman"/>
              </a:rPr>
              <a:t>(</a:t>
            </a:r>
            <a:r>
              <a:rPr dirty="0" sz="3600">
                <a:solidFill>
                  <a:srgbClr val="990033"/>
                </a:solidFill>
                <a:latin typeface="Times New Roman"/>
                <a:cs typeface="Times New Roman"/>
              </a:rPr>
              <a:t>Thrt </a:t>
            </a:r>
            <a:r>
              <a:rPr dirty="0" sz="3600">
                <a:solidFill>
                  <a:srgbClr val="333333"/>
                </a:solidFill>
                <a:latin typeface="Times New Roman"/>
                <a:cs typeface="Times New Roman"/>
              </a:rPr>
              <a:t>=</a:t>
            </a:r>
            <a:r>
              <a:rPr dirty="0" sz="3600" spc="-10">
                <a:solidFill>
                  <a:srgbClr val="333333"/>
                </a:solidFill>
                <a:latin typeface="Times New Roman"/>
                <a:cs typeface="Times New Roman"/>
              </a:rPr>
              <a:t> </a:t>
            </a:r>
            <a:r>
              <a:rPr dirty="0" sz="3600" spc="-10">
                <a:solidFill>
                  <a:srgbClr val="004B2B"/>
                </a:solidFill>
                <a:latin typeface="Times New Roman"/>
                <a:cs typeface="Times New Roman"/>
              </a:rPr>
              <a:t>(BiThrTree)</a:t>
            </a:r>
            <a:r>
              <a:rPr dirty="0" sz="3600" spc="-10" b="1">
                <a:solidFill>
                  <a:srgbClr val="004B2B"/>
                </a:solidFill>
                <a:latin typeface="Times New Roman"/>
                <a:cs typeface="Times New Roman"/>
              </a:rPr>
              <a:t>malloc</a:t>
            </a:r>
            <a:r>
              <a:rPr dirty="0" sz="3600" spc="-10">
                <a:solidFill>
                  <a:srgbClr val="004B2B"/>
                </a:solidFill>
                <a:latin typeface="Times New Roman"/>
                <a:cs typeface="Times New Roman"/>
              </a:rPr>
              <a:t>(</a:t>
            </a:r>
            <a:endParaRPr sz="3600">
              <a:latin typeface="Times New Roman"/>
              <a:cs typeface="Times New Roman"/>
            </a:endParaRPr>
          </a:p>
          <a:p>
            <a:pPr marL="4356735">
              <a:lnSpc>
                <a:spcPct val="100000"/>
              </a:lnSpc>
              <a:spcBef>
                <a:spcPts val="865"/>
              </a:spcBef>
            </a:pPr>
            <a:r>
              <a:rPr dirty="0" sz="3600" spc="-5" b="1">
                <a:solidFill>
                  <a:srgbClr val="004B2B"/>
                </a:solidFill>
                <a:latin typeface="Times New Roman"/>
                <a:cs typeface="Times New Roman"/>
              </a:rPr>
              <a:t>sizeof</a:t>
            </a:r>
            <a:r>
              <a:rPr dirty="0" sz="3600" spc="-5">
                <a:solidFill>
                  <a:srgbClr val="004B2B"/>
                </a:solidFill>
                <a:latin typeface="Times New Roman"/>
                <a:cs typeface="Times New Roman"/>
              </a:rPr>
              <a:t>(</a:t>
            </a:r>
            <a:r>
              <a:rPr dirty="0" sz="3600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3600" spc="-5">
                <a:solidFill>
                  <a:srgbClr val="004B2B"/>
                </a:solidFill>
                <a:latin typeface="Times New Roman"/>
                <a:cs typeface="Times New Roman"/>
              </a:rPr>
              <a:t>BiThrNode))))</a:t>
            </a:r>
            <a:endParaRPr sz="3600">
              <a:latin typeface="Times New Roman"/>
              <a:cs typeface="Times New Roman"/>
            </a:endParaRPr>
          </a:p>
          <a:p>
            <a:pPr marL="812800">
              <a:lnSpc>
                <a:spcPct val="100000"/>
              </a:lnSpc>
              <a:spcBef>
                <a:spcPts val="865"/>
              </a:spcBef>
            </a:pPr>
            <a:r>
              <a:rPr dirty="0" sz="3600" b="1">
                <a:solidFill>
                  <a:srgbClr val="004B2B"/>
                </a:solidFill>
                <a:latin typeface="Times New Roman"/>
                <a:cs typeface="Times New Roman"/>
              </a:rPr>
              <a:t>exit</a:t>
            </a:r>
            <a:r>
              <a:rPr dirty="0" sz="3600" spc="-5" b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004B2B"/>
                </a:solidFill>
                <a:latin typeface="Times New Roman"/>
                <a:cs typeface="Times New Roman"/>
              </a:rPr>
              <a:t>(OVERFLOW);</a:t>
            </a:r>
            <a:endParaRPr sz="3600">
              <a:latin typeface="Times New Roman"/>
              <a:cs typeface="Times New Roman"/>
            </a:endParaRPr>
          </a:p>
          <a:p>
            <a:pPr marL="347980" marR="307340">
              <a:lnSpc>
                <a:spcPct val="120000"/>
              </a:lnSpc>
              <a:tabLst>
                <a:tab pos="4156710" algn="l"/>
                <a:tab pos="4688840" algn="l"/>
              </a:tabLst>
            </a:pPr>
            <a:r>
              <a:rPr dirty="0" sz="3600" spc="-65">
                <a:solidFill>
                  <a:srgbClr val="990033"/>
                </a:solidFill>
                <a:latin typeface="Times New Roman"/>
                <a:cs typeface="Times New Roman"/>
              </a:rPr>
              <a:t>Thrt-&gt;LTag</a:t>
            </a:r>
            <a:r>
              <a:rPr dirty="0" sz="3600" spc="25">
                <a:solidFill>
                  <a:srgbClr val="990033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990033"/>
                </a:solidFill>
                <a:latin typeface="Times New Roman"/>
                <a:cs typeface="Times New Roman"/>
              </a:rPr>
              <a:t>=</a:t>
            </a:r>
            <a:r>
              <a:rPr dirty="0" sz="3600" spc="-5">
                <a:solidFill>
                  <a:srgbClr val="990033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990033"/>
                </a:solidFill>
                <a:latin typeface="Times New Roman"/>
                <a:cs typeface="Times New Roman"/>
              </a:rPr>
              <a:t>Link;	</a:t>
            </a:r>
            <a:r>
              <a:rPr dirty="0" sz="3600" spc="-50">
                <a:solidFill>
                  <a:srgbClr val="990033"/>
                </a:solidFill>
                <a:latin typeface="Times New Roman"/>
                <a:cs typeface="Times New Roman"/>
              </a:rPr>
              <a:t>Thrt-&gt;RTag</a:t>
            </a:r>
            <a:r>
              <a:rPr dirty="0" sz="3600" spc="-75">
                <a:solidFill>
                  <a:srgbClr val="990033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990033"/>
                </a:solidFill>
                <a:latin typeface="Times New Roman"/>
                <a:cs typeface="Times New Roman"/>
              </a:rPr>
              <a:t>=Thread;  </a:t>
            </a:r>
            <a:r>
              <a:rPr dirty="0" sz="3600" spc="-5">
                <a:solidFill>
                  <a:srgbClr val="990033"/>
                </a:solidFill>
                <a:latin typeface="Times New Roman"/>
                <a:cs typeface="Times New Roman"/>
              </a:rPr>
              <a:t>Thrt-&gt;rchild</a:t>
            </a:r>
            <a:r>
              <a:rPr dirty="0" sz="3600" spc="15">
                <a:solidFill>
                  <a:srgbClr val="990033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990033"/>
                </a:solidFill>
                <a:latin typeface="Times New Roman"/>
                <a:cs typeface="Times New Roman"/>
              </a:rPr>
              <a:t>=</a:t>
            </a:r>
            <a:r>
              <a:rPr dirty="0" sz="3600" spc="-55">
                <a:solidFill>
                  <a:srgbClr val="990033"/>
                </a:solidFill>
                <a:latin typeface="Times New Roman"/>
                <a:cs typeface="Times New Roman"/>
              </a:rPr>
              <a:t> </a:t>
            </a:r>
            <a:r>
              <a:rPr dirty="0" sz="3600" spc="-5">
                <a:solidFill>
                  <a:srgbClr val="990033"/>
                </a:solidFill>
                <a:latin typeface="Times New Roman"/>
                <a:cs typeface="Times New Roman"/>
              </a:rPr>
              <a:t>Thrt;		</a:t>
            </a:r>
            <a:r>
              <a:rPr dirty="0" sz="3600" spc="-5">
                <a:solidFill>
                  <a:srgbClr val="004B2B"/>
                </a:solidFill>
                <a:latin typeface="Times New Roman"/>
                <a:cs typeface="Times New Roman"/>
              </a:rPr>
              <a:t>// </a:t>
            </a:r>
            <a:r>
              <a:rPr dirty="0" sz="3600" spc="-5">
                <a:solidFill>
                  <a:srgbClr val="004B2B"/>
                </a:solidFill>
                <a:latin typeface="SimSun"/>
                <a:cs typeface="SimSun"/>
              </a:rPr>
              <a:t>添加头结点</a:t>
            </a:r>
            <a:endParaRPr sz="3600">
              <a:latin typeface="SimSun"/>
              <a:cs typeface="SimSun"/>
            </a:endParaRPr>
          </a:p>
          <a:p>
            <a:pPr marL="1129665">
              <a:lnSpc>
                <a:spcPct val="100000"/>
              </a:lnSpc>
              <a:spcBef>
                <a:spcPts val="660"/>
              </a:spcBef>
              <a:tabLst>
                <a:tab pos="1841500" algn="l"/>
              </a:tabLst>
            </a:pPr>
            <a:r>
              <a:rPr dirty="0" sz="3200" b="1">
                <a:solidFill>
                  <a:srgbClr val="003399"/>
                </a:solidFill>
                <a:latin typeface="Times New Roman"/>
                <a:cs typeface="Times New Roman"/>
              </a:rPr>
              <a:t>…	…</a:t>
            </a:r>
            <a:endParaRPr sz="32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  <a:spcBef>
                <a:spcPts val="1550"/>
              </a:spcBef>
            </a:pPr>
            <a:r>
              <a:rPr dirty="0" sz="3600" spc="-10" b="1">
                <a:solidFill>
                  <a:srgbClr val="004B2B"/>
                </a:solidFill>
                <a:latin typeface="Times New Roman"/>
                <a:cs typeface="Times New Roman"/>
              </a:rPr>
              <a:t>return </a:t>
            </a:r>
            <a:r>
              <a:rPr dirty="0" sz="3600">
                <a:solidFill>
                  <a:srgbClr val="004B2B"/>
                </a:solidFill>
                <a:latin typeface="Times New Roman"/>
                <a:cs typeface="Times New Roman"/>
              </a:rPr>
              <a:t>OK;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3600" spc="-5" b="1">
                <a:solidFill>
                  <a:srgbClr val="004B2B"/>
                </a:solidFill>
                <a:latin typeface="Times New Roman"/>
                <a:cs typeface="Times New Roman"/>
              </a:rPr>
              <a:t>} </a:t>
            </a:r>
            <a:r>
              <a:rPr dirty="0" sz="3600">
                <a:solidFill>
                  <a:srgbClr val="004B2B"/>
                </a:solidFill>
                <a:latin typeface="Times New Roman"/>
                <a:cs typeface="Times New Roman"/>
              </a:rPr>
              <a:t>//</a:t>
            </a:r>
            <a:r>
              <a:rPr dirty="0" sz="3600" spc="-5">
                <a:solidFill>
                  <a:srgbClr val="004B2B"/>
                </a:solidFill>
                <a:latin typeface="Times New Roman"/>
                <a:cs typeface="Times New Roman"/>
              </a:rPr>
              <a:t> InOrderThreading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58200" y="6172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0"/>
                </a:moveTo>
                <a:lnTo>
                  <a:pt x="0" y="0"/>
                </a:lnTo>
                <a:lnTo>
                  <a:pt x="0" y="381000"/>
                </a:lnTo>
                <a:lnTo>
                  <a:pt x="381000" y="381000"/>
                </a:lnTo>
                <a:lnTo>
                  <a:pt x="381000" y="333374"/>
                </a:lnTo>
                <a:lnTo>
                  <a:pt x="333375" y="333375"/>
                </a:lnTo>
                <a:lnTo>
                  <a:pt x="47625" y="190500"/>
                </a:lnTo>
                <a:lnTo>
                  <a:pt x="333375" y="47625"/>
                </a:lnTo>
                <a:lnTo>
                  <a:pt x="381000" y="47625"/>
                </a:lnTo>
                <a:lnTo>
                  <a:pt x="381000" y="0"/>
                </a:lnTo>
                <a:close/>
              </a:path>
              <a:path w="381000" h="381000">
                <a:moveTo>
                  <a:pt x="381000" y="47625"/>
                </a:moveTo>
                <a:lnTo>
                  <a:pt x="333375" y="47625"/>
                </a:lnTo>
                <a:lnTo>
                  <a:pt x="333375" y="333375"/>
                </a:lnTo>
                <a:lnTo>
                  <a:pt x="381000" y="333374"/>
                </a:lnTo>
                <a:lnTo>
                  <a:pt x="381000" y="47625"/>
                </a:lnTo>
                <a:close/>
              </a:path>
            </a:pathLst>
          </a:custGeom>
          <a:solidFill>
            <a:srgbClr val="5688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5058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0"/>
                </a:moveTo>
                <a:lnTo>
                  <a:pt x="0" y="142875"/>
                </a:lnTo>
                <a:lnTo>
                  <a:pt x="285750" y="285750"/>
                </a:lnTo>
                <a:lnTo>
                  <a:pt x="285750" y="0"/>
                </a:lnTo>
                <a:close/>
              </a:path>
            </a:pathLst>
          </a:custGeom>
          <a:solidFill>
            <a:srgbClr val="3452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5058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285750" y="0"/>
                </a:lnTo>
                <a:lnTo>
                  <a:pt x="285750" y="285750"/>
                </a:lnTo>
                <a:lnTo>
                  <a:pt x="0" y="142875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458200" y="6172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381000"/>
                </a:move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340" y="401777"/>
            <a:ext cx="556133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15110" algn="l"/>
              </a:tabLst>
            </a:pPr>
            <a:r>
              <a:rPr dirty="0" sz="4000" spc="-5">
                <a:solidFill>
                  <a:srgbClr val="004B2B"/>
                </a:solidFill>
              </a:rPr>
              <a:t>if</a:t>
            </a:r>
            <a:r>
              <a:rPr dirty="0" sz="4000">
                <a:solidFill>
                  <a:srgbClr val="004B2B"/>
                </a:solidFill>
              </a:rPr>
              <a:t> </a:t>
            </a:r>
            <a:r>
              <a:rPr dirty="0" sz="4000" spc="-5" b="0">
                <a:solidFill>
                  <a:srgbClr val="004B2B"/>
                </a:solidFill>
                <a:latin typeface="Times New Roman"/>
                <a:cs typeface="Times New Roman"/>
              </a:rPr>
              <a:t>(</a:t>
            </a:r>
            <a:r>
              <a:rPr dirty="0" sz="4000" spc="-5">
                <a:solidFill>
                  <a:srgbClr val="004B2B"/>
                </a:solidFill>
              </a:rPr>
              <a:t>!</a:t>
            </a:r>
            <a:r>
              <a:rPr dirty="0" sz="4000" spc="-5" b="0">
                <a:solidFill>
                  <a:srgbClr val="004B2B"/>
                </a:solidFill>
                <a:latin typeface="Times New Roman"/>
                <a:cs typeface="Times New Roman"/>
              </a:rPr>
              <a:t>T)	</a:t>
            </a:r>
            <a:r>
              <a:rPr dirty="0" sz="4000" b="0">
                <a:solidFill>
                  <a:srgbClr val="990033"/>
                </a:solidFill>
                <a:latin typeface="Times New Roman"/>
                <a:cs typeface="Times New Roman"/>
              </a:rPr>
              <a:t>Thrt-&gt;lchild </a:t>
            </a:r>
            <a:r>
              <a:rPr dirty="0" sz="4000" spc="-5" b="0">
                <a:solidFill>
                  <a:srgbClr val="990033"/>
                </a:solidFill>
                <a:latin typeface="Times New Roman"/>
                <a:cs typeface="Times New Roman"/>
              </a:rPr>
              <a:t>=</a:t>
            </a:r>
            <a:r>
              <a:rPr dirty="0" sz="4000" spc="-170" b="0">
                <a:solidFill>
                  <a:srgbClr val="990033"/>
                </a:solidFill>
                <a:latin typeface="Times New Roman"/>
                <a:cs typeface="Times New Roman"/>
              </a:rPr>
              <a:t> </a:t>
            </a:r>
            <a:r>
              <a:rPr dirty="0" sz="4000" spc="-5" b="0">
                <a:solidFill>
                  <a:srgbClr val="990033"/>
                </a:solidFill>
                <a:latin typeface="Times New Roman"/>
                <a:cs typeface="Times New Roman"/>
              </a:rPr>
              <a:t>Thrt;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340" y="1164081"/>
            <a:ext cx="114236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 b="1">
                <a:solidFill>
                  <a:srgbClr val="004B2B"/>
                </a:solidFill>
                <a:latin typeface="Times New Roman"/>
                <a:cs typeface="Times New Roman"/>
              </a:rPr>
              <a:t>else</a:t>
            </a:r>
            <a:r>
              <a:rPr dirty="0" sz="4000" spc="-80" b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4000" spc="-5" b="1">
                <a:solidFill>
                  <a:srgbClr val="004B2B"/>
                </a:solidFill>
                <a:latin typeface="Times New Roman"/>
                <a:cs typeface="Times New Roman"/>
              </a:rPr>
              <a:t>{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9454" y="1926158"/>
            <a:ext cx="246888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30" b="1">
                <a:solidFill>
                  <a:srgbClr val="800080"/>
                </a:solidFill>
                <a:latin typeface="Times New Roman"/>
                <a:cs typeface="Times New Roman"/>
              </a:rPr>
              <a:t>pre </a:t>
            </a:r>
            <a:r>
              <a:rPr dirty="0" sz="4000" spc="-5" b="1">
                <a:solidFill>
                  <a:srgbClr val="800080"/>
                </a:solidFill>
                <a:latin typeface="Times New Roman"/>
                <a:cs typeface="Times New Roman"/>
              </a:rPr>
              <a:t>=</a:t>
            </a:r>
            <a:r>
              <a:rPr dirty="0" sz="4000" spc="-100" b="1">
                <a:solidFill>
                  <a:srgbClr val="800080"/>
                </a:solidFill>
                <a:latin typeface="Times New Roman"/>
                <a:cs typeface="Times New Roman"/>
              </a:rPr>
              <a:t> </a:t>
            </a:r>
            <a:r>
              <a:rPr dirty="0" sz="4000" spc="-5" b="1">
                <a:solidFill>
                  <a:srgbClr val="800080"/>
                </a:solidFill>
                <a:latin typeface="Times New Roman"/>
                <a:cs typeface="Times New Roman"/>
              </a:rPr>
              <a:t>Thrt;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9195" y="1773117"/>
            <a:ext cx="3870325" cy="23120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590" marR="5080" indent="-9525">
              <a:lnSpc>
                <a:spcPct val="125000"/>
              </a:lnSpc>
              <a:spcBef>
                <a:spcPts val="100"/>
              </a:spcBef>
            </a:pPr>
            <a:r>
              <a:rPr dirty="0" sz="4000">
                <a:solidFill>
                  <a:srgbClr val="990033"/>
                </a:solidFill>
                <a:latin typeface="Times New Roman"/>
                <a:cs typeface="Times New Roman"/>
              </a:rPr>
              <a:t>Thrt-&gt;lchild </a:t>
            </a:r>
            <a:r>
              <a:rPr dirty="0" sz="4000" spc="-5">
                <a:solidFill>
                  <a:srgbClr val="990033"/>
                </a:solidFill>
                <a:latin typeface="Times New Roman"/>
                <a:cs typeface="Times New Roman"/>
              </a:rPr>
              <a:t>= T</a:t>
            </a:r>
            <a:r>
              <a:rPr dirty="0" sz="4000" spc="-5">
                <a:solidFill>
                  <a:srgbClr val="990000"/>
                </a:solidFill>
                <a:latin typeface="Times New Roman"/>
                <a:cs typeface="Times New Roman"/>
              </a:rPr>
              <a:t>;  </a:t>
            </a:r>
            <a:r>
              <a:rPr dirty="0" sz="4000" spc="-10" b="1">
                <a:solidFill>
                  <a:srgbClr val="CC0000"/>
                </a:solidFill>
                <a:latin typeface="Times New Roman"/>
                <a:cs typeface="Times New Roman"/>
              </a:rPr>
              <a:t>InThreading(T)</a:t>
            </a:r>
            <a:r>
              <a:rPr dirty="0" sz="4000" spc="-10">
                <a:solidFill>
                  <a:srgbClr val="CC0000"/>
                </a:solidFill>
                <a:latin typeface="Times New Roman"/>
                <a:cs typeface="Times New Roman"/>
              </a:rPr>
              <a:t>;  </a:t>
            </a:r>
            <a:r>
              <a:rPr dirty="0" sz="4000">
                <a:solidFill>
                  <a:srgbClr val="990099"/>
                </a:solidFill>
                <a:latin typeface="Times New Roman"/>
                <a:cs typeface="Times New Roman"/>
              </a:rPr>
              <a:t>pre-&gt;rchild </a:t>
            </a:r>
            <a:r>
              <a:rPr dirty="0" sz="4000" spc="-5">
                <a:solidFill>
                  <a:srgbClr val="990099"/>
                </a:solidFill>
                <a:latin typeface="Times New Roman"/>
                <a:cs typeface="Times New Roman"/>
              </a:rPr>
              <a:t>=</a:t>
            </a:r>
            <a:r>
              <a:rPr dirty="0" sz="4000" spc="-165">
                <a:solidFill>
                  <a:srgbClr val="990099"/>
                </a:solidFill>
                <a:latin typeface="Times New Roman"/>
                <a:cs typeface="Times New Roman"/>
              </a:rPr>
              <a:t> </a:t>
            </a:r>
            <a:r>
              <a:rPr dirty="0" sz="4000" spc="-5">
                <a:solidFill>
                  <a:srgbClr val="990099"/>
                </a:solidFill>
                <a:latin typeface="Times New Roman"/>
                <a:cs typeface="Times New Roman"/>
              </a:rPr>
              <a:t>Thrt;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07660" y="3501008"/>
            <a:ext cx="40519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004B2B"/>
                </a:solidFill>
                <a:latin typeface="Times New Roman"/>
                <a:cs typeface="Times New Roman"/>
              </a:rPr>
              <a:t>//</a:t>
            </a:r>
            <a:r>
              <a:rPr dirty="0" sz="3600" spc="-85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004B2B"/>
                </a:solidFill>
                <a:latin typeface="SimSun"/>
                <a:cs typeface="SimSun"/>
              </a:rPr>
              <a:t>处理最后一个结点</a:t>
            </a:r>
            <a:endParaRPr sz="36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7340" y="4059752"/>
            <a:ext cx="4681855" cy="23126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4175" marR="5080" indent="8890">
              <a:lnSpc>
                <a:spcPct val="125000"/>
              </a:lnSpc>
              <a:spcBef>
                <a:spcPts val="100"/>
              </a:spcBef>
            </a:pPr>
            <a:r>
              <a:rPr dirty="0" sz="4000" spc="-60">
                <a:solidFill>
                  <a:srgbClr val="990099"/>
                </a:solidFill>
                <a:latin typeface="Times New Roman"/>
                <a:cs typeface="Times New Roman"/>
              </a:rPr>
              <a:t>pre-&gt;RTag </a:t>
            </a:r>
            <a:r>
              <a:rPr dirty="0" sz="4000" spc="-5">
                <a:solidFill>
                  <a:srgbClr val="990099"/>
                </a:solidFill>
                <a:latin typeface="Times New Roman"/>
                <a:cs typeface="Times New Roman"/>
              </a:rPr>
              <a:t>=</a:t>
            </a:r>
            <a:r>
              <a:rPr dirty="0" sz="4000" spc="-85">
                <a:solidFill>
                  <a:srgbClr val="990099"/>
                </a:solidFill>
                <a:latin typeface="Times New Roman"/>
                <a:cs typeface="Times New Roman"/>
              </a:rPr>
              <a:t> </a:t>
            </a:r>
            <a:r>
              <a:rPr dirty="0" sz="4000" spc="-5">
                <a:solidFill>
                  <a:srgbClr val="990099"/>
                </a:solidFill>
                <a:latin typeface="Times New Roman"/>
                <a:cs typeface="Times New Roman"/>
              </a:rPr>
              <a:t>Thread;  </a:t>
            </a:r>
            <a:r>
              <a:rPr dirty="0" sz="4000" spc="-5">
                <a:solidFill>
                  <a:srgbClr val="990033"/>
                </a:solidFill>
                <a:latin typeface="Times New Roman"/>
                <a:cs typeface="Times New Roman"/>
              </a:rPr>
              <a:t>Thrt-&gt;rchild =</a:t>
            </a:r>
            <a:r>
              <a:rPr dirty="0" sz="4000" spc="-20">
                <a:solidFill>
                  <a:srgbClr val="990033"/>
                </a:solidFill>
                <a:latin typeface="Times New Roman"/>
                <a:cs typeface="Times New Roman"/>
              </a:rPr>
              <a:t> </a:t>
            </a:r>
            <a:r>
              <a:rPr dirty="0" sz="4000">
                <a:solidFill>
                  <a:srgbClr val="990033"/>
                </a:solidFill>
                <a:latin typeface="Times New Roman"/>
                <a:cs typeface="Times New Roman"/>
              </a:rPr>
              <a:t>pre</a:t>
            </a:r>
            <a:r>
              <a:rPr dirty="0" sz="4000">
                <a:solidFill>
                  <a:srgbClr val="990000"/>
                </a:solidFill>
                <a:latin typeface="Times New Roman"/>
                <a:cs typeface="Times New Roman"/>
              </a:rPr>
              <a:t>;</a:t>
            </a:r>
            <a:endParaRPr sz="4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</a:pPr>
            <a:r>
              <a:rPr dirty="0" sz="4000" spc="-5" b="1">
                <a:solidFill>
                  <a:srgbClr val="004B2B"/>
                </a:solidFill>
                <a:latin typeface="Times New Roman"/>
                <a:cs typeface="Times New Roman"/>
              </a:rPr>
              <a:t>}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458200" y="6172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0"/>
                </a:moveTo>
                <a:lnTo>
                  <a:pt x="0" y="0"/>
                </a:lnTo>
                <a:lnTo>
                  <a:pt x="0" y="381000"/>
                </a:lnTo>
                <a:lnTo>
                  <a:pt x="381000" y="381000"/>
                </a:lnTo>
                <a:lnTo>
                  <a:pt x="381000" y="333374"/>
                </a:lnTo>
                <a:lnTo>
                  <a:pt x="154813" y="333375"/>
                </a:lnTo>
                <a:lnTo>
                  <a:pt x="113097" y="324953"/>
                </a:lnTo>
                <a:lnTo>
                  <a:pt x="79025" y="301988"/>
                </a:lnTo>
                <a:lnTo>
                  <a:pt x="56050" y="267929"/>
                </a:lnTo>
                <a:lnTo>
                  <a:pt x="47625" y="226225"/>
                </a:lnTo>
                <a:lnTo>
                  <a:pt x="47625" y="119062"/>
                </a:lnTo>
                <a:lnTo>
                  <a:pt x="190500" y="119062"/>
                </a:lnTo>
                <a:lnTo>
                  <a:pt x="262000" y="47625"/>
                </a:lnTo>
                <a:lnTo>
                  <a:pt x="381000" y="47625"/>
                </a:lnTo>
                <a:lnTo>
                  <a:pt x="381000" y="0"/>
                </a:lnTo>
                <a:close/>
              </a:path>
              <a:path w="381000" h="381000">
                <a:moveTo>
                  <a:pt x="381000" y="47625"/>
                </a:moveTo>
                <a:lnTo>
                  <a:pt x="262000" y="47625"/>
                </a:lnTo>
                <a:lnTo>
                  <a:pt x="333375" y="119062"/>
                </a:lnTo>
                <a:lnTo>
                  <a:pt x="297688" y="119062"/>
                </a:lnTo>
                <a:lnTo>
                  <a:pt x="297688" y="226225"/>
                </a:lnTo>
                <a:lnTo>
                  <a:pt x="289262" y="267929"/>
                </a:lnTo>
                <a:lnTo>
                  <a:pt x="266287" y="301988"/>
                </a:lnTo>
                <a:lnTo>
                  <a:pt x="232215" y="324953"/>
                </a:lnTo>
                <a:lnTo>
                  <a:pt x="190500" y="333375"/>
                </a:lnTo>
                <a:lnTo>
                  <a:pt x="381000" y="333374"/>
                </a:lnTo>
                <a:lnTo>
                  <a:pt x="381000" y="47625"/>
                </a:lnTo>
                <a:close/>
              </a:path>
              <a:path w="381000" h="381000">
                <a:moveTo>
                  <a:pt x="226186" y="119062"/>
                </a:moveTo>
                <a:lnTo>
                  <a:pt x="119125" y="119062"/>
                </a:lnTo>
                <a:lnTo>
                  <a:pt x="118999" y="226225"/>
                </a:lnTo>
                <a:lnTo>
                  <a:pt x="121808" y="240125"/>
                </a:lnTo>
                <a:lnTo>
                  <a:pt x="129476" y="251477"/>
                </a:lnTo>
                <a:lnTo>
                  <a:pt x="140858" y="259130"/>
                </a:lnTo>
                <a:lnTo>
                  <a:pt x="154813" y="261937"/>
                </a:lnTo>
                <a:lnTo>
                  <a:pt x="190500" y="261937"/>
                </a:lnTo>
                <a:lnTo>
                  <a:pt x="204380" y="259130"/>
                </a:lnTo>
                <a:lnTo>
                  <a:pt x="215725" y="251477"/>
                </a:lnTo>
                <a:lnTo>
                  <a:pt x="223379" y="240125"/>
                </a:lnTo>
                <a:lnTo>
                  <a:pt x="226186" y="226225"/>
                </a:lnTo>
                <a:lnTo>
                  <a:pt x="226186" y="119062"/>
                </a:lnTo>
                <a:close/>
              </a:path>
            </a:pathLst>
          </a:custGeom>
          <a:solidFill>
            <a:srgbClr val="E0B7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5058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71500" y="71437"/>
                </a:moveTo>
                <a:lnTo>
                  <a:pt x="0" y="71437"/>
                </a:lnTo>
                <a:lnTo>
                  <a:pt x="0" y="178600"/>
                </a:lnTo>
                <a:lnTo>
                  <a:pt x="8425" y="220304"/>
                </a:lnTo>
                <a:lnTo>
                  <a:pt x="31400" y="254363"/>
                </a:lnTo>
                <a:lnTo>
                  <a:pt x="65472" y="277328"/>
                </a:lnTo>
                <a:lnTo>
                  <a:pt x="107188" y="285750"/>
                </a:lnTo>
                <a:lnTo>
                  <a:pt x="142875" y="285750"/>
                </a:lnTo>
                <a:lnTo>
                  <a:pt x="184590" y="277328"/>
                </a:lnTo>
                <a:lnTo>
                  <a:pt x="218662" y="254363"/>
                </a:lnTo>
                <a:lnTo>
                  <a:pt x="241637" y="220304"/>
                </a:lnTo>
                <a:lnTo>
                  <a:pt x="242847" y="214312"/>
                </a:lnTo>
                <a:lnTo>
                  <a:pt x="107188" y="214312"/>
                </a:lnTo>
                <a:lnTo>
                  <a:pt x="93233" y="211505"/>
                </a:lnTo>
                <a:lnTo>
                  <a:pt x="81851" y="203852"/>
                </a:lnTo>
                <a:lnTo>
                  <a:pt x="74183" y="192500"/>
                </a:lnTo>
                <a:lnTo>
                  <a:pt x="71374" y="178600"/>
                </a:lnTo>
                <a:lnTo>
                  <a:pt x="71500" y="71437"/>
                </a:lnTo>
                <a:close/>
              </a:path>
              <a:path w="285750" h="285750">
                <a:moveTo>
                  <a:pt x="250063" y="71437"/>
                </a:moveTo>
                <a:lnTo>
                  <a:pt x="178561" y="71437"/>
                </a:lnTo>
                <a:lnTo>
                  <a:pt x="178561" y="178600"/>
                </a:lnTo>
                <a:lnTo>
                  <a:pt x="175754" y="192500"/>
                </a:lnTo>
                <a:lnTo>
                  <a:pt x="168100" y="203852"/>
                </a:lnTo>
                <a:lnTo>
                  <a:pt x="156755" y="211505"/>
                </a:lnTo>
                <a:lnTo>
                  <a:pt x="142875" y="214312"/>
                </a:lnTo>
                <a:lnTo>
                  <a:pt x="242847" y="214312"/>
                </a:lnTo>
                <a:lnTo>
                  <a:pt x="250063" y="178600"/>
                </a:lnTo>
                <a:lnTo>
                  <a:pt x="250063" y="71437"/>
                </a:lnTo>
                <a:close/>
              </a:path>
              <a:path w="285750" h="285750">
                <a:moveTo>
                  <a:pt x="214375" y="0"/>
                </a:moveTo>
                <a:lnTo>
                  <a:pt x="142875" y="71437"/>
                </a:lnTo>
                <a:lnTo>
                  <a:pt x="285750" y="71437"/>
                </a:lnTo>
                <a:lnTo>
                  <a:pt x="214375" y="0"/>
                </a:lnTo>
                <a:close/>
              </a:path>
            </a:pathLst>
          </a:custGeom>
          <a:solidFill>
            <a:srgbClr val="866D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5058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71437"/>
                </a:moveTo>
                <a:lnTo>
                  <a:pt x="250063" y="71437"/>
                </a:lnTo>
                <a:lnTo>
                  <a:pt x="250063" y="178600"/>
                </a:lnTo>
                <a:lnTo>
                  <a:pt x="241637" y="220304"/>
                </a:lnTo>
                <a:lnTo>
                  <a:pt x="218662" y="254363"/>
                </a:lnTo>
                <a:lnTo>
                  <a:pt x="184590" y="277328"/>
                </a:lnTo>
                <a:lnTo>
                  <a:pt x="142875" y="285750"/>
                </a:lnTo>
                <a:lnTo>
                  <a:pt x="107188" y="285750"/>
                </a:lnTo>
                <a:lnTo>
                  <a:pt x="65472" y="277328"/>
                </a:lnTo>
                <a:lnTo>
                  <a:pt x="31400" y="254363"/>
                </a:lnTo>
                <a:lnTo>
                  <a:pt x="8425" y="220304"/>
                </a:lnTo>
                <a:lnTo>
                  <a:pt x="0" y="178600"/>
                </a:lnTo>
                <a:lnTo>
                  <a:pt x="0" y="71437"/>
                </a:lnTo>
                <a:lnTo>
                  <a:pt x="71500" y="71437"/>
                </a:lnTo>
                <a:lnTo>
                  <a:pt x="71500" y="178600"/>
                </a:lnTo>
                <a:lnTo>
                  <a:pt x="74291" y="192500"/>
                </a:lnTo>
                <a:lnTo>
                  <a:pt x="81914" y="203852"/>
                </a:lnTo>
                <a:lnTo>
                  <a:pt x="93253" y="211505"/>
                </a:lnTo>
                <a:lnTo>
                  <a:pt x="107188" y="214312"/>
                </a:lnTo>
                <a:lnTo>
                  <a:pt x="142875" y="214312"/>
                </a:lnTo>
                <a:lnTo>
                  <a:pt x="156755" y="211505"/>
                </a:lnTo>
                <a:lnTo>
                  <a:pt x="168100" y="203852"/>
                </a:lnTo>
                <a:lnTo>
                  <a:pt x="175754" y="192500"/>
                </a:lnTo>
                <a:lnTo>
                  <a:pt x="178561" y="178600"/>
                </a:lnTo>
                <a:lnTo>
                  <a:pt x="178561" y="71437"/>
                </a:lnTo>
                <a:lnTo>
                  <a:pt x="142875" y="71437"/>
                </a:lnTo>
                <a:lnTo>
                  <a:pt x="214375" y="0"/>
                </a:lnTo>
                <a:lnTo>
                  <a:pt x="285750" y="71437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458200" y="6172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381000"/>
                </a:move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12700">
            <a:solidFill>
              <a:srgbClr val="333333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9015" y="506933"/>
            <a:ext cx="629793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20">
                <a:solidFill>
                  <a:srgbClr val="0000FF"/>
                </a:solidFill>
                <a:latin typeface="Microsoft YaHei"/>
                <a:cs typeface="Microsoft YaHei"/>
              </a:rPr>
              <a:t>三、</a:t>
            </a:r>
            <a:r>
              <a:rPr dirty="0" sz="4400" spc="5">
                <a:solidFill>
                  <a:srgbClr val="0000FF"/>
                </a:solidFill>
                <a:latin typeface="Microsoft YaHei"/>
                <a:cs typeface="Microsoft YaHei"/>
              </a:rPr>
              <a:t>线</a:t>
            </a:r>
            <a:r>
              <a:rPr dirty="0" sz="4400" spc="20">
                <a:solidFill>
                  <a:srgbClr val="0000FF"/>
                </a:solidFill>
                <a:latin typeface="Microsoft YaHei"/>
                <a:cs typeface="Microsoft YaHei"/>
              </a:rPr>
              <a:t>索</a:t>
            </a:r>
            <a:r>
              <a:rPr dirty="0" sz="4400" spc="5">
                <a:solidFill>
                  <a:srgbClr val="0000FF"/>
                </a:solidFill>
                <a:latin typeface="Microsoft YaHei"/>
                <a:cs typeface="Microsoft YaHei"/>
              </a:rPr>
              <a:t>链表</a:t>
            </a:r>
            <a:r>
              <a:rPr dirty="0" sz="4400" spc="20">
                <a:solidFill>
                  <a:srgbClr val="0000FF"/>
                </a:solidFill>
                <a:latin typeface="Microsoft YaHei"/>
                <a:cs typeface="Microsoft YaHei"/>
              </a:rPr>
              <a:t>的</a:t>
            </a:r>
            <a:r>
              <a:rPr dirty="0" sz="4400" spc="5">
                <a:solidFill>
                  <a:srgbClr val="0000FF"/>
                </a:solidFill>
                <a:latin typeface="Microsoft YaHei"/>
                <a:cs typeface="Microsoft YaHei"/>
              </a:rPr>
              <a:t>遍历</a:t>
            </a:r>
            <a:r>
              <a:rPr dirty="0" sz="4400" spc="20">
                <a:solidFill>
                  <a:srgbClr val="0000FF"/>
                </a:solidFill>
                <a:latin typeface="Microsoft YaHei"/>
                <a:cs typeface="Microsoft YaHei"/>
              </a:rPr>
              <a:t>算</a:t>
            </a:r>
            <a:r>
              <a:rPr dirty="0" sz="4400" spc="30">
                <a:solidFill>
                  <a:srgbClr val="0000FF"/>
                </a:solidFill>
                <a:latin typeface="Microsoft YaHei"/>
                <a:cs typeface="Microsoft YaHei"/>
              </a:rPr>
              <a:t>法</a:t>
            </a:r>
            <a:r>
              <a:rPr dirty="0" sz="2400">
                <a:solidFill>
                  <a:srgbClr val="0000FF"/>
                </a:solidFill>
              </a:rPr>
              <a:t>: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2457" y="1156716"/>
            <a:ext cx="8263890" cy="5663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84455" marR="393700">
              <a:lnSpc>
                <a:spcPct val="120100"/>
              </a:lnSpc>
              <a:spcBef>
                <a:spcPts val="95"/>
              </a:spcBef>
            </a:pPr>
            <a:r>
              <a:rPr dirty="0" sz="3600">
                <a:solidFill>
                  <a:srgbClr val="004B2B"/>
                </a:solidFill>
                <a:latin typeface="SimSun"/>
                <a:cs typeface="SimSun"/>
              </a:rPr>
              <a:t>由于在线索链表中添加了遍历中得到的  “前驱”和“后继”的信息，省去了栈</a:t>
            </a:r>
            <a:endParaRPr sz="3600">
              <a:latin typeface="SimSun"/>
              <a:cs typeface="SimSun"/>
            </a:endParaRPr>
          </a:p>
          <a:p>
            <a:pPr marL="84455">
              <a:lnSpc>
                <a:spcPct val="100000"/>
              </a:lnSpc>
              <a:spcBef>
                <a:spcPts val="865"/>
              </a:spcBef>
            </a:pPr>
            <a:r>
              <a:rPr dirty="0" sz="3600">
                <a:solidFill>
                  <a:srgbClr val="004B2B"/>
                </a:solidFill>
                <a:latin typeface="SimSun"/>
                <a:cs typeface="SimSun"/>
              </a:rPr>
              <a:t>（递归栈或非递归栈），因为前后关系</a:t>
            </a:r>
            <a:endParaRPr sz="3600">
              <a:latin typeface="SimSun"/>
              <a:cs typeface="SimSun"/>
            </a:endParaRPr>
          </a:p>
          <a:p>
            <a:pPr marL="84455" marR="393700">
              <a:lnSpc>
                <a:spcPts val="5180"/>
              </a:lnSpc>
              <a:spcBef>
                <a:spcPts val="325"/>
              </a:spcBef>
            </a:pPr>
            <a:r>
              <a:rPr dirty="0" sz="3600">
                <a:solidFill>
                  <a:srgbClr val="004B2B"/>
                </a:solidFill>
                <a:latin typeface="SimSun"/>
                <a:cs typeface="SimSun"/>
              </a:rPr>
              <a:t>已经通过存储结构解决。从而简化了遍 历的算法。</a:t>
            </a:r>
            <a:endParaRPr sz="3600">
              <a:latin typeface="SimSun"/>
              <a:cs typeface="SimSun"/>
            </a:endParaRPr>
          </a:p>
          <a:p>
            <a:pPr marL="12700">
              <a:lnSpc>
                <a:spcPts val="2895"/>
              </a:lnSpc>
            </a:pPr>
            <a:r>
              <a:rPr dirty="0" sz="4000" spc="-5" b="1">
                <a:solidFill>
                  <a:srgbClr val="004B2B"/>
                </a:solidFill>
                <a:latin typeface="Times New Roman"/>
                <a:cs typeface="Times New Roman"/>
              </a:rPr>
              <a:t>for ( </a:t>
            </a:r>
            <a:r>
              <a:rPr dirty="0" sz="4000" spc="-5" b="1">
                <a:solidFill>
                  <a:srgbClr val="990000"/>
                </a:solidFill>
                <a:latin typeface="Times New Roman"/>
                <a:cs typeface="Times New Roman"/>
              </a:rPr>
              <a:t>p = firstNode(T)</a:t>
            </a:r>
            <a:r>
              <a:rPr dirty="0" sz="4000" spc="-5" b="1">
                <a:solidFill>
                  <a:srgbClr val="004B2B"/>
                </a:solidFill>
                <a:latin typeface="Times New Roman"/>
                <a:cs typeface="Times New Roman"/>
              </a:rPr>
              <a:t>; p; </a:t>
            </a:r>
            <a:r>
              <a:rPr dirty="0" sz="4000" spc="-5" b="1">
                <a:solidFill>
                  <a:srgbClr val="990000"/>
                </a:solidFill>
                <a:latin typeface="Times New Roman"/>
                <a:cs typeface="Times New Roman"/>
              </a:rPr>
              <a:t>p = Succ(p)</a:t>
            </a:r>
            <a:r>
              <a:rPr dirty="0" sz="4000" spc="50" b="1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z="4000" spc="-5" b="1">
                <a:solidFill>
                  <a:srgbClr val="004B2B"/>
                </a:solidFill>
                <a:latin typeface="Times New Roman"/>
                <a:cs typeface="Times New Roman"/>
              </a:rPr>
              <a:t>)</a:t>
            </a:r>
            <a:endParaRPr sz="4000">
              <a:latin typeface="Times New Roman"/>
              <a:cs typeface="Times New Roman"/>
            </a:endParaRPr>
          </a:p>
          <a:p>
            <a:pPr marL="638810">
              <a:lnSpc>
                <a:spcPts val="4675"/>
              </a:lnSpc>
              <a:spcBef>
                <a:spcPts val="1200"/>
              </a:spcBef>
            </a:pPr>
            <a:r>
              <a:rPr dirty="0" sz="4000" spc="-35" b="1">
                <a:solidFill>
                  <a:srgbClr val="004B2B"/>
                </a:solidFill>
                <a:latin typeface="Times New Roman"/>
                <a:cs typeface="Times New Roman"/>
              </a:rPr>
              <a:t>Visit</a:t>
            </a:r>
            <a:r>
              <a:rPr dirty="0" sz="4000" spc="-10" b="1">
                <a:solidFill>
                  <a:srgbClr val="004B2B"/>
                </a:solidFill>
                <a:latin typeface="Times New Roman"/>
                <a:cs typeface="Times New Roman"/>
              </a:rPr>
              <a:t> </a:t>
            </a:r>
            <a:r>
              <a:rPr dirty="0" sz="4000" spc="-5" b="1">
                <a:solidFill>
                  <a:srgbClr val="004B2B"/>
                </a:solidFill>
                <a:latin typeface="Times New Roman"/>
                <a:cs typeface="Times New Roman"/>
              </a:rPr>
              <a:t>(p);</a:t>
            </a:r>
            <a:endParaRPr sz="4000">
              <a:latin typeface="Times New Roman"/>
              <a:cs typeface="Times New Roman"/>
            </a:endParaRPr>
          </a:p>
          <a:p>
            <a:pPr marL="84455">
              <a:lnSpc>
                <a:spcPts val="4195"/>
              </a:lnSpc>
            </a:pPr>
            <a:r>
              <a:rPr dirty="0" sz="3600">
                <a:solidFill>
                  <a:srgbClr val="004B2B"/>
                </a:solidFill>
                <a:latin typeface="SimSun"/>
                <a:cs typeface="SimSun"/>
              </a:rPr>
              <a:t>每次访问</a:t>
            </a:r>
            <a:r>
              <a:rPr dirty="0" sz="3600" spc="-10">
                <a:solidFill>
                  <a:srgbClr val="004B2B"/>
                </a:solidFill>
                <a:latin typeface="SimSun"/>
                <a:cs typeface="SimSun"/>
              </a:rPr>
              <a:t>完</a:t>
            </a:r>
            <a:r>
              <a:rPr dirty="0" sz="3600">
                <a:solidFill>
                  <a:srgbClr val="004B2B"/>
                </a:solidFill>
                <a:latin typeface="Times New Roman"/>
                <a:cs typeface="Times New Roman"/>
              </a:rPr>
              <a:t>p</a:t>
            </a:r>
            <a:r>
              <a:rPr dirty="0" sz="3600">
                <a:solidFill>
                  <a:srgbClr val="004B2B"/>
                </a:solidFill>
                <a:latin typeface="SimSun"/>
                <a:cs typeface="SimSun"/>
              </a:rPr>
              <a:t>都指向他的后继，然后继续</a:t>
            </a:r>
            <a:endParaRPr sz="3600">
              <a:latin typeface="SimSun"/>
              <a:cs typeface="SimSun"/>
            </a:endParaRPr>
          </a:p>
          <a:p>
            <a:pPr marL="84455">
              <a:lnSpc>
                <a:spcPct val="100000"/>
              </a:lnSpc>
              <a:spcBef>
                <a:spcPts val="865"/>
              </a:spcBef>
            </a:pPr>
            <a:r>
              <a:rPr dirty="0" sz="3600">
                <a:solidFill>
                  <a:srgbClr val="004B2B"/>
                </a:solidFill>
                <a:latin typeface="SimSun"/>
                <a:cs typeface="SimSun"/>
              </a:rPr>
              <a:t>访问。省略了栈！</a:t>
            </a:r>
            <a:endParaRPr sz="36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40" y="97281"/>
            <a:ext cx="121602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15" b="1">
                <a:solidFill>
                  <a:srgbClr val="800000"/>
                </a:solidFill>
                <a:latin typeface="Microsoft YaHei"/>
                <a:cs typeface="Microsoft YaHei"/>
              </a:rPr>
              <a:t>例</a:t>
            </a:r>
            <a:r>
              <a:rPr dirty="0" sz="4000" spc="20" b="1">
                <a:solidFill>
                  <a:srgbClr val="800000"/>
                </a:solidFill>
                <a:latin typeface="Microsoft YaHei"/>
                <a:cs typeface="Microsoft YaHei"/>
              </a:rPr>
              <a:t>如</a:t>
            </a:r>
            <a:r>
              <a:rPr dirty="0" sz="4000" spc="-5" b="1">
                <a:solidFill>
                  <a:srgbClr val="800000"/>
                </a:solidFill>
                <a:latin typeface="Times New Roman"/>
                <a:cs typeface="Times New Roman"/>
              </a:rPr>
              <a:t>: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1032" y="859281"/>
            <a:ext cx="664718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15">
                <a:solidFill>
                  <a:srgbClr val="800000"/>
                </a:solidFill>
                <a:latin typeface="Microsoft YaHei"/>
                <a:cs typeface="Microsoft YaHei"/>
              </a:rPr>
              <a:t>对中序线索化</a:t>
            </a:r>
            <a:r>
              <a:rPr dirty="0" sz="4000">
                <a:solidFill>
                  <a:srgbClr val="800000"/>
                </a:solidFill>
                <a:latin typeface="Microsoft YaHei"/>
                <a:cs typeface="Microsoft YaHei"/>
              </a:rPr>
              <a:t>链表</a:t>
            </a:r>
            <a:r>
              <a:rPr dirty="0" sz="4000" spc="15">
                <a:solidFill>
                  <a:srgbClr val="800000"/>
                </a:solidFill>
                <a:latin typeface="Microsoft YaHei"/>
                <a:cs typeface="Microsoft YaHei"/>
              </a:rPr>
              <a:t>的</a:t>
            </a:r>
            <a:r>
              <a:rPr dirty="0" sz="4000">
                <a:solidFill>
                  <a:srgbClr val="800000"/>
                </a:solidFill>
                <a:latin typeface="Microsoft YaHei"/>
                <a:cs typeface="Microsoft YaHei"/>
              </a:rPr>
              <a:t>遍历</a:t>
            </a:r>
            <a:r>
              <a:rPr dirty="0" sz="4000" spc="15">
                <a:solidFill>
                  <a:srgbClr val="800000"/>
                </a:solidFill>
                <a:latin typeface="Microsoft YaHei"/>
                <a:cs typeface="Microsoft YaHei"/>
              </a:rPr>
              <a:t>算</a:t>
            </a:r>
            <a:r>
              <a:rPr dirty="0" sz="4000" spc="-5">
                <a:solidFill>
                  <a:srgbClr val="800000"/>
                </a:solidFill>
                <a:latin typeface="Microsoft YaHei"/>
                <a:cs typeface="Microsoft YaHei"/>
              </a:rPr>
              <a:t>法</a:t>
            </a:r>
            <a:endParaRPr sz="40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5465" y="1543067"/>
            <a:ext cx="8861425" cy="4942205"/>
          </a:xfrm>
          <a:prstGeom prst="rect">
            <a:avLst/>
          </a:prstGeom>
        </p:spPr>
        <p:txBody>
          <a:bodyPr wrap="square" lIns="0" tIns="119380" rIns="0" bIns="0" rtlCol="0" vert="horz">
            <a:spAutoFit/>
          </a:bodyPr>
          <a:lstStyle/>
          <a:p>
            <a:pPr marL="74295">
              <a:lnSpc>
                <a:spcPct val="100000"/>
              </a:lnSpc>
              <a:spcBef>
                <a:spcPts val="940"/>
              </a:spcBef>
              <a:tabLst>
                <a:tab pos="839469" algn="l"/>
                <a:tab pos="6192520" algn="l"/>
              </a:tabLst>
            </a:pPr>
            <a:r>
              <a:rPr dirty="0" sz="4000" spc="630" b="1">
                <a:solidFill>
                  <a:srgbClr val="008000"/>
                </a:solidFill>
                <a:latin typeface="Microsoft YaHei"/>
                <a:cs typeface="Microsoft YaHei"/>
              </a:rPr>
              <a:t>※	</a:t>
            </a:r>
            <a:r>
              <a:rPr dirty="0" sz="4000" spc="10" b="1">
                <a:solidFill>
                  <a:srgbClr val="008000"/>
                </a:solidFill>
                <a:latin typeface="Microsoft JhengHei"/>
                <a:cs typeface="Microsoft JhengHei"/>
              </a:rPr>
              <a:t>中序遍历的</a:t>
            </a:r>
            <a:r>
              <a:rPr dirty="0" sz="4000" spc="-5" b="1">
                <a:solidFill>
                  <a:srgbClr val="008000"/>
                </a:solidFill>
                <a:latin typeface="Microsoft JhengHei"/>
                <a:cs typeface="Microsoft JhengHei"/>
              </a:rPr>
              <a:t>第</a:t>
            </a:r>
            <a:r>
              <a:rPr dirty="0" sz="4000" spc="20" b="1">
                <a:solidFill>
                  <a:srgbClr val="008000"/>
                </a:solidFill>
                <a:latin typeface="Microsoft JhengHei"/>
                <a:cs typeface="Microsoft JhengHei"/>
              </a:rPr>
              <a:t>一</a:t>
            </a:r>
            <a:r>
              <a:rPr dirty="0" sz="4000" spc="-5" b="1">
                <a:solidFill>
                  <a:srgbClr val="008000"/>
                </a:solidFill>
                <a:latin typeface="Microsoft JhengHei"/>
                <a:cs typeface="Microsoft JhengHei"/>
              </a:rPr>
              <a:t>个</a:t>
            </a:r>
            <a:r>
              <a:rPr dirty="0" sz="4000" spc="10" b="1">
                <a:solidFill>
                  <a:srgbClr val="008000"/>
                </a:solidFill>
                <a:latin typeface="Microsoft JhengHei"/>
                <a:cs typeface="Microsoft JhengHei"/>
              </a:rPr>
              <a:t>结</a:t>
            </a:r>
            <a:r>
              <a:rPr dirty="0" sz="4000" spc="-5" b="1">
                <a:solidFill>
                  <a:srgbClr val="008000"/>
                </a:solidFill>
                <a:latin typeface="Microsoft JhengHei"/>
                <a:cs typeface="Microsoft JhengHei"/>
              </a:rPr>
              <a:t>点	？</a:t>
            </a:r>
            <a:endParaRPr sz="4000">
              <a:latin typeface="Microsoft JhengHei"/>
              <a:cs typeface="Microsoft JhengHei"/>
            </a:endParaRPr>
          </a:p>
          <a:p>
            <a:pPr marL="607695" marR="5080">
              <a:lnSpc>
                <a:spcPts val="5190"/>
              </a:lnSpc>
              <a:spcBef>
                <a:spcPts val="210"/>
              </a:spcBef>
            </a:pPr>
            <a:r>
              <a:rPr dirty="0" sz="3600">
                <a:solidFill>
                  <a:srgbClr val="000099"/>
                </a:solidFill>
                <a:latin typeface="SimSun"/>
                <a:cs typeface="SimSun"/>
              </a:rPr>
              <a:t>左子树上处</a:t>
            </a:r>
            <a:r>
              <a:rPr dirty="0" sz="3600" spc="-10">
                <a:solidFill>
                  <a:srgbClr val="000099"/>
                </a:solidFill>
                <a:latin typeface="SimSun"/>
                <a:cs typeface="SimSun"/>
              </a:rPr>
              <a:t>于</a:t>
            </a:r>
            <a:r>
              <a:rPr dirty="0" sz="3600" spc="10" b="1">
                <a:solidFill>
                  <a:srgbClr val="000099"/>
                </a:solidFill>
                <a:latin typeface="Microsoft YaHei"/>
                <a:cs typeface="Microsoft YaHei"/>
              </a:rPr>
              <a:t>“最左下</a:t>
            </a:r>
            <a:r>
              <a:rPr dirty="0" sz="3600" b="1">
                <a:solidFill>
                  <a:srgbClr val="000099"/>
                </a:solidFill>
                <a:latin typeface="Microsoft YaHei"/>
                <a:cs typeface="Microsoft YaHei"/>
              </a:rPr>
              <a:t>”</a:t>
            </a:r>
            <a:r>
              <a:rPr dirty="0" sz="3600">
                <a:solidFill>
                  <a:srgbClr val="000099"/>
                </a:solidFill>
                <a:latin typeface="SimSun"/>
                <a:cs typeface="SimSun"/>
              </a:rPr>
              <a:t>（没有左子树） 的结点。</a:t>
            </a:r>
            <a:endParaRPr sz="3600">
              <a:latin typeface="SimSun"/>
              <a:cs typeface="SimSun"/>
            </a:endParaRPr>
          </a:p>
          <a:p>
            <a:pPr marL="607695" marR="176530" indent="-595630">
              <a:lnSpc>
                <a:spcPct val="122700"/>
              </a:lnSpc>
              <a:spcBef>
                <a:spcPts val="710"/>
              </a:spcBef>
              <a:tabLst>
                <a:tab pos="777240" algn="l"/>
                <a:tab pos="8168640" algn="l"/>
              </a:tabLst>
            </a:pPr>
            <a:r>
              <a:rPr dirty="0" sz="4000" spc="625" b="1">
                <a:solidFill>
                  <a:srgbClr val="008000"/>
                </a:solidFill>
                <a:latin typeface="Microsoft YaHei"/>
                <a:cs typeface="Microsoft YaHei"/>
              </a:rPr>
              <a:t>※</a:t>
            </a:r>
            <a:r>
              <a:rPr dirty="0" sz="4000" spc="625" b="1">
                <a:solidFill>
                  <a:srgbClr val="008000"/>
                </a:solidFill>
                <a:latin typeface="Microsoft YaHei"/>
                <a:cs typeface="Microsoft YaHei"/>
              </a:rPr>
              <a:t>		</a:t>
            </a:r>
            <a:r>
              <a:rPr dirty="0" sz="4000" spc="15" b="1">
                <a:solidFill>
                  <a:srgbClr val="008000"/>
                </a:solidFill>
                <a:latin typeface="Microsoft JhengHei"/>
                <a:cs typeface="Microsoft JhengHei"/>
              </a:rPr>
              <a:t>在中序线索</a:t>
            </a:r>
            <a:r>
              <a:rPr dirty="0" sz="4000" b="1">
                <a:solidFill>
                  <a:srgbClr val="008000"/>
                </a:solidFill>
                <a:latin typeface="Microsoft JhengHei"/>
                <a:cs typeface="Microsoft JhengHei"/>
              </a:rPr>
              <a:t>化</a:t>
            </a:r>
            <a:r>
              <a:rPr dirty="0" sz="4000" spc="15" b="1">
                <a:solidFill>
                  <a:srgbClr val="008000"/>
                </a:solidFill>
                <a:latin typeface="Microsoft JhengHei"/>
                <a:cs typeface="Microsoft JhengHei"/>
              </a:rPr>
              <a:t>链</a:t>
            </a:r>
            <a:r>
              <a:rPr dirty="0" sz="4000" b="1">
                <a:solidFill>
                  <a:srgbClr val="008000"/>
                </a:solidFill>
                <a:latin typeface="Microsoft JhengHei"/>
                <a:cs typeface="Microsoft JhengHei"/>
              </a:rPr>
              <a:t>表中</a:t>
            </a:r>
            <a:r>
              <a:rPr dirty="0" sz="4000" spc="15" b="1">
                <a:solidFill>
                  <a:srgbClr val="008000"/>
                </a:solidFill>
                <a:latin typeface="Microsoft JhengHei"/>
                <a:cs typeface="Microsoft JhengHei"/>
              </a:rPr>
              <a:t>结</a:t>
            </a:r>
            <a:r>
              <a:rPr dirty="0" sz="4000" b="1">
                <a:solidFill>
                  <a:srgbClr val="008000"/>
                </a:solidFill>
                <a:latin typeface="Microsoft JhengHei"/>
                <a:cs typeface="Microsoft JhengHei"/>
              </a:rPr>
              <a:t>点</a:t>
            </a:r>
            <a:r>
              <a:rPr dirty="0" sz="4000" spc="15" b="1">
                <a:solidFill>
                  <a:srgbClr val="008000"/>
                </a:solidFill>
                <a:latin typeface="Microsoft JhengHei"/>
                <a:cs typeface="Microsoft JhengHei"/>
              </a:rPr>
              <a:t>的</a:t>
            </a:r>
            <a:r>
              <a:rPr dirty="0" sz="4000" b="1">
                <a:solidFill>
                  <a:srgbClr val="008000"/>
                </a:solidFill>
                <a:latin typeface="Microsoft JhengHei"/>
                <a:cs typeface="Microsoft JhengHei"/>
              </a:rPr>
              <a:t>后</a:t>
            </a:r>
            <a:r>
              <a:rPr dirty="0" sz="4000" spc="-5" b="1">
                <a:solidFill>
                  <a:srgbClr val="008000"/>
                </a:solidFill>
                <a:latin typeface="Microsoft JhengHei"/>
                <a:cs typeface="Microsoft JhengHei"/>
              </a:rPr>
              <a:t>继</a:t>
            </a:r>
            <a:r>
              <a:rPr dirty="0" sz="4000" b="1">
                <a:solidFill>
                  <a:srgbClr val="008000"/>
                </a:solidFill>
                <a:latin typeface="Microsoft JhengHei"/>
                <a:cs typeface="Microsoft JhengHei"/>
              </a:rPr>
              <a:t>	</a:t>
            </a:r>
            <a:r>
              <a:rPr dirty="0" sz="4000" spc="-5" b="1">
                <a:solidFill>
                  <a:srgbClr val="008000"/>
                </a:solidFill>
                <a:latin typeface="Microsoft JhengHei"/>
                <a:cs typeface="Microsoft JhengHei"/>
              </a:rPr>
              <a:t>？ </a:t>
            </a:r>
            <a:r>
              <a:rPr dirty="0" sz="3600" spc="10" b="1">
                <a:solidFill>
                  <a:srgbClr val="990000"/>
                </a:solidFill>
                <a:latin typeface="Microsoft YaHei"/>
                <a:cs typeface="Microsoft YaHei"/>
              </a:rPr>
              <a:t>若</a:t>
            </a:r>
            <a:r>
              <a:rPr dirty="0" sz="3600">
                <a:solidFill>
                  <a:srgbClr val="000099"/>
                </a:solidFill>
                <a:latin typeface="SimSun"/>
                <a:cs typeface="SimSun"/>
              </a:rPr>
              <a:t>无右子树</a:t>
            </a:r>
            <a:r>
              <a:rPr dirty="0" sz="3600" spc="-10">
                <a:solidFill>
                  <a:srgbClr val="000099"/>
                </a:solidFill>
                <a:latin typeface="SimSun"/>
                <a:cs typeface="SimSun"/>
              </a:rPr>
              <a:t>，</a:t>
            </a:r>
            <a:r>
              <a:rPr dirty="0" sz="3600" spc="10" b="1">
                <a:solidFill>
                  <a:srgbClr val="990000"/>
                </a:solidFill>
                <a:latin typeface="Microsoft YaHei"/>
                <a:cs typeface="Microsoft YaHei"/>
              </a:rPr>
              <a:t>则</a:t>
            </a:r>
            <a:r>
              <a:rPr dirty="0" sz="3600" spc="5" b="1">
                <a:solidFill>
                  <a:srgbClr val="990000"/>
                </a:solidFill>
                <a:latin typeface="Microsoft YaHei"/>
                <a:cs typeface="Microsoft YaHei"/>
              </a:rPr>
              <a:t>为</a:t>
            </a:r>
            <a:r>
              <a:rPr dirty="0" sz="3600" spc="10" b="1">
                <a:solidFill>
                  <a:srgbClr val="000099"/>
                </a:solidFill>
                <a:latin typeface="Microsoft YaHei"/>
                <a:cs typeface="Microsoft YaHei"/>
              </a:rPr>
              <a:t>后继线</a:t>
            </a:r>
            <a:r>
              <a:rPr dirty="0" sz="3600" b="1">
                <a:solidFill>
                  <a:srgbClr val="000099"/>
                </a:solidFill>
                <a:latin typeface="Microsoft YaHei"/>
                <a:cs typeface="Microsoft YaHei"/>
              </a:rPr>
              <a:t>索</a:t>
            </a:r>
            <a:r>
              <a:rPr dirty="0" sz="3600">
                <a:solidFill>
                  <a:srgbClr val="000099"/>
                </a:solidFill>
                <a:latin typeface="SimSun"/>
                <a:cs typeface="SimSun"/>
              </a:rPr>
              <a:t>所指结点；  </a:t>
            </a:r>
            <a:r>
              <a:rPr dirty="0" sz="3600" spc="10" b="1">
                <a:solidFill>
                  <a:srgbClr val="990000"/>
                </a:solidFill>
                <a:latin typeface="Microsoft YaHei"/>
                <a:cs typeface="Microsoft YaHei"/>
              </a:rPr>
              <a:t>否则</a:t>
            </a:r>
            <a:r>
              <a:rPr dirty="0" sz="3600" spc="5" b="1">
                <a:solidFill>
                  <a:srgbClr val="990000"/>
                </a:solidFill>
                <a:latin typeface="Microsoft YaHei"/>
                <a:cs typeface="Microsoft YaHei"/>
              </a:rPr>
              <a:t>为</a:t>
            </a:r>
            <a:r>
              <a:rPr dirty="0" sz="3600">
                <a:solidFill>
                  <a:srgbClr val="000099"/>
                </a:solidFill>
                <a:latin typeface="SimSun"/>
                <a:cs typeface="SimSun"/>
              </a:rPr>
              <a:t>对其</a:t>
            </a:r>
            <a:r>
              <a:rPr dirty="0" sz="3600" spc="10" b="1">
                <a:solidFill>
                  <a:srgbClr val="000099"/>
                </a:solidFill>
                <a:latin typeface="Microsoft YaHei"/>
                <a:cs typeface="Microsoft YaHei"/>
              </a:rPr>
              <a:t>右子</a:t>
            </a:r>
            <a:r>
              <a:rPr dirty="0" sz="3600" spc="5" b="1">
                <a:solidFill>
                  <a:srgbClr val="000099"/>
                </a:solidFill>
                <a:latin typeface="Microsoft YaHei"/>
                <a:cs typeface="Microsoft YaHei"/>
              </a:rPr>
              <a:t>树</a:t>
            </a:r>
            <a:r>
              <a:rPr dirty="0" sz="3600">
                <a:solidFill>
                  <a:srgbClr val="000099"/>
                </a:solidFill>
                <a:latin typeface="SimSun"/>
                <a:cs typeface="SimSun"/>
              </a:rPr>
              <a:t>进行中</a:t>
            </a:r>
            <a:r>
              <a:rPr dirty="0" sz="3600" spc="-10">
                <a:solidFill>
                  <a:srgbClr val="000099"/>
                </a:solidFill>
                <a:latin typeface="SimSun"/>
                <a:cs typeface="SimSun"/>
              </a:rPr>
              <a:t>序</a:t>
            </a:r>
            <a:r>
              <a:rPr dirty="0" sz="3600" spc="10" b="1">
                <a:solidFill>
                  <a:srgbClr val="000099"/>
                </a:solidFill>
                <a:latin typeface="Microsoft YaHei"/>
                <a:cs typeface="Microsoft YaHei"/>
              </a:rPr>
              <a:t>遍历</a:t>
            </a:r>
            <a:r>
              <a:rPr dirty="0" sz="3600">
                <a:solidFill>
                  <a:srgbClr val="000099"/>
                </a:solidFill>
                <a:latin typeface="SimSun"/>
                <a:cs typeface="SimSun"/>
              </a:rPr>
              <a:t>时</a:t>
            </a:r>
            <a:endParaRPr sz="3600">
              <a:latin typeface="SimSun"/>
              <a:cs typeface="SimSun"/>
            </a:endParaRPr>
          </a:p>
          <a:p>
            <a:pPr marL="607695">
              <a:lnSpc>
                <a:spcPct val="100000"/>
              </a:lnSpc>
              <a:spcBef>
                <a:spcPts val="865"/>
              </a:spcBef>
            </a:pPr>
            <a:r>
              <a:rPr dirty="0" sz="3600">
                <a:solidFill>
                  <a:srgbClr val="000099"/>
                </a:solidFill>
                <a:latin typeface="SimSun"/>
                <a:cs typeface="SimSun"/>
              </a:rPr>
              <a:t>访问</a:t>
            </a:r>
            <a:r>
              <a:rPr dirty="0" sz="3600" spc="-10">
                <a:solidFill>
                  <a:srgbClr val="000099"/>
                </a:solidFill>
                <a:latin typeface="SimSun"/>
                <a:cs typeface="SimSun"/>
              </a:rPr>
              <a:t>的</a:t>
            </a:r>
            <a:r>
              <a:rPr dirty="0" sz="3600" spc="10" b="1">
                <a:solidFill>
                  <a:srgbClr val="000099"/>
                </a:solidFill>
                <a:latin typeface="Microsoft YaHei"/>
                <a:cs typeface="Microsoft YaHei"/>
              </a:rPr>
              <a:t>第一个结点。</a:t>
            </a:r>
            <a:endParaRPr sz="36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39" y="0"/>
            <a:ext cx="8427720" cy="1196340"/>
          </a:xfrm>
          <a:prstGeom prst="rect"/>
        </p:spPr>
        <p:txBody>
          <a:bodyPr wrap="square" lIns="0" tIns="1104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dirty="0" sz="3200">
                <a:solidFill>
                  <a:srgbClr val="990000"/>
                </a:solidFill>
              </a:rPr>
              <a:t>void </a:t>
            </a:r>
            <a:r>
              <a:rPr dirty="0" sz="3200" spc="-10" b="0">
                <a:solidFill>
                  <a:srgbClr val="990000"/>
                </a:solidFill>
                <a:latin typeface="Times New Roman"/>
                <a:cs typeface="Times New Roman"/>
              </a:rPr>
              <a:t>InOrderTraverse_Thr(BiThrTree</a:t>
            </a:r>
            <a:r>
              <a:rPr dirty="0" sz="3200" spc="-110" b="0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z="3200" spc="-120" b="0">
                <a:solidFill>
                  <a:srgbClr val="990000"/>
                </a:solidFill>
                <a:latin typeface="Times New Roman"/>
                <a:cs typeface="Times New Roman"/>
              </a:rPr>
              <a:t>T,</a:t>
            </a:r>
            <a:endParaRPr sz="3200">
              <a:latin typeface="Times New Roman"/>
              <a:cs typeface="Times New Roman"/>
            </a:endParaRPr>
          </a:p>
          <a:p>
            <a:pPr marL="3467735">
              <a:lnSpc>
                <a:spcPct val="100000"/>
              </a:lnSpc>
              <a:spcBef>
                <a:spcPts val="765"/>
              </a:spcBef>
            </a:pPr>
            <a:r>
              <a:rPr dirty="0" sz="3200">
                <a:solidFill>
                  <a:srgbClr val="990000"/>
                </a:solidFill>
              </a:rPr>
              <a:t>void </a:t>
            </a:r>
            <a:r>
              <a:rPr dirty="0" sz="3200" spc="-25" b="0">
                <a:solidFill>
                  <a:srgbClr val="990000"/>
                </a:solidFill>
                <a:latin typeface="Times New Roman"/>
                <a:cs typeface="Times New Roman"/>
              </a:rPr>
              <a:t>(</a:t>
            </a:r>
            <a:r>
              <a:rPr dirty="0" sz="3200" spc="-25">
                <a:solidFill>
                  <a:srgbClr val="990000"/>
                </a:solidFill>
              </a:rPr>
              <a:t>*</a:t>
            </a:r>
            <a:r>
              <a:rPr dirty="0" sz="3200" spc="-25" b="0">
                <a:solidFill>
                  <a:srgbClr val="990000"/>
                </a:solidFill>
                <a:latin typeface="Times New Roman"/>
                <a:cs typeface="Times New Roman"/>
              </a:rPr>
              <a:t>Visit)(TElemType </a:t>
            </a:r>
            <a:r>
              <a:rPr dirty="0" sz="3200" b="0">
                <a:solidFill>
                  <a:srgbClr val="990000"/>
                </a:solidFill>
                <a:latin typeface="Times New Roman"/>
                <a:cs typeface="Times New Roman"/>
              </a:rPr>
              <a:t>e))</a:t>
            </a:r>
            <a:r>
              <a:rPr dirty="0" sz="3200" spc="-85" b="0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990000"/>
                </a:solidFill>
              </a:rPr>
              <a:t>{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7631" y="967270"/>
            <a:ext cx="2599055" cy="1196340"/>
          </a:xfrm>
          <a:prstGeom prst="rect">
            <a:avLst/>
          </a:prstGeom>
        </p:spPr>
        <p:txBody>
          <a:bodyPr wrap="square" lIns="0" tIns="1104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dirty="0" sz="3200">
                <a:solidFill>
                  <a:srgbClr val="990000"/>
                </a:solidFill>
                <a:latin typeface="Times New Roman"/>
                <a:cs typeface="Times New Roman"/>
              </a:rPr>
              <a:t>p =</a:t>
            </a:r>
            <a:r>
              <a:rPr dirty="0" sz="3200" spc="-95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z="3200" spc="-30">
                <a:solidFill>
                  <a:srgbClr val="990000"/>
                </a:solidFill>
                <a:latin typeface="Times New Roman"/>
                <a:cs typeface="Times New Roman"/>
              </a:rPr>
              <a:t>T-&gt;lchild;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dirty="0" sz="3200" b="1">
                <a:solidFill>
                  <a:srgbClr val="990000"/>
                </a:solidFill>
                <a:latin typeface="Times New Roman"/>
                <a:cs typeface="Times New Roman"/>
              </a:rPr>
              <a:t>while </a:t>
            </a:r>
            <a:r>
              <a:rPr dirty="0" sz="3200">
                <a:solidFill>
                  <a:srgbClr val="990000"/>
                </a:solidFill>
                <a:latin typeface="Times New Roman"/>
                <a:cs typeface="Times New Roman"/>
              </a:rPr>
              <a:t>(p </a:t>
            </a:r>
            <a:r>
              <a:rPr dirty="0" sz="3200" b="1">
                <a:solidFill>
                  <a:srgbClr val="990000"/>
                </a:solidFill>
                <a:latin typeface="Times New Roman"/>
                <a:cs typeface="Times New Roman"/>
              </a:rPr>
              <a:t>!= </a:t>
            </a:r>
            <a:r>
              <a:rPr dirty="0" sz="3200">
                <a:solidFill>
                  <a:srgbClr val="990000"/>
                </a:solidFill>
                <a:latin typeface="Times New Roman"/>
                <a:cs typeface="Times New Roman"/>
              </a:rPr>
              <a:t>T)</a:t>
            </a:r>
            <a:r>
              <a:rPr dirty="0" sz="3200" spc="-175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990000"/>
                </a:solidFill>
                <a:latin typeface="Times New Roman"/>
                <a:cs typeface="Times New Roman"/>
              </a:rPr>
              <a:t>{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10254" y="1166316"/>
            <a:ext cx="3824604" cy="9772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990000"/>
                </a:solidFill>
                <a:latin typeface="Times New Roman"/>
                <a:cs typeface="Times New Roman"/>
              </a:rPr>
              <a:t>//</a:t>
            </a:r>
            <a:r>
              <a:rPr dirty="0" sz="2400" spc="-25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990000"/>
                </a:solidFill>
                <a:latin typeface="Times New Roman"/>
                <a:cs typeface="Times New Roman"/>
              </a:rPr>
              <a:t>p</a:t>
            </a:r>
            <a:r>
              <a:rPr dirty="0" sz="2400" spc="-5">
                <a:solidFill>
                  <a:srgbClr val="990000"/>
                </a:solidFill>
                <a:latin typeface="SimSun"/>
                <a:cs typeface="SimSun"/>
              </a:rPr>
              <a:t>指向根结点</a:t>
            </a:r>
            <a:endParaRPr sz="2400">
              <a:latin typeface="SimSun"/>
              <a:cs typeface="SimSun"/>
            </a:endParaRPr>
          </a:p>
          <a:p>
            <a:pPr marL="142240">
              <a:lnSpc>
                <a:spcPct val="100000"/>
              </a:lnSpc>
              <a:spcBef>
                <a:spcPts val="1730"/>
              </a:spcBef>
            </a:pPr>
            <a:r>
              <a:rPr dirty="0" sz="2400">
                <a:solidFill>
                  <a:srgbClr val="990000"/>
                </a:solidFill>
                <a:latin typeface="Times New Roman"/>
                <a:cs typeface="Times New Roman"/>
              </a:rPr>
              <a:t>//</a:t>
            </a:r>
            <a:r>
              <a:rPr dirty="0" sz="2400" spc="-105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990000"/>
                </a:solidFill>
                <a:latin typeface="SimSun"/>
                <a:cs typeface="SimSun"/>
              </a:rPr>
              <a:t>空树或遍历结束时，</a:t>
            </a:r>
            <a:r>
              <a:rPr dirty="0" sz="2400">
                <a:solidFill>
                  <a:srgbClr val="990000"/>
                </a:solidFill>
                <a:latin typeface="Times New Roman"/>
                <a:cs typeface="Times New Roman"/>
              </a:rPr>
              <a:t>p==T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  <a:tabLst>
                <a:tab pos="2426970" algn="l"/>
                <a:tab pos="4117340" algn="l"/>
                <a:tab pos="6561455" algn="l"/>
              </a:tabLst>
            </a:pPr>
            <a:r>
              <a:rPr dirty="0" spc="-5" b="1">
                <a:latin typeface="Times New Roman"/>
                <a:cs typeface="Times New Roman"/>
              </a:rPr>
              <a:t>while</a:t>
            </a:r>
            <a:r>
              <a:rPr dirty="0" spc="70" b="1">
                <a:latin typeface="Times New Roman"/>
                <a:cs typeface="Times New Roman"/>
              </a:rPr>
              <a:t> </a:t>
            </a:r>
            <a:r>
              <a:rPr dirty="0" spc="-40"/>
              <a:t>(p-&gt;LTag==Link)	</a:t>
            </a:r>
            <a:r>
              <a:rPr dirty="0"/>
              <a:t>p</a:t>
            </a:r>
            <a:r>
              <a:rPr dirty="0" spc="10"/>
              <a:t> </a:t>
            </a:r>
            <a:r>
              <a:rPr dirty="0"/>
              <a:t>=</a:t>
            </a:r>
            <a:r>
              <a:rPr dirty="0" spc="-10"/>
              <a:t> </a:t>
            </a:r>
            <a:r>
              <a:rPr dirty="0"/>
              <a:t>p-&gt;lchild;	//</a:t>
            </a:r>
            <a:r>
              <a:rPr dirty="0" spc="-105"/>
              <a:t> </a:t>
            </a:r>
            <a:r>
              <a:rPr dirty="0" sz="2400">
                <a:latin typeface="SimSun"/>
                <a:cs typeface="SimSun"/>
              </a:rPr>
              <a:t>第一个结点 </a:t>
            </a:r>
            <a:r>
              <a:rPr dirty="0" spc="-10" b="1">
                <a:latin typeface="Times New Roman"/>
                <a:cs typeface="Times New Roman"/>
              </a:rPr>
              <a:t>if</a:t>
            </a:r>
            <a:r>
              <a:rPr dirty="0" sz="2400" spc="-10"/>
              <a:t>(!Visit(p-&gt;data))	</a:t>
            </a:r>
            <a:r>
              <a:rPr dirty="0" sz="2400"/>
              <a:t>return</a:t>
            </a:r>
            <a:r>
              <a:rPr dirty="0" sz="2400" spc="-30"/>
              <a:t> </a:t>
            </a:r>
            <a:r>
              <a:rPr dirty="0" sz="2400" spc="-5"/>
              <a:t>ERROR;//</a:t>
            </a:r>
            <a:r>
              <a:rPr dirty="0" sz="2400">
                <a:latin typeface="SimSun"/>
                <a:cs typeface="SimSun"/>
              </a:rPr>
              <a:t>访问找到的第一个结点 </a:t>
            </a:r>
            <a:r>
              <a:rPr dirty="0" b="1">
                <a:latin typeface="Times New Roman"/>
                <a:cs typeface="Times New Roman"/>
              </a:rPr>
              <a:t>while </a:t>
            </a:r>
            <a:r>
              <a:rPr dirty="0" spc="-30"/>
              <a:t>(p-&gt;RTag==Thread </a:t>
            </a:r>
            <a:r>
              <a:rPr dirty="0" b="1">
                <a:latin typeface="Times New Roman"/>
                <a:cs typeface="Times New Roman"/>
              </a:rPr>
              <a:t>&amp;&amp; </a:t>
            </a:r>
            <a:r>
              <a:rPr dirty="0"/>
              <a:t>p-&gt;rchild</a:t>
            </a:r>
            <a:r>
              <a:rPr dirty="0" b="1">
                <a:latin typeface="Times New Roman"/>
                <a:cs typeface="Times New Roman"/>
              </a:rPr>
              <a:t>!</a:t>
            </a:r>
            <a:r>
              <a:rPr dirty="0"/>
              <a:t>=T)</a:t>
            </a:r>
            <a:r>
              <a:rPr dirty="0" spc="-80"/>
              <a:t> </a:t>
            </a:r>
            <a:r>
              <a:rPr dirty="0" b="1">
                <a:latin typeface="Times New Roman"/>
                <a:cs typeface="Times New Roman"/>
              </a:rPr>
              <a:t>{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9644" y="3991102"/>
            <a:ext cx="488188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69515" algn="l"/>
              </a:tabLst>
            </a:pPr>
            <a:r>
              <a:rPr dirty="0" sz="3200">
                <a:solidFill>
                  <a:srgbClr val="990000"/>
                </a:solidFill>
                <a:latin typeface="Times New Roman"/>
                <a:cs typeface="Times New Roman"/>
              </a:rPr>
              <a:t>p = p-&gt;rchild;	</a:t>
            </a:r>
            <a:r>
              <a:rPr dirty="0" sz="3200" spc="-15">
                <a:solidFill>
                  <a:srgbClr val="990000"/>
                </a:solidFill>
                <a:latin typeface="Times New Roman"/>
                <a:cs typeface="Times New Roman"/>
              </a:rPr>
              <a:t>Visit(p-&gt;data);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30720" y="4093209"/>
            <a:ext cx="20999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990000"/>
                </a:solidFill>
                <a:latin typeface="Times New Roman"/>
                <a:cs typeface="Times New Roman"/>
              </a:rPr>
              <a:t>//</a:t>
            </a:r>
            <a:r>
              <a:rPr dirty="0" sz="2400" spc="-90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990000"/>
                </a:solidFill>
                <a:latin typeface="SimSun"/>
                <a:cs typeface="SimSun"/>
              </a:rPr>
              <a:t>访问后继结点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2431" y="4479388"/>
            <a:ext cx="2293620" cy="1196340"/>
          </a:xfrm>
          <a:prstGeom prst="rect">
            <a:avLst/>
          </a:prstGeom>
        </p:spPr>
        <p:txBody>
          <a:bodyPr wrap="square" lIns="0" tIns="1098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3200" b="1">
                <a:solidFill>
                  <a:srgbClr val="990000"/>
                </a:solidFill>
                <a:latin typeface="Times New Roman"/>
                <a:cs typeface="Times New Roman"/>
              </a:rPr>
              <a:t>}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dirty="0" sz="3200">
                <a:solidFill>
                  <a:srgbClr val="990000"/>
                </a:solidFill>
                <a:latin typeface="Times New Roman"/>
                <a:cs typeface="Times New Roman"/>
              </a:rPr>
              <a:t>p =</a:t>
            </a:r>
            <a:r>
              <a:rPr dirty="0" sz="3200" spc="-85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990000"/>
                </a:solidFill>
                <a:latin typeface="Times New Roman"/>
                <a:cs typeface="Times New Roman"/>
              </a:rPr>
              <a:t>p-&gt;rchild;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41190" y="5263718"/>
            <a:ext cx="255714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990000"/>
                </a:solidFill>
                <a:latin typeface="Times New Roman"/>
                <a:cs typeface="Times New Roman"/>
              </a:rPr>
              <a:t>//</a:t>
            </a:r>
            <a:r>
              <a:rPr dirty="0" sz="2400" spc="-80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990000"/>
                </a:solidFill>
                <a:latin typeface="Times New Roman"/>
                <a:cs typeface="Times New Roman"/>
              </a:rPr>
              <a:t>p</a:t>
            </a:r>
            <a:r>
              <a:rPr dirty="0" sz="2400" spc="-5">
                <a:solidFill>
                  <a:srgbClr val="990000"/>
                </a:solidFill>
                <a:latin typeface="SimSun"/>
                <a:cs typeface="SimSun"/>
              </a:rPr>
              <a:t>进至其右子树根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4939" y="5650251"/>
            <a:ext cx="4102100" cy="1196340"/>
          </a:xfrm>
          <a:prstGeom prst="rect">
            <a:avLst/>
          </a:prstGeom>
        </p:spPr>
        <p:txBody>
          <a:bodyPr wrap="square" lIns="0" tIns="109855" rIns="0" bIns="0" rtlCol="0" vert="horz">
            <a:spAutoFit/>
          </a:bodyPr>
          <a:lstStyle/>
          <a:p>
            <a:pPr marL="215265">
              <a:lnSpc>
                <a:spcPct val="100000"/>
              </a:lnSpc>
              <a:spcBef>
                <a:spcPts val="865"/>
              </a:spcBef>
            </a:pPr>
            <a:r>
              <a:rPr dirty="0" sz="3200" b="1">
                <a:solidFill>
                  <a:srgbClr val="990000"/>
                </a:solidFill>
                <a:latin typeface="Times New Roman"/>
                <a:cs typeface="Times New Roman"/>
              </a:rPr>
              <a:t>}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dirty="0" sz="3200" b="1">
                <a:solidFill>
                  <a:srgbClr val="990000"/>
                </a:solidFill>
                <a:latin typeface="Times New Roman"/>
                <a:cs typeface="Times New Roman"/>
              </a:rPr>
              <a:t>} </a:t>
            </a:r>
            <a:r>
              <a:rPr dirty="0" sz="3200">
                <a:solidFill>
                  <a:srgbClr val="990000"/>
                </a:solidFill>
                <a:latin typeface="Times New Roman"/>
                <a:cs typeface="Times New Roman"/>
              </a:rPr>
              <a:t>//</a:t>
            </a:r>
            <a:r>
              <a:rPr dirty="0" sz="3200" spc="-100">
                <a:solidFill>
                  <a:srgbClr val="990000"/>
                </a:solidFill>
                <a:latin typeface="Times New Roman"/>
                <a:cs typeface="Times New Roman"/>
              </a:rPr>
              <a:t> </a:t>
            </a:r>
            <a:r>
              <a:rPr dirty="0" sz="3200" spc="-5">
                <a:solidFill>
                  <a:srgbClr val="990000"/>
                </a:solidFill>
                <a:latin typeface="Times New Roman"/>
                <a:cs typeface="Times New Roman"/>
              </a:rPr>
              <a:t>InOrderTraverse_Thr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58200" y="6172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0"/>
                </a:moveTo>
                <a:lnTo>
                  <a:pt x="0" y="0"/>
                </a:lnTo>
                <a:lnTo>
                  <a:pt x="0" y="381000"/>
                </a:lnTo>
                <a:lnTo>
                  <a:pt x="381000" y="381000"/>
                </a:lnTo>
                <a:lnTo>
                  <a:pt x="381000" y="333374"/>
                </a:lnTo>
                <a:lnTo>
                  <a:pt x="333375" y="333375"/>
                </a:lnTo>
                <a:lnTo>
                  <a:pt x="47625" y="190500"/>
                </a:lnTo>
                <a:lnTo>
                  <a:pt x="333375" y="47625"/>
                </a:lnTo>
                <a:lnTo>
                  <a:pt x="381000" y="47625"/>
                </a:lnTo>
                <a:lnTo>
                  <a:pt x="381000" y="0"/>
                </a:lnTo>
                <a:close/>
              </a:path>
              <a:path w="381000" h="381000">
                <a:moveTo>
                  <a:pt x="381000" y="47625"/>
                </a:moveTo>
                <a:lnTo>
                  <a:pt x="333375" y="47625"/>
                </a:lnTo>
                <a:lnTo>
                  <a:pt x="333375" y="333375"/>
                </a:lnTo>
                <a:lnTo>
                  <a:pt x="381000" y="333374"/>
                </a:lnTo>
                <a:lnTo>
                  <a:pt x="381000" y="47625"/>
                </a:lnTo>
                <a:close/>
              </a:path>
            </a:pathLst>
          </a:custGeom>
          <a:solidFill>
            <a:srgbClr val="5688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5058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5750" y="0"/>
                </a:moveTo>
                <a:lnTo>
                  <a:pt x="0" y="142875"/>
                </a:lnTo>
                <a:lnTo>
                  <a:pt x="285750" y="285750"/>
                </a:lnTo>
                <a:lnTo>
                  <a:pt x="285750" y="0"/>
                </a:lnTo>
                <a:close/>
              </a:path>
            </a:pathLst>
          </a:custGeom>
          <a:solidFill>
            <a:srgbClr val="3452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505825" y="62198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lnTo>
                  <a:pt x="285750" y="0"/>
                </a:lnTo>
                <a:lnTo>
                  <a:pt x="285750" y="285750"/>
                </a:lnTo>
                <a:lnTo>
                  <a:pt x="0" y="142875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458200" y="6172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381000"/>
                </a:moveTo>
                <a:lnTo>
                  <a:pt x="381000" y="381000"/>
                </a:lnTo>
                <a:lnTo>
                  <a:pt x="3810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9525">
            <a:solidFill>
              <a:srgbClr val="004B2B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thcic</dc:creator>
  <dc:title>没有幻灯片标题</dc:title>
  <dcterms:created xsi:type="dcterms:W3CDTF">2019-12-21T11:48:02Z</dcterms:created>
  <dcterms:modified xsi:type="dcterms:W3CDTF">2019-12-21T11:48:02Z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2019-10-30T00:00:00Z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2019-12-21T00:00:00Z</vt:filetime>
  </property>
</Properties>
</file>